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CB558-318A-4A80-AA3D-072B89099DA2}" v="10" dt="2023-09-29T12:49:3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S" userId="c0396fe2c245968b" providerId="LiveId" clId="{6F9CB558-318A-4A80-AA3D-072B89099DA2}"/>
    <pc:docChg chg="custSel modSld">
      <pc:chgData name="KAVIYA S" userId="c0396fe2c245968b" providerId="LiveId" clId="{6F9CB558-318A-4A80-AA3D-072B89099DA2}" dt="2023-09-29T13:14:35.165" v="590" actId="20577"/>
      <pc:docMkLst>
        <pc:docMk/>
      </pc:docMkLst>
      <pc:sldChg chg="modSp mod">
        <pc:chgData name="KAVIYA S" userId="c0396fe2c245968b" providerId="LiveId" clId="{6F9CB558-318A-4A80-AA3D-072B89099DA2}" dt="2023-09-29T13:14:35.165" v="590" actId="20577"/>
        <pc:sldMkLst>
          <pc:docMk/>
          <pc:sldMk cId="1455476203" sldId="258"/>
        </pc:sldMkLst>
        <pc:spChg chg="mod">
          <ac:chgData name="KAVIYA S" userId="c0396fe2c245968b" providerId="LiveId" clId="{6F9CB558-318A-4A80-AA3D-072B89099DA2}" dt="2023-09-29T13:14:09.098" v="589" actId="255"/>
          <ac:spMkLst>
            <pc:docMk/>
            <pc:sldMk cId="1455476203" sldId="258"/>
            <ac:spMk id="2" creationId="{8241E3D6-FF09-3556-02D9-FB1DBCC8902C}"/>
          </ac:spMkLst>
        </pc:spChg>
        <pc:spChg chg="mod">
          <ac:chgData name="KAVIYA S" userId="c0396fe2c245968b" providerId="LiveId" clId="{6F9CB558-318A-4A80-AA3D-072B89099DA2}" dt="2023-09-29T13:14:35.165" v="590" actId="20577"/>
          <ac:spMkLst>
            <pc:docMk/>
            <pc:sldMk cId="1455476203" sldId="258"/>
            <ac:spMk id="3" creationId="{65A5EF0A-1559-8C35-F616-5996380B3F1A}"/>
          </ac:spMkLst>
        </pc:spChg>
      </pc:sldChg>
      <pc:sldChg chg="modSp mod">
        <pc:chgData name="KAVIYA S" userId="c0396fe2c245968b" providerId="LiveId" clId="{6F9CB558-318A-4A80-AA3D-072B89099DA2}" dt="2023-09-29T12:43:30.137" v="343" actId="2711"/>
        <pc:sldMkLst>
          <pc:docMk/>
          <pc:sldMk cId="3775090710" sldId="261"/>
        </pc:sldMkLst>
        <pc:spChg chg="mod">
          <ac:chgData name="KAVIYA S" userId="c0396fe2c245968b" providerId="LiveId" clId="{6F9CB558-318A-4A80-AA3D-072B89099DA2}" dt="2023-09-29T12:43:30.137" v="343" actId="2711"/>
          <ac:spMkLst>
            <pc:docMk/>
            <pc:sldMk cId="3775090710" sldId="261"/>
            <ac:spMk id="2" creationId="{B1E2A13E-0E8F-4F38-973F-FC6F09434AA3}"/>
          </ac:spMkLst>
        </pc:spChg>
        <pc:spChg chg="mod">
          <ac:chgData name="KAVIYA S" userId="c0396fe2c245968b" providerId="LiveId" clId="{6F9CB558-318A-4A80-AA3D-072B89099DA2}" dt="2023-09-29T12:43:18.354" v="342" actId="2711"/>
          <ac:spMkLst>
            <pc:docMk/>
            <pc:sldMk cId="3775090710" sldId="261"/>
            <ac:spMk id="3" creationId="{5F42138B-3A29-7E33-9CF9-CC2F8812BE84}"/>
          </ac:spMkLst>
        </pc:spChg>
      </pc:sldChg>
      <pc:sldChg chg="addSp delSp modSp mod">
        <pc:chgData name="KAVIYA S" userId="c0396fe2c245968b" providerId="LiveId" clId="{6F9CB558-318A-4A80-AA3D-072B89099DA2}" dt="2023-09-29T12:50:55.400" v="379" actId="2711"/>
        <pc:sldMkLst>
          <pc:docMk/>
          <pc:sldMk cId="182240969" sldId="262"/>
        </pc:sldMkLst>
        <pc:spChg chg="mod">
          <ac:chgData name="KAVIYA S" userId="c0396fe2c245968b" providerId="LiveId" clId="{6F9CB558-318A-4A80-AA3D-072B89099DA2}" dt="2023-09-29T12:50:55.400" v="379" actId="2711"/>
          <ac:spMkLst>
            <pc:docMk/>
            <pc:sldMk cId="182240969" sldId="262"/>
            <ac:spMk id="2" creationId="{14F237F7-03CF-8F95-602B-3650CAC7C929}"/>
          </ac:spMkLst>
        </pc:spChg>
        <pc:spChg chg="del mod">
          <ac:chgData name="KAVIYA S" userId="c0396fe2c245968b" providerId="LiveId" clId="{6F9CB558-318A-4A80-AA3D-072B89099DA2}" dt="2023-09-29T12:46:06.540" v="345"/>
          <ac:spMkLst>
            <pc:docMk/>
            <pc:sldMk cId="182240969" sldId="262"/>
            <ac:spMk id="3" creationId="{0B79EE64-AB8B-4270-1196-00BAD700CF47}"/>
          </ac:spMkLst>
        </pc:spChg>
        <pc:spChg chg="add del mod">
          <ac:chgData name="KAVIYA S" userId="c0396fe2c245968b" providerId="LiveId" clId="{6F9CB558-318A-4A80-AA3D-072B89099DA2}" dt="2023-09-29T12:49:38.258" v="376" actId="478"/>
          <ac:spMkLst>
            <pc:docMk/>
            <pc:sldMk cId="182240969" sldId="262"/>
            <ac:spMk id="4" creationId="{CA42B1C4-D9AB-605E-05E9-53E72E8DAC5C}"/>
          </ac:spMkLst>
        </pc:spChg>
        <pc:spChg chg="add mod">
          <ac:chgData name="KAVIYA S" userId="c0396fe2c245968b" providerId="LiveId" clId="{6F9CB558-318A-4A80-AA3D-072B89099DA2}" dt="2023-09-29T12:50:44.786" v="378" actId="2711"/>
          <ac:spMkLst>
            <pc:docMk/>
            <pc:sldMk cId="182240969" sldId="262"/>
            <ac:spMk id="6" creationId="{36FA128C-AB08-A219-99BE-7600EB1839D4}"/>
          </ac:spMkLst>
        </pc:spChg>
      </pc:sldChg>
      <pc:sldChg chg="modSp mod">
        <pc:chgData name="KAVIYA S" userId="c0396fe2c245968b" providerId="LiveId" clId="{6F9CB558-318A-4A80-AA3D-072B89099DA2}" dt="2023-09-29T12:38:41.889" v="341" actId="2711"/>
        <pc:sldMkLst>
          <pc:docMk/>
          <pc:sldMk cId="1659076928" sldId="263"/>
        </pc:sldMkLst>
        <pc:spChg chg="mod">
          <ac:chgData name="KAVIYA S" userId="c0396fe2c245968b" providerId="LiveId" clId="{6F9CB558-318A-4A80-AA3D-072B89099DA2}" dt="2023-09-29T12:38:41.889" v="341" actId="2711"/>
          <ac:spMkLst>
            <pc:docMk/>
            <pc:sldMk cId="1659076928" sldId="263"/>
            <ac:spMk id="2" creationId="{20358445-434F-991C-6CE1-8572D6D628B4}"/>
          </ac:spMkLst>
        </pc:spChg>
        <pc:spChg chg="mod">
          <ac:chgData name="KAVIYA S" userId="c0396fe2c245968b" providerId="LiveId" clId="{6F9CB558-318A-4A80-AA3D-072B89099DA2}" dt="2023-09-29T12:38:24.446" v="338" actId="2711"/>
          <ac:spMkLst>
            <pc:docMk/>
            <pc:sldMk cId="1659076928" sldId="263"/>
            <ac:spMk id="3" creationId="{CC474879-C23C-FC4D-D5FB-D0B2FBCDC421}"/>
          </ac:spMkLst>
        </pc:spChg>
      </pc:sldChg>
      <pc:sldChg chg="modSp mod">
        <pc:chgData name="KAVIYA S" userId="c0396fe2c245968b" providerId="LiveId" clId="{6F9CB558-318A-4A80-AA3D-072B89099DA2}" dt="2023-09-29T13:01:04.483" v="542" actId="20577"/>
        <pc:sldMkLst>
          <pc:docMk/>
          <pc:sldMk cId="1299278785" sldId="264"/>
        </pc:sldMkLst>
        <pc:spChg chg="mod">
          <ac:chgData name="KAVIYA S" userId="c0396fe2c245968b" providerId="LiveId" clId="{6F9CB558-318A-4A80-AA3D-072B89099DA2}" dt="2023-09-29T12:56:37.799" v="515" actId="2711"/>
          <ac:spMkLst>
            <pc:docMk/>
            <pc:sldMk cId="1299278785" sldId="264"/>
            <ac:spMk id="2" creationId="{277312E4-DD00-11B4-A83E-51FFA3AC3209}"/>
          </ac:spMkLst>
        </pc:spChg>
        <pc:spChg chg="mod">
          <ac:chgData name="KAVIYA S" userId="c0396fe2c245968b" providerId="LiveId" clId="{6F9CB558-318A-4A80-AA3D-072B89099DA2}" dt="2023-09-29T13:01:04.483" v="542" actId="20577"/>
          <ac:spMkLst>
            <pc:docMk/>
            <pc:sldMk cId="1299278785" sldId="264"/>
            <ac:spMk id="3" creationId="{E3697CA1-F078-3C69-56E0-88D102E2842A}"/>
          </ac:spMkLst>
        </pc:spChg>
      </pc:sldChg>
      <pc:sldChg chg="modSp mod">
        <pc:chgData name="KAVIYA S" userId="c0396fe2c245968b" providerId="LiveId" clId="{6F9CB558-318A-4A80-AA3D-072B89099DA2}" dt="2023-09-29T13:12:36.293" v="587" actId="2711"/>
        <pc:sldMkLst>
          <pc:docMk/>
          <pc:sldMk cId="1030944023" sldId="265"/>
        </pc:sldMkLst>
        <pc:spChg chg="mod">
          <ac:chgData name="KAVIYA S" userId="c0396fe2c245968b" providerId="LiveId" clId="{6F9CB558-318A-4A80-AA3D-072B89099DA2}" dt="2023-09-29T13:12:36.293" v="587" actId="2711"/>
          <ac:spMkLst>
            <pc:docMk/>
            <pc:sldMk cId="1030944023" sldId="265"/>
            <ac:spMk id="2" creationId="{E680CA44-7666-047D-612D-C86318BFF023}"/>
          </ac:spMkLst>
        </pc:spChg>
        <pc:spChg chg="mod">
          <ac:chgData name="KAVIYA S" userId="c0396fe2c245968b" providerId="LiveId" clId="{6F9CB558-318A-4A80-AA3D-072B89099DA2}" dt="2023-09-29T13:11:54.674" v="582" actId="20577"/>
          <ac:spMkLst>
            <pc:docMk/>
            <pc:sldMk cId="1030944023" sldId="265"/>
            <ac:spMk id="3" creationId="{B08B2108-DF03-F0DE-298F-37A3FC91ADA2}"/>
          </ac:spMkLst>
        </pc:spChg>
      </pc:sldChg>
    </pc:docChg>
  </pc:docChgLst>
  <pc:docChgLst>
    <pc:chgData name="Arun Palanisamy" userId="2c2cb5f12e5d3f25" providerId="LiveId" clId="{A9D2E5DD-9699-4849-B903-2F4E4445928B}"/>
    <pc:docChg chg="custSel addSld modSld">
      <pc:chgData name="Arun Palanisamy" userId="2c2cb5f12e5d3f25" providerId="LiveId" clId="{A9D2E5DD-9699-4849-B903-2F4E4445928B}" dt="2023-09-29T09:40:37.130" v="383" actId="14100"/>
      <pc:docMkLst>
        <pc:docMk/>
      </pc:docMkLst>
      <pc:sldChg chg="modSp mod">
        <pc:chgData name="Arun Palanisamy" userId="2c2cb5f12e5d3f25" providerId="LiveId" clId="{A9D2E5DD-9699-4849-B903-2F4E4445928B}" dt="2023-09-29T09:29:19.979" v="361" actId="20577"/>
        <pc:sldMkLst>
          <pc:docMk/>
          <pc:sldMk cId="182240969" sldId="262"/>
        </pc:sldMkLst>
        <pc:spChg chg="mod">
          <ac:chgData name="Arun Palanisamy" userId="2c2cb5f12e5d3f25" providerId="LiveId" clId="{A9D2E5DD-9699-4849-B903-2F4E4445928B}" dt="2023-09-29T09:29:19.979" v="361" actId="20577"/>
          <ac:spMkLst>
            <pc:docMk/>
            <pc:sldMk cId="182240969" sldId="262"/>
            <ac:spMk id="3" creationId="{0B79EE64-AB8B-4270-1196-00BAD700CF47}"/>
          </ac:spMkLst>
        </pc:spChg>
      </pc:sldChg>
      <pc:sldChg chg="modSp new mod">
        <pc:chgData name="Arun Palanisamy" userId="2c2cb5f12e5d3f25" providerId="LiveId" clId="{A9D2E5DD-9699-4849-B903-2F4E4445928B}" dt="2023-09-29T09:39:43.970" v="372" actId="14100"/>
        <pc:sldMkLst>
          <pc:docMk/>
          <pc:sldMk cId="1299278785" sldId="264"/>
        </pc:sldMkLst>
        <pc:spChg chg="mod">
          <ac:chgData name="Arun Palanisamy" userId="2c2cb5f12e5d3f25" providerId="LiveId" clId="{A9D2E5DD-9699-4849-B903-2F4E4445928B}" dt="2023-09-29T09:39:38.665" v="371" actId="1076"/>
          <ac:spMkLst>
            <pc:docMk/>
            <pc:sldMk cId="1299278785" sldId="264"/>
            <ac:spMk id="2" creationId="{277312E4-DD00-11B4-A83E-51FFA3AC3209}"/>
          </ac:spMkLst>
        </pc:spChg>
        <pc:spChg chg="mod">
          <ac:chgData name="Arun Palanisamy" userId="2c2cb5f12e5d3f25" providerId="LiveId" clId="{A9D2E5DD-9699-4849-B903-2F4E4445928B}" dt="2023-09-29T09:39:43.970" v="372" actId="14100"/>
          <ac:spMkLst>
            <pc:docMk/>
            <pc:sldMk cId="1299278785" sldId="264"/>
            <ac:spMk id="3" creationId="{E3697CA1-F078-3C69-56E0-88D102E2842A}"/>
          </ac:spMkLst>
        </pc:spChg>
      </pc:sldChg>
      <pc:sldChg chg="modSp new mod">
        <pc:chgData name="Arun Palanisamy" userId="2c2cb5f12e5d3f25" providerId="LiveId" clId="{A9D2E5DD-9699-4849-B903-2F4E4445928B}" dt="2023-09-29T09:40:37.130" v="383" actId="14100"/>
        <pc:sldMkLst>
          <pc:docMk/>
          <pc:sldMk cId="1030944023" sldId="265"/>
        </pc:sldMkLst>
        <pc:spChg chg="mod">
          <ac:chgData name="Arun Palanisamy" userId="2c2cb5f12e5d3f25" providerId="LiveId" clId="{A9D2E5DD-9699-4849-B903-2F4E4445928B}" dt="2023-09-29T09:40:33.899" v="382" actId="1076"/>
          <ac:spMkLst>
            <pc:docMk/>
            <pc:sldMk cId="1030944023" sldId="265"/>
            <ac:spMk id="2" creationId="{E680CA44-7666-047D-612D-C86318BFF023}"/>
          </ac:spMkLst>
        </pc:spChg>
        <pc:spChg chg="mod">
          <ac:chgData name="Arun Palanisamy" userId="2c2cb5f12e5d3f25" providerId="LiveId" clId="{A9D2E5DD-9699-4849-B903-2F4E4445928B}" dt="2023-09-29T09:40:37.130" v="383" actId="14100"/>
          <ac:spMkLst>
            <pc:docMk/>
            <pc:sldMk cId="1030944023" sldId="265"/>
            <ac:spMk id="3" creationId="{B08B2108-DF03-F0DE-298F-37A3FC91AD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1387928" y="2221077"/>
            <a:ext cx="1080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4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828798" y="3296132"/>
            <a:ext cx="10297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ell MT" panose="02020503060305020303" pitchFamily="18" charset="0"/>
              </a:rPr>
              <a:t>Project name :</a:t>
            </a:r>
            <a:r>
              <a:rPr lang="en-IN" sz="2000" dirty="0">
                <a:latin typeface="Bell MT" panose="02020503060305020303" pitchFamily="18" charset="0"/>
              </a:rPr>
              <a:t> Smart public restroom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: </a:t>
            </a:r>
            <a:r>
              <a:rPr lang="en-IN" sz="2000" dirty="0" smtClean="0">
                <a:latin typeface="Bell MT" panose="02020503060305020303" pitchFamily="18" charset="0"/>
              </a:rPr>
              <a:t>Proj_224780_Team_5</a:t>
            </a:r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KAVIYA.S(113321104042)</a:t>
            </a:r>
          </a:p>
          <a:p>
            <a:r>
              <a:rPr lang="en-IN" dirty="0">
                <a:latin typeface="Bell MT" panose="02020503060305020303" pitchFamily="18" charset="0"/>
              </a:rPr>
              <a:t>                KEERTHANA.M(113321104043)</a:t>
            </a:r>
          </a:p>
          <a:p>
            <a:r>
              <a:rPr lang="en-IN" dirty="0">
                <a:latin typeface="Bell MT" panose="02020503060305020303" pitchFamily="18" charset="0"/>
              </a:rPr>
              <a:t>                KEERTHANA.M(113321104044)</a:t>
            </a:r>
          </a:p>
          <a:p>
            <a:r>
              <a:rPr lang="en-IN" dirty="0">
                <a:latin typeface="Bell MT" panose="02020503060305020303" pitchFamily="18" charset="0"/>
              </a:rPr>
              <a:t>                KEERTHIKA.C(113321104045)</a:t>
            </a:r>
          </a:p>
        </p:txBody>
      </p:sp>
    </p:spTree>
    <p:extLst>
      <p:ext uri="{BB962C8B-B14F-4D97-AF65-F5344CB8AC3E}">
        <p14:creationId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472" y="134938"/>
            <a:ext cx="9818914" cy="567191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179966"/>
            <a:ext cx="9318171" cy="224903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focused on creating a "Smart Public Restroom" aims to revolutionize the traditional concept of public restrooms by integrating advanced technologies to enhance user experience, hygiene, accessibility, and sustainability. The goal is to provide a clean, safe, and efficient restroom environment for the general public.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Improved Hygiene and Sanitation.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Reduced Environmental Impact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User Convenience and Experience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Maintenance Efficiency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Energy-Efficient Lighting and Ventilation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Cost Savings</a:t>
            </a:r>
          </a:p>
          <a:p>
            <a:pPr algn="l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Safety and Security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" y="335482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 Design: 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A128C-AB08-A219-99BE-7600EB1839D4}"/>
              </a:ext>
            </a:extLst>
          </p:cNvPr>
          <p:cNvSpPr txBox="1"/>
          <p:nvPr/>
        </p:nvSpPr>
        <p:spPr>
          <a:xfrm>
            <a:off x="1891782" y="1320511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Occupancy Sensors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 restroom occupancy to provide real-time information to users regarding restroom availability.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Infrared or ultrasonic sensors can be installed at the entrance and exit to detect the presence of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Proximity Sensors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touchless entry and exit by detecting the proximity of a user's hand or mobile device.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Capacitive or infrared proximity sensors can be used in conjunction with door mechanisms.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Activate lighting and ventilation systems when a user is detected inside the restroom.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Passive Infrared (PIR) sensors or ultrasonic motion detectors can be placed strategically within the restroom.</a:t>
            </a:r>
          </a:p>
        </p:txBody>
      </p:sp>
    </p:spTree>
    <p:extLst>
      <p:ext uri="{BB962C8B-B14F-4D97-AF65-F5344CB8AC3E}">
        <p14:creationId xmlns:p14="http://schemas.microsoft.com/office/powerpoint/2010/main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82777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Transit Information Platform: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157" y="1317171"/>
            <a:ext cx="9682843" cy="39406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Real-Time Transit Information Platform integrated with a Smart Public Restroom can greatly enhance the convenience and accessibility of public facilities. This platform aims to provide users with up-to-date information about public transportation options nearby, helping them plan their journe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more efficiently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Söhne"/>
              </a:rPr>
              <a:t>User Interface (UI)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 Data Integration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Services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  <a:endParaRPr lang="en-IN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Information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2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247" y="473528"/>
            <a:ext cx="8572500" cy="391205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i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Approach</a:t>
            </a:r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2108-DF03-F0DE-298F-37A3FC91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971" y="1159329"/>
            <a:ext cx="9427029" cy="409847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various components and technologies into a Smart Public Restroom requires a thoughtful and systematic approach. Here is a step-by-step integration plan: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 Assessment and Planning</a:t>
            </a:r>
            <a:endParaRPr lang="en-IN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Selection</a:t>
            </a:r>
            <a:endParaRPr lang="en-IN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Infrastructure</a:t>
            </a:r>
            <a:endParaRPr lang="en-IN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Deployment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Platform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03256"/>
            <a:ext cx="10515600" cy="1325563"/>
          </a:xfrm>
        </p:spPr>
        <p:txBody>
          <a:bodyPr>
            <a:noAutofit/>
          </a:bodyPr>
          <a:lstStyle/>
          <a:p>
            <a:r>
              <a:rPr lang="en-SG" sz="9600" dirty="0" smtClean="0">
                <a:latin typeface="Arial Black" panose="020B0A04020102020204" pitchFamily="34" charset="0"/>
              </a:rPr>
              <a:t>THANK YOU</a:t>
            </a:r>
            <a:endParaRPr lang="en-SG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5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346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Bell MT</vt:lpstr>
      <vt:lpstr>Calibri</vt:lpstr>
      <vt:lpstr>Calibri Light</vt:lpstr>
      <vt:lpstr>Söhne</vt:lpstr>
      <vt:lpstr>Times New Roman</vt:lpstr>
      <vt:lpstr>Office Theme</vt:lpstr>
      <vt:lpstr>PowerPoint Presentation</vt:lpstr>
      <vt:lpstr>Project Definition:</vt:lpstr>
      <vt:lpstr>Objectives:</vt:lpstr>
      <vt:lpstr>IoT Sensor Design: </vt:lpstr>
      <vt:lpstr>Real-Time Transit Information Platform:</vt:lpstr>
      <vt:lpstr>Integration Approach: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Keerthika</cp:lastModifiedBy>
  <cp:revision>2</cp:revision>
  <dcterms:created xsi:type="dcterms:W3CDTF">2023-09-29T07:14:55Z</dcterms:created>
  <dcterms:modified xsi:type="dcterms:W3CDTF">2023-09-29T15:50:09Z</dcterms:modified>
</cp:coreProperties>
</file>