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8" r:id="rId2"/>
    <p:sldId id="263" r:id="rId3"/>
    <p:sldId id="261" r:id="rId4"/>
    <p:sldId id="265" r:id="rId5"/>
    <p:sldId id="267" r:id="rId6"/>
    <p:sldId id="268" r:id="rId7"/>
    <p:sldId id="26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8424-7A13-3D93-1447-00B82342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BCC27-7407-71EB-FF8E-E7D71A5D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245C-65C5-81F1-5A6B-5726154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0BC5-9465-37B5-52F3-CB377A9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3025-B2FF-665D-66EE-FB7A8037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2B4-98B5-A44D-0264-5EF8CB5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920C-73F9-3551-74B1-8925F4EE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EA02-80AD-89B2-8652-6098754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4C76-129B-2921-CBFD-FF955C4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6D5C-CACA-65B1-05A0-B999B96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9281A-320E-18DB-EF5E-B46D584C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7F9E-1396-EC4B-E607-1A15A946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AC81-FEB4-7593-04CE-99A7B72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869-6EF5-2919-ADAE-2C49374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56AC-1A61-D134-3850-BBCDF3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5C3-AD5F-40BC-E4CF-F424CE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4E71-EBF3-021D-AFEE-AF73D223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A9B3-C070-0C21-93BA-A54D042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9A2B-2C2E-3982-DAAD-B690A4D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3E4B-7AB4-786A-971D-DC07BDA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DE6C-72C7-DBE3-ACFD-D1E84817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7-BA4A-E0EA-BD84-747218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3919-2459-9D2C-D6A5-594A51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9059-71EC-1778-6E56-89AD037D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A75D-D86C-7981-1549-9D2CF9E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4657-362A-A805-2292-A92E7B8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1C0D-BC02-82C1-A0F0-B0BADE16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4E35-ECAD-D61D-155C-200481D1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C8B5-7EFD-1228-DDDB-0E4E2FF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F25D-76D1-23F5-8E34-6F76363C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CFC6-32D1-864F-FDDB-D84AA0F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725F-E447-73B2-735F-AA413F5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16EE-66F1-C316-D137-CBDBF050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9F82-4283-C352-46DF-BB08C66A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1652-8374-E7D9-0501-27E51D6D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8ACDA-7470-1D27-49BB-77380BE7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6E1B9-98E1-1C7F-83F6-8411DF2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E29C9-AB81-DBDE-0822-46611EC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CF9E-0080-0EC4-48EE-FC41110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247-5DBF-DDDD-6A76-DAB292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75170-2EF0-3EF0-1130-7D51BE00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B611A-400C-FBB5-45FB-3547094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E1377-72C2-A454-38CF-F8D5179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0BA8E-DDEE-D5D4-C6C4-91D3566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40FB6-6F4F-95EE-57A0-D1406371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4569-B4A1-67C3-2628-AD95D672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0072-86D6-0B3E-8090-76DD433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CB3A-8A8D-7868-5ACD-07C9364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F6DE-5792-8F60-5752-DC84BA4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3761-281D-40E4-C092-0C8A16F9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DF4E-A85C-744F-2EF1-71FA8CD4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01D08-E8CF-614E-83B2-3924A45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98E-401B-A702-0B06-9AF10C0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4D755-E1DD-4A5E-CD12-FF1B230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F9ED7-91A5-B0D3-0A2A-AD2B93F3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F507-2D03-4197-617F-A2E9CC3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846B-BAB7-D9C0-3456-8E9FECD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71EB-C47B-E5AE-84EE-C578FA6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AF27E-F133-C5E1-1BEB-FC3A84D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6FE8-2A85-C2D7-87D8-760E39EA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5152-C60B-0B12-8B4B-67D43E29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9BF2-42E2-1CEC-8A4F-E146555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D435-CAE6-64E3-1081-EB9F0929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94860" y="2276865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                            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8108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b="1" i="1" dirty="0">
                <a:latin typeface="Bell MT" panose="02020503060305020303" pitchFamily="18" charset="0"/>
              </a:rPr>
              <a:t>Smart Public Restroom </a:t>
            </a:r>
          </a:p>
          <a:p>
            <a:endParaRPr lang="en-IN" sz="2000" b="1" i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name : project_224780_Team_5</a:t>
            </a:r>
          </a:p>
          <a:p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
	 </a:t>
            </a:r>
            <a:r>
              <a:rPr lang="en-IN" sz="2000" b="1" dirty="0">
                <a:latin typeface="Bell MT" panose="02020503060305020303" pitchFamily="18" charset="0"/>
              </a:rPr>
              <a:t>KAVIYA.S(113321104042)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              KEERTHANA.M(113321104043)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              KEERTHANA.M(113321104044)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              KEERTHIKA.C(113321104042)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134938"/>
            <a:ext cx="10986018" cy="105005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Bell MT" panose="02020503060305020303" pitchFamily="18" charset="0"/>
              </a:rPr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669" y="1492898"/>
            <a:ext cx="11153968" cy="5141166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Arial 2"/>
              </a:rPr>
              <a:t>                                                                     </a:t>
            </a:r>
            <a:endParaRPr lang="en-US" sz="2300" dirty="0">
              <a:solidFill>
                <a:srgbClr val="313131"/>
              </a:solidFill>
              <a:latin typeface="Bell MT" panose="0202050306030502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smart public restroom using IoT involves various components and technologies. Below, I'll provide you with a high-level Python code example for a simplified smart public restroom system. Keep in mind that this is a basic example, and a real-world implementation would require more robust hardware, sensors, and a backend system for managing data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latin typeface="Arial 2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608" y="104969"/>
            <a:ext cx="8964385" cy="6753031"/>
          </a:xfrm>
        </p:spPr>
        <p:txBody>
          <a:bodyPr>
            <a:normAutofit/>
          </a:bodyPr>
          <a:lstStyle/>
          <a:p>
            <a:pPr algn="l"/>
            <a:r>
              <a:rPr lang="en-IN" sz="4800" b="1" i="0" dirty="0">
                <a:effectLst/>
                <a:latin typeface="Bell MT" panose="02020503060305020303" pitchFamily="18" charset="0"/>
              </a:rPr>
              <a:t>Requirements:</a:t>
            </a:r>
          </a:p>
          <a:p>
            <a:pPr algn="l"/>
            <a:endParaRPr lang="en-IN" sz="2800" b="1" dirty="0">
              <a:latin typeface="Bell MT" panose="02020503060305020303" pitchFamily="18" charset="0"/>
            </a:endParaRPr>
          </a:p>
          <a:p>
            <a:pPr algn="l"/>
            <a:r>
              <a:rPr lang="en-IN" sz="2800" b="1" dirty="0">
                <a:latin typeface="Bell MT" panose="02020503060305020303" pitchFamily="18" charset="0"/>
              </a:rPr>
              <a:t>The Components that are required are:</a:t>
            </a:r>
          </a:p>
          <a:p>
            <a:pPr algn="l"/>
            <a:endParaRPr lang="en-IN" sz="2800" b="1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1.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(or any other IoT device)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2.Sensors (e.g., occupancy sensor, door sensor, ultrasonic sensor)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3.IoT Platform (e.g.,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visualization)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4.Actuators (e.g., LED lights, fans)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5.Relay module for controlling actuators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6.Internet connectivity</a:t>
            </a:r>
          </a:p>
          <a:p>
            <a:pPr algn="l"/>
            <a:endParaRPr lang="en-IN" sz="2800" i="0" dirty="0"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1" y="538842"/>
            <a:ext cx="10827398" cy="730121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PYTHON CODE</a:t>
            </a:r>
            <a:br>
              <a:rPr lang="en-IN" sz="2400" b="1" dirty="0">
                <a:latin typeface="Bell MT" panose="02020503060305020303" pitchFamily="18" charset="0"/>
              </a:rPr>
            </a:br>
            <a:r>
              <a:rPr lang="en-IN" sz="2400" b="1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39737CDD-66B9-728C-07D4-53F03991062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88925" y="466531"/>
            <a:ext cx="11626850" cy="60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endParaRPr lang="en-IN" dirty="0"/>
          </a:p>
          <a:p>
            <a:endParaRPr lang="en-IN" sz="3800" dirty="0"/>
          </a:p>
          <a:p>
            <a:pPr algn="l"/>
            <a:r>
              <a:rPr lang="en-IN" sz="3800" dirty="0"/>
              <a:t>import </a:t>
            </a:r>
            <a:r>
              <a:rPr lang="en-IN" sz="3800" dirty="0" err="1"/>
              <a:t>RPi.GPIO</a:t>
            </a:r>
            <a:r>
              <a:rPr lang="en-IN" sz="3800" dirty="0"/>
              <a:t> as GPIO</a:t>
            </a:r>
          </a:p>
          <a:p>
            <a:pPr algn="l"/>
            <a:r>
              <a:rPr lang="en-IN" sz="3800" dirty="0"/>
              <a:t>import time</a:t>
            </a:r>
          </a:p>
          <a:p>
            <a:pPr algn="l"/>
            <a:r>
              <a:rPr lang="en-IN" sz="3800" dirty="0"/>
              <a:t>import requests</a:t>
            </a:r>
          </a:p>
          <a:p>
            <a:pPr algn="l"/>
            <a:endParaRPr lang="en-IN" sz="3800" dirty="0"/>
          </a:p>
          <a:p>
            <a:pPr algn="l"/>
            <a:r>
              <a:rPr lang="en-IN" sz="3800" dirty="0"/>
              <a:t># Set up GPIO pins</a:t>
            </a:r>
          </a:p>
          <a:p>
            <a:pPr algn="l"/>
            <a:r>
              <a:rPr lang="en-IN" sz="3800" dirty="0"/>
              <a:t>OCCUPANCY_SENSOR_PIN = 18</a:t>
            </a:r>
          </a:p>
          <a:p>
            <a:pPr algn="l"/>
            <a:r>
              <a:rPr lang="en-IN" sz="3800" dirty="0"/>
              <a:t>DOOR_SENSOR_PIN = 23</a:t>
            </a:r>
          </a:p>
          <a:p>
            <a:pPr algn="l"/>
            <a:r>
              <a:rPr lang="en-IN" sz="3800" dirty="0"/>
              <a:t>ULTRASONIC_TRIGGER_PIN = 24</a:t>
            </a:r>
          </a:p>
          <a:p>
            <a:pPr algn="l"/>
            <a:r>
              <a:rPr lang="en-IN" sz="3800" dirty="0"/>
              <a:t>ULTRASONIC_ECHO_PIN = 25</a:t>
            </a:r>
          </a:p>
          <a:p>
            <a:pPr algn="l"/>
            <a:endParaRPr lang="en-IN" sz="3800" dirty="0"/>
          </a:p>
          <a:p>
            <a:pPr algn="l"/>
            <a:r>
              <a:rPr lang="en-IN" sz="3800" dirty="0" err="1"/>
              <a:t>GPIO.setmode</a:t>
            </a:r>
            <a:r>
              <a:rPr lang="en-IN" sz="3800" dirty="0"/>
              <a:t>(GPIO.BCM)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(OCCUPANCY_SENSOR_PIN, GPIO.IN)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(DOOR_SENSOR_PIN, GPIO.IN)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(ULTRASONIC_TRIGGER_PIN, GPIO.OUT)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(ULTRASONIC_ECHO_PIN, GPIO.IN)</a:t>
            </a:r>
          </a:p>
          <a:p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9729D5-E30B-2A00-C15A-CED232371C94}"/>
              </a:ext>
            </a:extLst>
          </p:cNvPr>
          <p:cNvSpPr txBox="1"/>
          <p:nvPr/>
        </p:nvSpPr>
        <p:spPr>
          <a:xfrm>
            <a:off x="933061" y="690466"/>
            <a:ext cx="830424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 Function to read ultrasonic sensor</a:t>
            </a:r>
          </a:p>
          <a:p>
            <a:r>
              <a:rPr lang="en-IN" sz="2000" dirty="0"/>
              <a:t>def </a:t>
            </a:r>
            <a:r>
              <a:rPr lang="en-IN" sz="2000" dirty="0" err="1"/>
              <a:t>read_ultrasonic_sensor</a:t>
            </a:r>
            <a:r>
              <a:rPr lang="en-IN" sz="2000" dirty="0"/>
              <a:t>():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GPIO.output</a:t>
            </a:r>
            <a:r>
              <a:rPr lang="en-IN" sz="2000" dirty="0"/>
              <a:t>(ULTRASONIC_TRIGGER_PIN, True)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time.sleep</a:t>
            </a:r>
            <a:r>
              <a:rPr lang="en-IN" sz="2000" dirty="0"/>
              <a:t>(0.00001)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GPIO.output</a:t>
            </a:r>
            <a:r>
              <a:rPr lang="en-IN" sz="2000" dirty="0"/>
              <a:t>(ULTRASONIC_TRIGGER_PIN, False)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pulse_start_time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pulse_end_time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while </a:t>
            </a:r>
            <a:r>
              <a:rPr lang="en-IN" sz="2000" dirty="0" err="1"/>
              <a:t>GPIO.input</a:t>
            </a:r>
            <a:r>
              <a:rPr lang="en-IN" sz="2000" dirty="0"/>
              <a:t>(ULTRASONIC_ECHO_PIN) == 0: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pulse_start_time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  while </a:t>
            </a:r>
            <a:r>
              <a:rPr lang="en-IN" sz="2000" dirty="0" err="1"/>
              <a:t>GPIO.input</a:t>
            </a:r>
            <a:r>
              <a:rPr lang="en-IN" sz="2000" dirty="0"/>
              <a:t>(ULTRASONIC_ECHO_PIN) == 1: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pulse_end_time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pulse_duration</a:t>
            </a:r>
            <a:r>
              <a:rPr lang="en-IN" sz="2000" dirty="0"/>
              <a:t> = </a:t>
            </a:r>
            <a:r>
              <a:rPr lang="en-IN" sz="2000" dirty="0" err="1"/>
              <a:t>pulse_end_time</a:t>
            </a:r>
            <a:r>
              <a:rPr lang="en-IN" sz="2000" dirty="0"/>
              <a:t> - </a:t>
            </a:r>
            <a:r>
              <a:rPr lang="en-IN" sz="2000" dirty="0" err="1"/>
              <a:t>pulse_start_time</a:t>
            </a:r>
            <a:endParaRPr lang="en-IN" sz="2000" dirty="0"/>
          </a:p>
          <a:p>
            <a:r>
              <a:rPr lang="en-IN" sz="2000" dirty="0"/>
              <a:t>    distance = (</a:t>
            </a:r>
            <a:r>
              <a:rPr lang="en-IN" sz="2000" dirty="0" err="1"/>
              <a:t>pulse_duration</a:t>
            </a:r>
            <a:r>
              <a:rPr lang="en-IN" sz="2000" dirty="0"/>
              <a:t> * 34300) / 2  # Speed of sound = 34300 cm/s</a:t>
            </a:r>
          </a:p>
          <a:p>
            <a:r>
              <a:rPr lang="en-IN" sz="2000" dirty="0"/>
              <a:t>    return distance</a:t>
            </a:r>
          </a:p>
        </p:txBody>
      </p:sp>
    </p:spTree>
    <p:extLst>
      <p:ext uri="{BB962C8B-B14F-4D97-AF65-F5344CB8AC3E}">
        <p14:creationId xmlns:p14="http://schemas.microsoft.com/office/powerpoint/2010/main" val="422938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4F25F7-C829-3622-541F-354F7F7A088B}"/>
              </a:ext>
            </a:extLst>
          </p:cNvPr>
          <p:cNvSpPr txBox="1"/>
          <p:nvPr/>
        </p:nvSpPr>
        <p:spPr>
          <a:xfrm>
            <a:off x="669472" y="567079"/>
            <a:ext cx="60765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pulse_duration</a:t>
            </a:r>
            <a:r>
              <a:rPr lang="en-IN" dirty="0"/>
              <a:t> = </a:t>
            </a:r>
            <a:r>
              <a:rPr lang="en-IN" dirty="0" err="1"/>
              <a:t>pulse_end_time</a:t>
            </a:r>
            <a:r>
              <a:rPr lang="en-IN" dirty="0"/>
              <a:t> - </a:t>
            </a:r>
            <a:r>
              <a:rPr lang="en-IN" dirty="0" err="1"/>
              <a:t>pulse_start_time</a:t>
            </a:r>
            <a:endParaRPr lang="en-IN" dirty="0"/>
          </a:p>
          <a:p>
            <a:r>
              <a:rPr lang="en-IN" dirty="0"/>
              <a:t>    distance = (</a:t>
            </a:r>
            <a:r>
              <a:rPr lang="en-IN" dirty="0" err="1"/>
              <a:t>pulse_duration</a:t>
            </a:r>
            <a:r>
              <a:rPr lang="en-IN" dirty="0"/>
              <a:t> * 34300) / 2  # Speed of sound = 34300 cm/s</a:t>
            </a:r>
          </a:p>
          <a:p>
            <a:r>
              <a:rPr lang="en-IN" dirty="0"/>
              <a:t>    return distance</a:t>
            </a:r>
          </a:p>
          <a:p>
            <a:endParaRPr lang="en-IN" dirty="0"/>
          </a:p>
          <a:p>
            <a:r>
              <a:rPr lang="en-IN" dirty="0"/>
              <a:t># Function to send data to IoT platform</a:t>
            </a:r>
          </a:p>
          <a:p>
            <a:r>
              <a:rPr lang="en-IN" dirty="0"/>
              <a:t>def </a:t>
            </a:r>
            <a:r>
              <a:rPr lang="en-IN" dirty="0" err="1"/>
              <a:t>send_data_to_iot</a:t>
            </a:r>
            <a:r>
              <a:rPr lang="en-IN" dirty="0"/>
              <a:t>(occupancy, </a:t>
            </a:r>
            <a:r>
              <a:rPr lang="en-IN" dirty="0" err="1"/>
              <a:t>door_status</a:t>
            </a:r>
            <a:r>
              <a:rPr lang="en-IN" dirty="0"/>
              <a:t>, distance):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 = "https://api.thingspeak.com/update"</a:t>
            </a:r>
          </a:p>
          <a:p>
            <a:r>
              <a:rPr lang="en-IN" dirty="0"/>
              <a:t>    params = {</a:t>
            </a:r>
          </a:p>
          <a:p>
            <a:r>
              <a:rPr lang="en-IN" dirty="0"/>
              <a:t>        "</a:t>
            </a:r>
            <a:r>
              <a:rPr lang="en-IN" dirty="0" err="1"/>
              <a:t>api_key</a:t>
            </a:r>
            <a:r>
              <a:rPr lang="en-IN" dirty="0"/>
              <a:t>": "YOUR_API_KEY",</a:t>
            </a:r>
          </a:p>
          <a:p>
            <a:r>
              <a:rPr lang="en-IN" dirty="0"/>
              <a:t>        "field1": occupancy,</a:t>
            </a:r>
          </a:p>
          <a:p>
            <a:r>
              <a:rPr lang="en-IN" dirty="0"/>
              <a:t>        "field2": </a:t>
            </a:r>
            <a:r>
              <a:rPr lang="en-IN" dirty="0" err="1"/>
              <a:t>door_status</a:t>
            </a:r>
            <a:r>
              <a:rPr lang="en-IN" dirty="0"/>
              <a:t>,</a:t>
            </a:r>
          </a:p>
          <a:p>
            <a:r>
              <a:rPr lang="en-IN" dirty="0"/>
              <a:t>        "field3": distance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response = </a:t>
            </a:r>
            <a:r>
              <a:rPr lang="en-IN" dirty="0" err="1"/>
              <a:t>requests.get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params=params)</a:t>
            </a:r>
          </a:p>
          <a:p>
            <a:r>
              <a:rPr lang="en-IN" dirty="0"/>
              <a:t>    print("Data sent to IoT platform:", </a:t>
            </a:r>
            <a:r>
              <a:rPr lang="en-IN" dirty="0" err="1"/>
              <a:t>response.text</a:t>
            </a:r>
            <a:r>
              <a:rPr lang="en-IN" dirty="0"/>
              <a:t>)</a:t>
            </a:r>
          </a:p>
          <a:p>
            <a:r>
              <a:rPr lang="en-IN" dirty="0"/>
              <a:t>try: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occupancy = </a:t>
            </a:r>
            <a:r>
              <a:rPr lang="en-IN" dirty="0" err="1"/>
              <a:t>GPIO.input</a:t>
            </a:r>
            <a:r>
              <a:rPr lang="en-IN" dirty="0"/>
              <a:t>(OCCUPANCY_SENSOR_PIN)</a:t>
            </a:r>
          </a:p>
          <a:p>
            <a:r>
              <a:rPr lang="en-IN" dirty="0"/>
              <a:t>        </a:t>
            </a:r>
            <a:r>
              <a:rPr lang="en-IN" dirty="0" err="1"/>
              <a:t>door_status</a:t>
            </a:r>
            <a:r>
              <a:rPr lang="en-IN" dirty="0"/>
              <a:t> = </a:t>
            </a:r>
            <a:r>
              <a:rPr lang="en-IN" dirty="0" err="1"/>
              <a:t>GPIO.input</a:t>
            </a:r>
            <a:r>
              <a:rPr lang="en-IN" dirty="0"/>
              <a:t>(DOOR_SENSOR_PIN)</a:t>
            </a:r>
          </a:p>
          <a:p>
            <a:r>
              <a:rPr lang="en-IN" dirty="0"/>
              <a:t>        distance = </a:t>
            </a:r>
            <a:r>
              <a:rPr lang="en-IN" dirty="0" err="1"/>
              <a:t>read_ultrasonic_sensor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63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C874B-4E61-96D3-2584-0B7B038D86A0}"/>
              </a:ext>
            </a:extLst>
          </p:cNvPr>
          <p:cNvSpPr txBox="1"/>
          <p:nvPr/>
        </p:nvSpPr>
        <p:spPr>
          <a:xfrm>
            <a:off x="382555" y="475861"/>
            <a:ext cx="876377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# Control actuators based on sensor data</a:t>
            </a:r>
          </a:p>
          <a:p>
            <a:r>
              <a:rPr lang="en-IN" dirty="0"/>
              <a:t>        # For example, turn on lights and fans when occupancy is detected</a:t>
            </a:r>
          </a:p>
          <a:p>
            <a:r>
              <a:rPr lang="en-IN" dirty="0"/>
              <a:t>        if occupancy == 1:</a:t>
            </a:r>
          </a:p>
          <a:p>
            <a:r>
              <a:rPr lang="en-IN" dirty="0"/>
              <a:t>            # Activate actuators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(LED_PIN, GPIO.HIGH)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(FAN_PIN, GPIO.HIGH)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# Deactivate actuators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(LED_PIN, GPIO.LOW)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(FAN_PIN, GPIO.LOW)</a:t>
            </a:r>
          </a:p>
          <a:p>
            <a:endParaRPr lang="en-IN" dirty="0"/>
          </a:p>
          <a:p>
            <a:r>
              <a:rPr lang="en-IN" dirty="0"/>
              <a:t>        # Send data to the IoT platform</a:t>
            </a:r>
          </a:p>
          <a:p>
            <a:r>
              <a:rPr lang="en-IN" dirty="0"/>
              <a:t>        </a:t>
            </a:r>
            <a:r>
              <a:rPr lang="en-IN" dirty="0" err="1"/>
              <a:t>send_data_to_iot</a:t>
            </a:r>
            <a:r>
              <a:rPr lang="en-IN" dirty="0"/>
              <a:t>(occupancy, </a:t>
            </a:r>
            <a:r>
              <a:rPr lang="en-IN" dirty="0" err="1"/>
              <a:t>door_status</a:t>
            </a:r>
            <a:r>
              <a:rPr lang="en-IN" dirty="0"/>
              <a:t>, distance)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</a:t>
            </a:r>
            <a:r>
              <a:rPr lang="en-IN" dirty="0" err="1"/>
              <a:t>time.sleep</a:t>
            </a:r>
            <a:r>
              <a:rPr lang="en-IN" dirty="0"/>
              <a:t>(5)  # Update data every 5 seconds</a:t>
            </a:r>
          </a:p>
          <a:p>
            <a:endParaRPr lang="en-IN" dirty="0"/>
          </a:p>
          <a:p>
            <a:r>
              <a:rPr lang="en-IN" dirty="0"/>
              <a:t>except </a:t>
            </a:r>
            <a:r>
              <a:rPr lang="en-IN" dirty="0" err="1"/>
              <a:t>KeyboardInterrupt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GPIO.cleanup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733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82777"/>
            <a:ext cx="914400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811" y="1203649"/>
            <a:ext cx="9682843" cy="672426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restroom technology is transforming the way we experience public and private restrooms. With features like occupancy sensors, </a:t>
            </a:r>
            <a:r>
              <a:rPr lang="en-IN" sz="2000" kern="0" spc="-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IN" sz="2000" kern="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detection, and supply level monitoring, smart restrooms enhance hygiene, efficiency, and user satisfaction. The implementation of smart restroom management systems and monitoring systems streamlines operations, optimizes resource allocation, and ensures a safe and pleasant restroom experience.</a:t>
            </a:r>
            <a:endParaRPr lang="en-IN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technology continues to evolve, the future of smart restrooms looks promising, with AI-powered systems, voice-activated controls, and blockchain-based solutions on the horizon. By embracing these advancements, facilities can create smart restrooms that meet the ever-changing needs and expectations of users.</a:t>
            </a:r>
            <a:endParaRPr lang="en-IN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7F30-E6CF-60E8-3E4B-65843E19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                                     THANK YOU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926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2</vt:lpstr>
      <vt:lpstr>Bell MT</vt:lpstr>
      <vt:lpstr>Calibri</vt:lpstr>
      <vt:lpstr>Calibri Light</vt:lpstr>
      <vt:lpstr>Söhne</vt:lpstr>
      <vt:lpstr>Times New Roman</vt:lpstr>
      <vt:lpstr>Office Theme</vt:lpstr>
      <vt:lpstr>PowerPoint Presentation</vt:lpstr>
      <vt:lpstr>PROJECT </vt:lpstr>
      <vt:lpstr>PowerPoint Presentation</vt:lpstr>
      <vt:lpstr>PYTHON CODE  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KAVIYA S</cp:lastModifiedBy>
  <cp:revision>7</cp:revision>
  <dcterms:created xsi:type="dcterms:W3CDTF">2023-09-29T07:14:55Z</dcterms:created>
  <dcterms:modified xsi:type="dcterms:W3CDTF">2023-10-25T15:39:18Z</dcterms:modified>
</cp:coreProperties>
</file>