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67"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119744" y="234781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AND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3108543"/>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i="1" dirty="0">
                <a:latin typeface="Bell MT" panose="02020503060305020303" pitchFamily="18" charset="0"/>
              </a:rPr>
              <a:t>Smart Public Restroom </a:t>
            </a:r>
          </a:p>
          <a:p>
            <a:endParaRPr lang="en-IN" sz="2000" b="1" i="1" dirty="0">
              <a:latin typeface="Bell MT" panose="02020503060305020303" pitchFamily="18" charset="0"/>
            </a:endParaRPr>
          </a:p>
          <a:p>
            <a:r>
              <a:rPr lang="en-IN" sz="2000" b="1" dirty="0">
                <a:latin typeface="Bell MT" panose="02020503060305020303" pitchFamily="18" charset="0"/>
              </a:rPr>
              <a:t>Team name : project_224780_Team_5</a:t>
            </a:r>
          </a:p>
          <a:p>
            <a:endParaRPr lang="en-IN" sz="2000" dirty="0">
              <a:latin typeface="Bell MT" panose="02020503060305020303" pitchFamily="18" charset="0"/>
            </a:endParaRPr>
          </a:p>
          <a:p>
            <a:r>
              <a:rPr lang="en-IN" sz="2000" b="1" dirty="0">
                <a:latin typeface="Bell MT" panose="02020503060305020303" pitchFamily="18" charset="0"/>
              </a:rPr>
              <a:t>Team members :</a:t>
            </a:r>
          </a:p>
          <a:p>
            <a:pPr algn="ctr"/>
            <a:endParaRPr lang="en-IN" b="1" dirty="0">
              <a:latin typeface="Bell MT" panose="02020503060305020303" pitchFamily="18" charset="0"/>
            </a:endParaRPr>
          </a:p>
          <a:p>
            <a:r>
              <a:rPr lang="en-IN" b="1" dirty="0">
                <a:latin typeface="Bell MT" panose="02020503060305020303" pitchFamily="18" charset="0"/>
              </a:rPr>
              <a:t>KAVIYA.S(113321104042)</a:t>
            </a:r>
          </a:p>
          <a:p>
            <a:r>
              <a:rPr lang="en-IN" sz="2000" b="1" dirty="0">
                <a:latin typeface="Bell MT" panose="02020503060305020303" pitchFamily="18" charset="0"/>
              </a:rPr>
              <a:t>KEERTHANA.M(113321104043)</a:t>
            </a:r>
          </a:p>
          <a:p>
            <a:r>
              <a:rPr lang="en-IN" sz="2000" b="1" dirty="0">
                <a:latin typeface="Bell MT" panose="02020503060305020303" pitchFamily="18" charset="0"/>
              </a:rPr>
              <a:t>KEERTHANA.M(113321104044)</a:t>
            </a:r>
          </a:p>
          <a:p>
            <a:r>
              <a:rPr lang="en-IN" sz="2000" b="1" dirty="0">
                <a:latin typeface="Bell MT" panose="02020503060305020303" pitchFamily="18" charset="0"/>
              </a:rPr>
              <a:t>KEERTHIKA.C(113321104045)</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Creating a smart public restroom using IoT (Internet of Things) involves a combination of hardware, software, and connectivity. While web development technologies may not be the only requirement, they can play a crucial role in creating a user interface for monitoring and controlling the smart restroom system</a:t>
            </a:r>
            <a:r>
              <a:rPr lang="en-US" sz="3200" b="0" i="0" dirty="0">
                <a:solidFill>
                  <a:srgbClr val="374151"/>
                </a:solidFill>
                <a:effectLst/>
                <a:latin typeface="Times New Roman" panose="02020603050405020304" pitchFamily="18" charset="0"/>
                <a:cs typeface="Times New Roman" panose="02020603050405020304" pitchFamily="18" charset="0"/>
              </a:rPr>
              <a:t>.</a:t>
            </a:r>
            <a:endParaRPr lang="en-IN" sz="4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955-4C59-DAA7-2E5D-077B6CCCF0D1}"/>
              </a:ext>
            </a:extLst>
          </p:cNvPr>
          <p:cNvSpPr>
            <a:spLocks noGrp="1"/>
          </p:cNvSpPr>
          <p:nvPr>
            <p:ph type="title"/>
          </p:nvPr>
        </p:nvSpPr>
        <p:spPr>
          <a:xfrm>
            <a:off x="838200" y="365126"/>
            <a:ext cx="10515600" cy="717226"/>
          </a:xfrm>
        </p:spPr>
        <p:txBody>
          <a:bodyPr>
            <a:normAutofit/>
          </a:bodyPr>
          <a:lstStyle/>
          <a:p>
            <a:r>
              <a:rPr lang="en-US" sz="4000" dirty="0"/>
              <a:t>PLATFORM REQUIRED:</a:t>
            </a:r>
            <a:endParaRPr lang="en-IN" sz="4000" dirty="0"/>
          </a:p>
        </p:txBody>
      </p:sp>
      <p:sp>
        <p:nvSpPr>
          <p:cNvPr id="3" name="Content Placeholder 2">
            <a:extLst>
              <a:ext uri="{FF2B5EF4-FFF2-40B4-BE49-F238E27FC236}">
                <a16:creationId xmlns:a16="http://schemas.microsoft.com/office/drawing/2014/main" id="{75219141-6007-A96F-2915-A60BF14610F2}"/>
              </a:ext>
            </a:extLst>
          </p:cNvPr>
          <p:cNvSpPr>
            <a:spLocks noGrp="1"/>
          </p:cNvSpPr>
          <p:nvPr>
            <p:ph idx="1"/>
          </p:nvPr>
        </p:nvSpPr>
        <p:spPr>
          <a:xfrm>
            <a:off x="838200" y="1296955"/>
            <a:ext cx="10515600" cy="4880008"/>
          </a:xfrm>
        </p:spPr>
        <p:txBody>
          <a:bodyPr>
            <a:normAutofit fontScale="85000" lnSpcReduction="20000"/>
          </a:bodyPr>
          <a:lstStyle/>
          <a:p>
            <a:pPr algn="l">
              <a:buFont typeface="+mj-lt"/>
              <a:buAutoNum type="arabicPeriod"/>
            </a:pPr>
            <a:r>
              <a:rPr lang="en-US" b="1" i="0" dirty="0">
                <a:solidFill>
                  <a:srgbClr val="374151"/>
                </a:solidFill>
                <a:effectLst/>
                <a:latin typeface="Söhne"/>
              </a:rPr>
              <a:t>Hardware for IoT</a:t>
            </a:r>
            <a:r>
              <a:rPr lang="en-US" b="0" i="0" dirty="0">
                <a:solidFill>
                  <a:srgbClr val="374151"/>
                </a:solidFill>
                <a:effectLst/>
                <a:latin typeface="Söhne"/>
              </a:rPr>
              <a:t>: You'll need various IoT devices and sensors to collect data from the restroom. This might include occupancy sensors, water quality sensors, temperature sensors, and more. These devices will gather data about the restroom's condition and usage.</a:t>
            </a:r>
          </a:p>
          <a:p>
            <a:pPr algn="l">
              <a:buFont typeface="+mj-lt"/>
              <a:buAutoNum type="arabicPeriod"/>
            </a:pPr>
            <a:r>
              <a:rPr lang="en-US" b="1" i="0" dirty="0">
                <a:solidFill>
                  <a:srgbClr val="374151"/>
                </a:solidFill>
                <a:effectLst/>
                <a:latin typeface="Söhne"/>
              </a:rPr>
              <a:t>IoT Communication Protocols</a:t>
            </a:r>
            <a:r>
              <a:rPr lang="en-US" b="0" i="0" dirty="0">
                <a:solidFill>
                  <a:srgbClr val="374151"/>
                </a:solidFill>
                <a:effectLst/>
                <a:latin typeface="Söhne"/>
              </a:rPr>
              <a:t>: To connect the IoT devices to the web, you'll need communication protocols such as MQTT, CoAP, or HTTP(S) for data transmission.</a:t>
            </a:r>
          </a:p>
          <a:p>
            <a:pPr algn="l">
              <a:buFont typeface="+mj-lt"/>
              <a:buAutoNum type="arabicPeriod"/>
            </a:pPr>
            <a:r>
              <a:rPr lang="en-US" b="1" i="0" dirty="0">
                <a:solidFill>
                  <a:srgbClr val="374151"/>
                </a:solidFill>
                <a:effectLst/>
                <a:latin typeface="Söhne"/>
              </a:rPr>
              <a:t>Microcontrollers and IoT Development Boards</a:t>
            </a:r>
            <a:r>
              <a:rPr lang="en-US" b="0" i="0" dirty="0">
                <a:solidFill>
                  <a:srgbClr val="374151"/>
                </a:solidFill>
                <a:effectLst/>
                <a:latin typeface="Söhne"/>
              </a:rPr>
              <a:t>: You might use platforms like Arduino, Raspberry Pi, or specialized IoT development boards to control and manage the IoT devices.</a:t>
            </a:r>
          </a:p>
          <a:p>
            <a:pPr algn="l">
              <a:buFont typeface="+mj-lt"/>
              <a:buAutoNum type="arabicPeriod"/>
            </a:pPr>
            <a:r>
              <a:rPr lang="en-US" b="1" i="0" dirty="0">
                <a:solidFill>
                  <a:srgbClr val="374151"/>
                </a:solidFill>
                <a:effectLst/>
                <a:latin typeface="Söhne"/>
              </a:rPr>
              <a:t>Internet Connectivity</a:t>
            </a:r>
            <a:r>
              <a:rPr lang="en-US" b="0" i="0" dirty="0">
                <a:solidFill>
                  <a:srgbClr val="374151"/>
                </a:solidFill>
                <a:effectLst/>
                <a:latin typeface="Söhne"/>
              </a:rPr>
              <a:t>: You need a stable internet connection for the IoT devices to send and receive data. This could be through Wi-Fi, Ethernet, or cellular connectivity.</a:t>
            </a:r>
          </a:p>
          <a:p>
            <a:pPr algn="l">
              <a:buFont typeface="+mj-lt"/>
              <a:buAutoNum type="arabicPeriod"/>
            </a:pPr>
            <a:r>
              <a:rPr lang="en-US" b="1" i="0" dirty="0">
                <a:solidFill>
                  <a:srgbClr val="374151"/>
                </a:solidFill>
                <a:effectLst/>
                <a:latin typeface="Söhne"/>
              </a:rPr>
              <a:t>IoT Cloud Platform</a:t>
            </a:r>
            <a:r>
              <a:rPr lang="en-US" b="0" i="0" dirty="0">
                <a:solidFill>
                  <a:srgbClr val="374151"/>
                </a:solidFill>
                <a:effectLst/>
                <a:latin typeface="Söhne"/>
              </a:rPr>
              <a:t>: You'll need a cloud platform like AWS IoT, Google Cloud IoT, or Microsoft Azure IoT to manage the data collected from the IoT devices. These platforms provide tools for data storage, processing, and management.</a:t>
            </a:r>
          </a:p>
          <a:p>
            <a:endParaRPr lang="en-IN" dirty="0"/>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38200" y="365125"/>
            <a:ext cx="10515600" cy="763879"/>
          </a:xfrm>
        </p:spPr>
        <p:txBody>
          <a:bodyPr/>
          <a:lstStyle/>
          <a:p>
            <a:r>
              <a:rPr lang="en-US" dirty="0"/>
              <a:t>WEB DEVELOPMENT TECHNOLOGIES:</a:t>
            </a:r>
            <a:endParaRPr lang="en-IN" dirty="0"/>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838200" y="1129004"/>
            <a:ext cx="10515600" cy="5047959"/>
          </a:xfrm>
        </p:spPr>
        <p:txBody>
          <a:bodyPr/>
          <a:lstStyle/>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Front-End</a:t>
            </a:r>
            <a:r>
              <a:rPr lang="en-US" b="0" i="0" dirty="0">
                <a:solidFill>
                  <a:srgbClr val="374151"/>
                </a:solidFill>
                <a:effectLst/>
                <a:latin typeface="Söhne"/>
              </a:rPr>
              <a:t>: You can use HTML, CSS, and JavaScript for creating a web-based dashboard or user interface. Frameworks like React, Angular, or Vue.js can simplify the development process.</a:t>
            </a:r>
          </a:p>
          <a:p>
            <a:pPr algn="l">
              <a:buFont typeface="Arial" panose="020B0604020202020204" pitchFamily="34" charset="0"/>
              <a:buChar char="•"/>
            </a:pPr>
            <a:r>
              <a:rPr lang="en-US" b="1" i="0" dirty="0">
                <a:solidFill>
                  <a:srgbClr val="374151"/>
                </a:solidFill>
                <a:effectLst/>
                <a:latin typeface="Söhne"/>
              </a:rPr>
              <a:t>Back-End</a:t>
            </a:r>
            <a:r>
              <a:rPr lang="en-US" b="0" i="0" dirty="0">
                <a:solidFill>
                  <a:srgbClr val="374151"/>
                </a:solidFill>
                <a:effectLst/>
                <a:latin typeface="Söhne"/>
              </a:rPr>
              <a:t>: You might need a server to handle data processing, user authentication, and other backend functionalities. You can use Node.js, Python, Ruby, or any other server-side technology.</a:t>
            </a:r>
          </a:p>
          <a:p>
            <a:pPr algn="l">
              <a:buFont typeface="Arial" panose="020B0604020202020204" pitchFamily="34" charset="0"/>
              <a:buChar char="•"/>
            </a:pPr>
            <a:r>
              <a:rPr lang="en-US" b="1" i="0" dirty="0">
                <a:solidFill>
                  <a:srgbClr val="374151"/>
                </a:solidFill>
                <a:effectLst/>
                <a:latin typeface="Söhne"/>
              </a:rPr>
              <a:t>Databases</a:t>
            </a:r>
            <a:r>
              <a:rPr lang="en-US" b="0" i="0" dirty="0">
                <a:solidFill>
                  <a:srgbClr val="374151"/>
                </a:solidFill>
                <a:effectLst/>
                <a:latin typeface="Söhne"/>
              </a:rPr>
              <a:t>: Use databases (e.g., MySQL, PostgreSQL, MongoDB) to store and retrieve data.</a:t>
            </a:r>
          </a:p>
          <a:p>
            <a:pPr algn="l">
              <a:buFont typeface="Arial" panose="020B0604020202020204" pitchFamily="34" charset="0"/>
              <a:buChar char="•"/>
            </a:pPr>
            <a:r>
              <a:rPr lang="en-US" b="1" i="0" dirty="0">
                <a:solidFill>
                  <a:srgbClr val="374151"/>
                </a:solidFill>
                <a:effectLst/>
                <a:latin typeface="Söhne"/>
              </a:rPr>
              <a:t>APIs</a:t>
            </a:r>
            <a:r>
              <a:rPr lang="en-US" b="0" i="0" dirty="0">
                <a:solidFill>
                  <a:srgbClr val="374151"/>
                </a:solidFill>
                <a:effectLst/>
                <a:latin typeface="Söhne"/>
              </a:rPr>
              <a:t>: Create APIs to connect the front-end and back-end. RESTful or </a:t>
            </a:r>
            <a:r>
              <a:rPr lang="en-US" b="0" i="0" dirty="0" err="1">
                <a:solidFill>
                  <a:srgbClr val="374151"/>
                </a:solidFill>
                <a:effectLst/>
                <a:latin typeface="Söhne"/>
              </a:rPr>
              <a:t>GraphQL</a:t>
            </a:r>
            <a:r>
              <a:rPr lang="en-US" b="0" i="0" dirty="0">
                <a:solidFill>
                  <a:srgbClr val="374151"/>
                </a:solidFill>
                <a:effectLst/>
                <a:latin typeface="Söhne"/>
              </a:rPr>
              <a:t> APIs are common choices.</a:t>
            </a:r>
          </a:p>
          <a:p>
            <a:endParaRPr lang="en-IN"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F1-1380-EF22-B76E-3C41316914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F1CB23-E7AC-2CF0-AF86-85AD871F0C31}"/>
              </a:ext>
            </a:extLst>
          </p:cNvPr>
          <p:cNvSpPr>
            <a:spLocks noGrp="1"/>
          </p:cNvSpPr>
          <p:nvPr>
            <p:ph idx="1"/>
          </p:nvPr>
        </p:nvSpPr>
        <p:spPr>
          <a:xfrm>
            <a:off x="838200" y="438539"/>
            <a:ext cx="10515600" cy="5738424"/>
          </a:xfrm>
        </p:spPr>
        <p:txBody>
          <a:bodyPr>
            <a:normAutofit fontScale="92500" lnSpcReduction="20000"/>
          </a:bodyPr>
          <a:lstStyle/>
          <a:p>
            <a:pPr algn="l">
              <a:buFont typeface="+mj-lt"/>
              <a:buAutoNum type="arabicPeriod"/>
            </a:pPr>
            <a:r>
              <a:rPr lang="en-US" b="1" i="0" dirty="0">
                <a:solidFill>
                  <a:srgbClr val="374151"/>
                </a:solidFill>
                <a:effectLst/>
                <a:latin typeface="Söhne"/>
              </a:rPr>
              <a:t>User Authentication and Security</a:t>
            </a:r>
            <a:r>
              <a:rPr lang="en-US" b="0" i="0" dirty="0">
                <a:solidFill>
                  <a:srgbClr val="374151"/>
                </a:solidFill>
                <a:effectLst/>
                <a:latin typeface="Söhne"/>
              </a:rPr>
              <a:t>: Implement user authentication and access control to ensure that only authorized personnel can access and control the smart restroom system. Security measures should be in place to protect the data and the system from cyber threats.</a:t>
            </a:r>
          </a:p>
          <a:p>
            <a:pPr algn="l">
              <a:buFont typeface="+mj-lt"/>
              <a:buAutoNum type="arabicPeriod"/>
            </a:pPr>
            <a:r>
              <a:rPr lang="en-US" b="1" i="0" dirty="0">
                <a:solidFill>
                  <a:srgbClr val="374151"/>
                </a:solidFill>
                <a:effectLst/>
                <a:latin typeface="Söhne"/>
              </a:rPr>
              <a:t>Mobile Application</a:t>
            </a:r>
            <a:r>
              <a:rPr lang="en-US" b="0" i="0" dirty="0">
                <a:solidFill>
                  <a:srgbClr val="374151"/>
                </a:solidFill>
                <a:effectLst/>
                <a:latin typeface="Söhne"/>
              </a:rPr>
              <a:t>: Consider developing a mobile app for users to access the smart restroom features and receive real-time updates.</a:t>
            </a:r>
          </a:p>
          <a:p>
            <a:pPr algn="l">
              <a:buFont typeface="+mj-lt"/>
              <a:buAutoNum type="arabicPeriod"/>
            </a:pPr>
            <a:r>
              <a:rPr lang="en-US" b="1" i="0" dirty="0">
                <a:solidFill>
                  <a:srgbClr val="374151"/>
                </a:solidFill>
                <a:effectLst/>
                <a:latin typeface="Söhne"/>
              </a:rPr>
              <a:t>Data Analytics and Visualization</a:t>
            </a:r>
            <a:r>
              <a:rPr lang="en-US" b="0" i="0" dirty="0">
                <a:solidFill>
                  <a:srgbClr val="374151"/>
                </a:solidFill>
                <a:effectLst/>
                <a:latin typeface="Söhne"/>
              </a:rPr>
              <a:t>: Use tools and libraries for data analytics and visualization to gain insights from the data collected by the IoT devices.</a:t>
            </a:r>
          </a:p>
          <a:p>
            <a:pPr algn="l">
              <a:buFont typeface="+mj-lt"/>
              <a:buAutoNum type="arabicPeriod"/>
            </a:pPr>
            <a:r>
              <a:rPr lang="en-US" b="1" i="0" dirty="0">
                <a:solidFill>
                  <a:srgbClr val="374151"/>
                </a:solidFill>
                <a:effectLst/>
                <a:latin typeface="Söhne"/>
              </a:rPr>
              <a:t>Remote Monitoring and Control</a:t>
            </a:r>
            <a:r>
              <a:rPr lang="en-US" b="0" i="0" dirty="0">
                <a:solidFill>
                  <a:srgbClr val="374151"/>
                </a:solidFill>
                <a:effectLst/>
                <a:latin typeface="Söhne"/>
              </a:rPr>
              <a:t>: Implement the ability to remotely monitor and control the restroom functions through the web interface or mobile app.</a:t>
            </a:r>
          </a:p>
          <a:p>
            <a:pPr algn="l">
              <a:buFont typeface="+mj-lt"/>
              <a:buAutoNum type="arabicPeriod"/>
            </a:pPr>
            <a:r>
              <a:rPr lang="en-US" b="1" i="0" dirty="0">
                <a:solidFill>
                  <a:srgbClr val="374151"/>
                </a:solidFill>
                <a:effectLst/>
                <a:latin typeface="Söhne"/>
              </a:rPr>
              <a:t>Notifications and Alerts</a:t>
            </a:r>
            <a:r>
              <a:rPr lang="en-US" b="0" i="0" dirty="0">
                <a:solidFill>
                  <a:srgbClr val="374151"/>
                </a:solidFill>
                <a:effectLst/>
                <a:latin typeface="Söhne"/>
              </a:rPr>
              <a:t>: Set up notifications and alerts to notify maintenance personnel or administrators of any issues or anomalies in the restroom.</a:t>
            </a:r>
          </a:p>
          <a:p>
            <a:pPr algn="l">
              <a:buFont typeface="+mj-lt"/>
              <a:buAutoNum type="arabicPeriod"/>
            </a:pPr>
            <a:r>
              <a:rPr lang="en-US" b="1" i="0" dirty="0">
                <a:solidFill>
                  <a:srgbClr val="374151"/>
                </a:solidFill>
                <a:effectLst/>
                <a:latin typeface="Söhne"/>
              </a:rPr>
              <a:t>Maintenance and Support</a:t>
            </a:r>
            <a:r>
              <a:rPr lang="en-US" b="0" i="0" dirty="0">
                <a:solidFill>
                  <a:srgbClr val="374151"/>
                </a:solidFill>
                <a:effectLst/>
                <a:latin typeface="Söhne"/>
              </a:rPr>
              <a:t>: Establish a system for regular maintenance, updates, and troubleshooting.</a:t>
            </a:r>
          </a:p>
          <a:p>
            <a:endParaRPr lang="en-IN"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p:txBody>
          <a:bodyPr/>
          <a:lstStyle/>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The specific technologies and platforms you use may vary based on your project's requirements and constraints. Additionally, consider scalability and future expansion in your design to accommodate potential growth and additional features in your smart public restroom system.</a:t>
            </a:r>
            <a:endParaRPr lang="en-IN" dirty="0"/>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TotalTime>
  <Words>609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2</vt:lpstr>
      <vt:lpstr>Bell MT</vt:lpstr>
      <vt:lpstr>Calibri</vt:lpstr>
      <vt:lpstr>Calibri Light</vt:lpstr>
      <vt:lpstr>Söhne</vt:lpstr>
      <vt:lpstr>Times New Roman</vt:lpstr>
      <vt:lpstr>Office Theme</vt:lpstr>
      <vt:lpstr>PowerPoint Presentation</vt:lpstr>
      <vt:lpstr>PROJECT </vt:lpstr>
      <vt:lpstr>PLATFORM REQUIRED:</vt:lpstr>
      <vt:lpstr>WEB DEVELOPMENT TECHNOLOGIES: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KAVIYA S</cp:lastModifiedBy>
  <cp:revision>8</cp:revision>
  <dcterms:created xsi:type="dcterms:W3CDTF">2023-09-29T07:14:55Z</dcterms:created>
  <dcterms:modified xsi:type="dcterms:W3CDTF">2023-10-26T13:00:04Z</dcterms:modified>
</cp:coreProperties>
</file>