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0" r:id="rId10"/>
    <p:sldId id="269" r:id="rId11"/>
    <p:sldId id="271" r:id="rId12"/>
    <p:sldId id="263" r:id="rId13"/>
    <p:sldId id="274" r:id="rId14"/>
    <p:sldId id="275" r:id="rId15"/>
    <p:sldId id="272" r:id="rId16"/>
    <p:sldId id="265" r:id="rId17"/>
    <p:sldId id="276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EFA58F-6F2C-4D9F-AA7F-12B2E4A40636}" v="114" dt="2025-08-28T14:19:42.26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1" y="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erthana ragu" userId="de2033e2060402fe" providerId="LiveId" clId="{79EFA58F-6F2C-4D9F-AA7F-12B2E4A40636}"/>
    <pc:docChg chg="undo custSel addSld delSld modSld sldOrd">
      <pc:chgData name="keerthana ragu" userId="de2033e2060402fe" providerId="LiveId" clId="{79EFA58F-6F2C-4D9F-AA7F-12B2E4A40636}" dt="2025-08-28T14:21:44.893" v="2521" actId="113"/>
      <pc:docMkLst>
        <pc:docMk/>
      </pc:docMkLst>
      <pc:sldChg chg="addSp delSp modSp mod modShow">
        <pc:chgData name="keerthana ragu" userId="de2033e2060402fe" providerId="LiveId" clId="{79EFA58F-6F2C-4D9F-AA7F-12B2E4A40636}" dt="2025-08-28T14:03:37.790" v="2448" actId="3062"/>
        <pc:sldMkLst>
          <pc:docMk/>
          <pc:sldMk cId="0" sldId="256"/>
        </pc:sldMkLst>
        <pc:spChg chg="mod">
          <ac:chgData name="keerthana ragu" userId="de2033e2060402fe" providerId="LiveId" clId="{79EFA58F-6F2C-4D9F-AA7F-12B2E4A40636}" dt="2025-08-28T11:53:18.355" v="2414" actId="1076"/>
          <ac:spMkLst>
            <pc:docMk/>
            <pc:sldMk cId="0" sldId="256"/>
            <ac:spMk id="5" creationId="{00000000-0000-0000-0000-000000000000}"/>
          </ac:spMkLst>
        </pc:spChg>
        <pc:spChg chg="mod">
          <ac:chgData name="keerthana ragu" userId="de2033e2060402fe" providerId="LiveId" clId="{79EFA58F-6F2C-4D9F-AA7F-12B2E4A40636}" dt="2025-08-28T12:08:42.725" v="2427" actId="1076"/>
          <ac:spMkLst>
            <pc:docMk/>
            <pc:sldMk cId="0" sldId="256"/>
            <ac:spMk id="6" creationId="{00000000-0000-0000-0000-000000000000}"/>
          </ac:spMkLst>
        </pc:spChg>
        <pc:spChg chg="mod">
          <ac:chgData name="keerthana ragu" userId="de2033e2060402fe" providerId="LiveId" clId="{79EFA58F-6F2C-4D9F-AA7F-12B2E4A40636}" dt="2025-08-28T14:03:37.790" v="2448" actId="3062"/>
          <ac:spMkLst>
            <pc:docMk/>
            <pc:sldMk cId="0" sldId="256"/>
            <ac:spMk id="7" creationId="{00000000-0000-0000-0000-000000000000}"/>
          </ac:spMkLst>
        </pc:spChg>
        <pc:spChg chg="add del mod">
          <ac:chgData name="keerthana ragu" userId="de2033e2060402fe" providerId="LiveId" clId="{79EFA58F-6F2C-4D9F-AA7F-12B2E4A40636}" dt="2025-08-28T13:59:28.453" v="2445"/>
          <ac:spMkLst>
            <pc:docMk/>
            <pc:sldMk cId="0" sldId="256"/>
            <ac:spMk id="8" creationId="{8D0AAD0D-202C-65BD-C5F0-0F1686CCDCA8}"/>
          </ac:spMkLst>
        </pc:spChg>
        <pc:spChg chg="add del mod">
          <ac:chgData name="keerthana ragu" userId="de2033e2060402fe" providerId="LiveId" clId="{79EFA58F-6F2C-4D9F-AA7F-12B2E4A40636}" dt="2025-08-28T13:59:28.454" v="2447"/>
          <ac:spMkLst>
            <pc:docMk/>
            <pc:sldMk cId="0" sldId="256"/>
            <ac:spMk id="9" creationId="{AAE543DF-6263-59C0-8BBE-5075BBE52434}"/>
          </ac:spMkLst>
        </pc:spChg>
        <pc:spChg chg="mod">
          <ac:chgData name="keerthana ragu" userId="de2033e2060402fe" providerId="LiveId" clId="{79EFA58F-6F2C-4D9F-AA7F-12B2E4A40636}" dt="2025-08-28T11:53:36.051" v="2418" actId="1076"/>
          <ac:spMkLst>
            <pc:docMk/>
            <pc:sldMk cId="0" sldId="256"/>
            <ac:spMk id="14" creationId="{D55ADE35-C35B-07C1-F5AA-C33B3DDB802E}"/>
          </ac:spMkLst>
        </pc:spChg>
        <pc:grpChg chg="mod">
          <ac:chgData name="keerthana ragu" userId="de2033e2060402fe" providerId="LiveId" clId="{79EFA58F-6F2C-4D9F-AA7F-12B2E4A40636}" dt="2025-08-28T11:54:16.743" v="2423" actId="1076"/>
          <ac:grpSpMkLst>
            <pc:docMk/>
            <pc:sldMk cId="0" sldId="256"/>
            <ac:grpSpMk id="2" creationId="{00000000-0000-0000-0000-000000000000}"/>
          </ac:grpSpMkLst>
        </pc:grpChg>
      </pc:sldChg>
      <pc:sldChg chg="addSp delSp modSp mod">
        <pc:chgData name="keerthana ragu" userId="de2033e2060402fe" providerId="LiveId" clId="{79EFA58F-6F2C-4D9F-AA7F-12B2E4A40636}" dt="2025-08-28T14:03:50.130" v="2449" actId="3062"/>
        <pc:sldMkLst>
          <pc:docMk/>
          <pc:sldMk cId="0" sldId="257"/>
        </pc:sldMkLst>
        <pc:spChg chg="mod">
          <ac:chgData name="keerthana ragu" userId="de2033e2060402fe" providerId="LiveId" clId="{79EFA58F-6F2C-4D9F-AA7F-12B2E4A40636}" dt="2025-08-25T15:47:22.826" v="157" actId="14100"/>
          <ac:spMkLst>
            <pc:docMk/>
            <pc:sldMk cId="0" sldId="257"/>
            <ac:spMk id="2" creationId="{00000000-0000-0000-0000-000000000000}"/>
          </ac:spMkLst>
        </pc:spChg>
        <pc:spChg chg="mod">
          <ac:chgData name="keerthana ragu" userId="de2033e2060402fe" providerId="LiveId" clId="{79EFA58F-6F2C-4D9F-AA7F-12B2E4A40636}" dt="2025-08-28T14:03:50.130" v="2449" actId="3062"/>
          <ac:spMkLst>
            <pc:docMk/>
            <pc:sldMk cId="0" sldId="257"/>
            <ac:spMk id="17" creationId="{00000000-0000-0000-0000-000000000000}"/>
          </ac:spMkLst>
        </pc:spChg>
        <pc:spChg chg="add mod">
          <ac:chgData name="keerthana ragu" userId="de2033e2060402fe" providerId="LiveId" clId="{79EFA58F-6F2C-4D9F-AA7F-12B2E4A40636}" dt="2025-08-26T06:53:10.949" v="2111" actId="114"/>
          <ac:spMkLst>
            <pc:docMk/>
            <pc:sldMk cId="0" sldId="257"/>
            <ac:spMk id="21" creationId="{90438803-626B-E38A-F3B1-2A8A1BF9CCB0}"/>
          </ac:spMkLst>
        </pc:spChg>
        <pc:grpChg chg="mod">
          <ac:chgData name="keerthana ragu" userId="de2033e2060402fe" providerId="LiveId" clId="{79EFA58F-6F2C-4D9F-AA7F-12B2E4A40636}" dt="2025-08-25T15:48:08.546" v="176" actId="14100"/>
          <ac:grpSpMkLst>
            <pc:docMk/>
            <pc:sldMk cId="0" sldId="257"/>
            <ac:grpSpMk id="18" creationId="{00000000-0000-0000-0000-000000000000}"/>
          </ac:grpSpMkLst>
        </pc:grpChg>
      </pc:sldChg>
      <pc:sldChg chg="modSp mod">
        <pc:chgData name="keerthana ragu" userId="de2033e2060402fe" providerId="LiveId" clId="{79EFA58F-6F2C-4D9F-AA7F-12B2E4A40636}" dt="2025-08-28T14:03:58.133" v="2450" actId="3062"/>
        <pc:sldMkLst>
          <pc:docMk/>
          <pc:sldMk cId="0" sldId="258"/>
        </pc:sldMkLst>
        <pc:spChg chg="mod">
          <ac:chgData name="keerthana ragu" userId="de2033e2060402fe" providerId="LiveId" clId="{79EFA58F-6F2C-4D9F-AA7F-12B2E4A40636}" dt="2025-08-28T14:03:58.133" v="2450" actId="3062"/>
          <ac:spMkLst>
            <pc:docMk/>
            <pc:sldMk cId="0" sldId="258"/>
            <ac:spMk id="21" creationId="{00000000-0000-0000-0000-000000000000}"/>
          </ac:spMkLst>
        </pc:spChg>
        <pc:spChg chg="mod">
          <ac:chgData name="keerthana ragu" userId="de2033e2060402fe" providerId="LiveId" clId="{79EFA58F-6F2C-4D9F-AA7F-12B2E4A40636}" dt="2025-08-26T06:54:03.968" v="2115" actId="114"/>
          <ac:spMkLst>
            <pc:docMk/>
            <pc:sldMk cId="0" sldId="258"/>
            <ac:spMk id="23" creationId="{D0827FA3-A9D4-0FE5-45BE-664C8C920E82}"/>
          </ac:spMkLst>
        </pc:spChg>
      </pc:sldChg>
      <pc:sldChg chg="addSp delSp modSp mod">
        <pc:chgData name="keerthana ragu" userId="de2033e2060402fe" providerId="LiveId" clId="{79EFA58F-6F2C-4D9F-AA7F-12B2E4A40636}" dt="2025-08-28T14:04:04.913" v="2451" actId="3062"/>
        <pc:sldMkLst>
          <pc:docMk/>
          <pc:sldMk cId="0" sldId="259"/>
        </pc:sldMkLst>
        <pc:spChg chg="mod">
          <ac:chgData name="keerthana ragu" userId="de2033e2060402fe" providerId="LiveId" clId="{79EFA58F-6F2C-4D9F-AA7F-12B2E4A40636}" dt="2025-08-27T08:57:46.198" v="2354" actId="1076"/>
          <ac:spMkLst>
            <pc:docMk/>
            <pc:sldMk cId="0" sldId="259"/>
            <ac:spMk id="6" creationId="{00000000-0000-0000-0000-000000000000}"/>
          </ac:spMkLst>
        </pc:spChg>
        <pc:spChg chg="mod">
          <ac:chgData name="keerthana ragu" userId="de2033e2060402fe" providerId="LiveId" clId="{79EFA58F-6F2C-4D9F-AA7F-12B2E4A40636}" dt="2025-08-28T14:04:04.913" v="2451" actId="3062"/>
          <ac:spMkLst>
            <pc:docMk/>
            <pc:sldMk cId="0" sldId="259"/>
            <ac:spMk id="7" creationId="{00000000-0000-0000-0000-000000000000}"/>
          </ac:spMkLst>
        </pc:spChg>
        <pc:spChg chg="add mod">
          <ac:chgData name="keerthana ragu" userId="de2033e2060402fe" providerId="LiveId" clId="{79EFA58F-6F2C-4D9F-AA7F-12B2E4A40636}" dt="2025-08-27T13:33:14.868" v="2373" actId="20577"/>
          <ac:spMkLst>
            <pc:docMk/>
            <pc:sldMk cId="0" sldId="259"/>
            <ac:spMk id="9" creationId="{A3B9B9FB-4023-1552-1337-86AD63150769}"/>
          </ac:spMkLst>
        </pc:spChg>
        <pc:grpChg chg="mod">
          <ac:chgData name="keerthana ragu" userId="de2033e2060402fe" providerId="LiveId" clId="{79EFA58F-6F2C-4D9F-AA7F-12B2E4A40636}" dt="2025-08-26T06:37:49.895" v="1893" actId="1076"/>
          <ac:grpSpMkLst>
            <pc:docMk/>
            <pc:sldMk cId="0" sldId="259"/>
            <ac:grpSpMk id="2" creationId="{00000000-0000-0000-0000-000000000000}"/>
          </ac:grpSpMkLst>
        </pc:grpChg>
      </pc:sldChg>
      <pc:sldChg chg="addSp delSp modSp mod modTransition">
        <pc:chgData name="keerthana ragu" userId="de2033e2060402fe" providerId="LiveId" clId="{79EFA58F-6F2C-4D9F-AA7F-12B2E4A40636}" dt="2025-08-28T14:04:11.067" v="2452" actId="3062"/>
        <pc:sldMkLst>
          <pc:docMk/>
          <pc:sldMk cId="0" sldId="260"/>
        </pc:sldMkLst>
        <pc:spChg chg="mod">
          <ac:chgData name="keerthana ragu" userId="de2033e2060402fe" providerId="LiveId" clId="{79EFA58F-6F2C-4D9F-AA7F-12B2E4A40636}" dt="2025-08-28T14:04:11.067" v="2452" actId="3062"/>
          <ac:spMkLst>
            <pc:docMk/>
            <pc:sldMk cId="0" sldId="260"/>
            <ac:spMk id="7" creationId="{00000000-0000-0000-0000-000000000000}"/>
          </ac:spMkLst>
        </pc:spChg>
        <pc:spChg chg="add mod">
          <ac:chgData name="keerthana ragu" userId="de2033e2060402fe" providerId="LiveId" clId="{79EFA58F-6F2C-4D9F-AA7F-12B2E4A40636}" dt="2025-08-27T08:33:17.676" v="2211" actId="20577"/>
          <ac:spMkLst>
            <pc:docMk/>
            <pc:sldMk cId="0" sldId="260"/>
            <ac:spMk id="8" creationId="{8A40DB4B-AA12-D16B-56AD-BB05DAE56447}"/>
          </ac:spMkLst>
        </pc:spChg>
        <pc:spChg chg="add mod">
          <ac:chgData name="keerthana ragu" userId="de2033e2060402fe" providerId="LiveId" clId="{79EFA58F-6F2C-4D9F-AA7F-12B2E4A40636}" dt="2025-08-26T06:59:38.049" v="2149" actId="114"/>
          <ac:spMkLst>
            <pc:docMk/>
            <pc:sldMk cId="0" sldId="260"/>
            <ac:spMk id="9" creationId="{70F31D87-66A5-D96D-C7EE-83DF1D985592}"/>
          </ac:spMkLst>
        </pc:spChg>
        <pc:spChg chg="add mod">
          <ac:chgData name="keerthana ragu" userId="de2033e2060402fe" providerId="LiveId" clId="{79EFA58F-6F2C-4D9F-AA7F-12B2E4A40636}" dt="2025-08-26T06:59:49.692" v="2151" actId="114"/>
          <ac:spMkLst>
            <pc:docMk/>
            <pc:sldMk cId="0" sldId="260"/>
            <ac:spMk id="11" creationId="{64452FD4-8A64-5225-489C-6AC2467303D4}"/>
          </ac:spMkLst>
        </pc:spChg>
        <pc:grpChg chg="mod">
          <ac:chgData name="keerthana ragu" userId="de2033e2060402fe" providerId="LiveId" clId="{79EFA58F-6F2C-4D9F-AA7F-12B2E4A40636}" dt="2025-08-27T12:53:21.421" v="2371" actId="1076"/>
          <ac:grpSpMkLst>
            <pc:docMk/>
            <pc:sldMk cId="0" sldId="260"/>
            <ac:grpSpMk id="2" creationId="{00000000-0000-0000-0000-000000000000}"/>
          </ac:grpSpMkLst>
        </pc:grpChg>
      </pc:sldChg>
      <pc:sldChg chg="addSp delSp modSp mod">
        <pc:chgData name="keerthana ragu" userId="de2033e2060402fe" providerId="LiveId" clId="{79EFA58F-6F2C-4D9F-AA7F-12B2E4A40636}" dt="2025-08-28T14:04:40.456" v="2453" actId="3062"/>
        <pc:sldMkLst>
          <pc:docMk/>
          <pc:sldMk cId="0" sldId="261"/>
        </pc:sldMkLst>
        <pc:spChg chg="mod">
          <ac:chgData name="keerthana ragu" userId="de2033e2060402fe" providerId="LiveId" clId="{79EFA58F-6F2C-4D9F-AA7F-12B2E4A40636}" dt="2025-08-28T14:04:40.456" v="2453" actId="3062"/>
          <ac:spMkLst>
            <pc:docMk/>
            <pc:sldMk cId="0" sldId="261"/>
            <ac:spMk id="5" creationId="{00000000-0000-0000-0000-000000000000}"/>
          </ac:spMkLst>
        </pc:spChg>
        <pc:spChg chg="add mod">
          <ac:chgData name="keerthana ragu" userId="de2033e2060402fe" providerId="LiveId" clId="{79EFA58F-6F2C-4D9F-AA7F-12B2E4A40636}" dt="2025-08-26T06:54:30.698" v="2117" actId="114"/>
          <ac:spMkLst>
            <pc:docMk/>
            <pc:sldMk cId="0" sldId="261"/>
            <ac:spMk id="7" creationId="{D71120BA-A686-5072-5557-180B718FB7C9}"/>
          </ac:spMkLst>
        </pc:spChg>
        <pc:spChg chg="add mod">
          <ac:chgData name="keerthana ragu" userId="de2033e2060402fe" providerId="LiveId" clId="{79EFA58F-6F2C-4D9F-AA7F-12B2E4A40636}" dt="2025-08-26T06:54:35.619" v="2118" actId="114"/>
          <ac:spMkLst>
            <pc:docMk/>
            <pc:sldMk cId="0" sldId="261"/>
            <ac:spMk id="9" creationId="{1383A9E8-3F9A-9085-038D-E5936690E658}"/>
          </ac:spMkLst>
        </pc:spChg>
        <pc:spChg chg="add mod">
          <ac:chgData name="keerthana ragu" userId="de2033e2060402fe" providerId="LiveId" clId="{79EFA58F-6F2C-4D9F-AA7F-12B2E4A40636}" dt="2025-08-26T06:54:39.464" v="2119" actId="114"/>
          <ac:spMkLst>
            <pc:docMk/>
            <pc:sldMk cId="0" sldId="261"/>
            <ac:spMk id="10" creationId="{F3C52228-D9C0-786A-A25F-55152ED56CCB}"/>
          </ac:spMkLst>
        </pc:spChg>
      </pc:sldChg>
      <pc:sldChg chg="addSp delSp modSp mod">
        <pc:chgData name="keerthana ragu" userId="de2033e2060402fe" providerId="LiveId" clId="{79EFA58F-6F2C-4D9F-AA7F-12B2E4A40636}" dt="2025-08-28T14:05:07.169" v="2454" actId="3062"/>
        <pc:sldMkLst>
          <pc:docMk/>
          <pc:sldMk cId="0" sldId="262"/>
        </pc:sldMkLst>
        <pc:spChg chg="mod">
          <ac:chgData name="keerthana ragu" userId="de2033e2060402fe" providerId="LiveId" clId="{79EFA58F-6F2C-4D9F-AA7F-12B2E4A40636}" dt="2025-08-25T16:34:55.620" v="270" actId="1076"/>
          <ac:spMkLst>
            <pc:docMk/>
            <pc:sldMk cId="0" sldId="262"/>
            <ac:spMk id="4" creationId="{00000000-0000-0000-0000-000000000000}"/>
          </ac:spMkLst>
        </pc:spChg>
        <pc:spChg chg="mod">
          <ac:chgData name="keerthana ragu" userId="de2033e2060402fe" providerId="LiveId" clId="{79EFA58F-6F2C-4D9F-AA7F-12B2E4A40636}" dt="2025-08-28T14:05:07.169" v="2454" actId="3062"/>
          <ac:spMkLst>
            <pc:docMk/>
            <pc:sldMk cId="0" sldId="262"/>
            <ac:spMk id="6" creationId="{00000000-0000-0000-0000-000000000000}"/>
          </ac:spMkLst>
        </pc:spChg>
        <pc:spChg chg="add mod">
          <ac:chgData name="keerthana ragu" userId="de2033e2060402fe" providerId="LiveId" clId="{79EFA58F-6F2C-4D9F-AA7F-12B2E4A40636}" dt="2025-08-26T06:59:04.109" v="2146" actId="114"/>
          <ac:spMkLst>
            <pc:docMk/>
            <pc:sldMk cId="0" sldId="262"/>
            <ac:spMk id="16" creationId="{372746D8-2822-D060-710A-80A40DEF5C0C}"/>
          </ac:spMkLst>
        </pc:spChg>
        <pc:picChg chg="mod">
          <ac:chgData name="keerthana ragu" userId="de2033e2060402fe" providerId="LiveId" clId="{79EFA58F-6F2C-4D9F-AA7F-12B2E4A40636}" dt="2025-08-26T06:17:34.269" v="1719" actId="1076"/>
          <ac:picMkLst>
            <pc:docMk/>
            <pc:sldMk cId="0" sldId="262"/>
            <ac:picMk id="2" creationId="{00000000-0000-0000-0000-000000000000}"/>
          </ac:picMkLst>
        </pc:picChg>
      </pc:sldChg>
      <pc:sldChg chg="addSp delSp modSp mod">
        <pc:chgData name="keerthana ragu" userId="de2033e2060402fe" providerId="LiveId" clId="{79EFA58F-6F2C-4D9F-AA7F-12B2E4A40636}" dt="2025-08-28T14:05:50.361" v="2457" actId="3062"/>
        <pc:sldMkLst>
          <pc:docMk/>
          <pc:sldMk cId="0" sldId="263"/>
        </pc:sldMkLst>
        <pc:spChg chg="del">
          <ac:chgData name="keerthana ragu" userId="de2033e2060402fe" providerId="LiveId" clId="{79EFA58F-6F2C-4D9F-AA7F-12B2E4A40636}" dt="2025-08-27T12:51:22.484" v="2364" actId="21"/>
          <ac:spMkLst>
            <pc:docMk/>
            <pc:sldMk cId="0" sldId="263"/>
            <ac:spMk id="2" creationId="{00000000-0000-0000-0000-000000000000}"/>
          </ac:spMkLst>
        </pc:spChg>
        <pc:spChg chg="mod">
          <ac:chgData name="keerthana ragu" userId="de2033e2060402fe" providerId="LiveId" clId="{79EFA58F-6F2C-4D9F-AA7F-12B2E4A40636}" dt="2025-08-27T08:50:02.511" v="2319" actId="1076"/>
          <ac:spMkLst>
            <pc:docMk/>
            <pc:sldMk cId="0" sldId="263"/>
            <ac:spMk id="3" creationId="{00000000-0000-0000-0000-000000000000}"/>
          </ac:spMkLst>
        </pc:spChg>
        <pc:spChg chg="mod">
          <ac:chgData name="keerthana ragu" userId="de2033e2060402fe" providerId="LiveId" clId="{79EFA58F-6F2C-4D9F-AA7F-12B2E4A40636}" dt="2025-08-27T08:44:01.598" v="2306" actId="1076"/>
          <ac:spMkLst>
            <pc:docMk/>
            <pc:sldMk cId="0" sldId="263"/>
            <ac:spMk id="4" creationId="{00000000-0000-0000-0000-000000000000}"/>
          </ac:spMkLst>
        </pc:spChg>
        <pc:spChg chg="mod">
          <ac:chgData name="keerthana ragu" userId="de2033e2060402fe" providerId="LiveId" clId="{79EFA58F-6F2C-4D9F-AA7F-12B2E4A40636}" dt="2025-08-27T08:50:04.503" v="2320" actId="1076"/>
          <ac:spMkLst>
            <pc:docMk/>
            <pc:sldMk cId="0" sldId="263"/>
            <ac:spMk id="5" creationId="{00000000-0000-0000-0000-000000000000}"/>
          </ac:spMkLst>
        </pc:spChg>
        <pc:spChg chg="mod">
          <ac:chgData name="keerthana ragu" userId="de2033e2060402fe" providerId="LiveId" clId="{79EFA58F-6F2C-4D9F-AA7F-12B2E4A40636}" dt="2025-08-28T14:05:50.361" v="2457" actId="3062"/>
          <ac:spMkLst>
            <pc:docMk/>
            <pc:sldMk cId="0" sldId="263"/>
            <ac:spMk id="7" creationId="{00000000-0000-0000-0000-000000000000}"/>
          </ac:spMkLst>
        </pc:spChg>
        <pc:spChg chg="del mod">
          <ac:chgData name="keerthana ragu" userId="de2033e2060402fe" providerId="LiveId" clId="{79EFA58F-6F2C-4D9F-AA7F-12B2E4A40636}" dt="2025-08-27T08:40:55.001" v="2259"/>
          <ac:spMkLst>
            <pc:docMk/>
            <pc:sldMk cId="0" sldId="263"/>
            <ac:spMk id="9" creationId="{FAD9CEB2-36E1-0550-426B-2FAF97882044}"/>
          </ac:spMkLst>
        </pc:spChg>
        <pc:spChg chg="add mod">
          <ac:chgData name="keerthana ragu" userId="de2033e2060402fe" providerId="LiveId" clId="{79EFA58F-6F2C-4D9F-AA7F-12B2E4A40636}" dt="2025-08-27T08:44:14.048" v="2308" actId="114"/>
          <ac:spMkLst>
            <pc:docMk/>
            <pc:sldMk cId="0" sldId="263"/>
            <ac:spMk id="10" creationId="{BEC3EF04-2CCA-C7E0-508D-0DFFD5B1ED7C}"/>
          </ac:spMkLst>
        </pc:spChg>
        <pc:spChg chg="add mod">
          <ac:chgData name="keerthana ragu" userId="de2033e2060402fe" providerId="LiveId" clId="{79EFA58F-6F2C-4D9F-AA7F-12B2E4A40636}" dt="2025-08-26T15:37:10.512" v="2198" actId="767"/>
          <ac:spMkLst>
            <pc:docMk/>
            <pc:sldMk cId="0" sldId="263"/>
            <ac:spMk id="11" creationId="{85DCF2F4-3BB4-39B0-A6CA-09E4618AD5A1}"/>
          </ac:spMkLst>
        </pc:spChg>
        <pc:spChg chg="add mod">
          <ac:chgData name="keerthana ragu" userId="de2033e2060402fe" providerId="LiveId" clId="{79EFA58F-6F2C-4D9F-AA7F-12B2E4A40636}" dt="2025-08-27T08:44:18.303" v="2309" actId="114"/>
          <ac:spMkLst>
            <pc:docMk/>
            <pc:sldMk cId="0" sldId="263"/>
            <ac:spMk id="12" creationId="{564F47E3-8AC4-4BC3-22E3-5B199DBC76A4}"/>
          </ac:spMkLst>
        </pc:spChg>
        <pc:picChg chg="mod">
          <ac:chgData name="keerthana ragu" userId="de2033e2060402fe" providerId="LiveId" clId="{79EFA58F-6F2C-4D9F-AA7F-12B2E4A40636}" dt="2025-08-27T08:50:07.064" v="2321" actId="1076"/>
          <ac:picMkLst>
            <pc:docMk/>
            <pc:sldMk cId="0" sldId="263"/>
            <ac:picMk id="6" creationId="{00000000-0000-0000-0000-000000000000}"/>
          </ac:picMkLst>
        </pc:picChg>
        <pc:picChg chg="add mod">
          <ac:chgData name="keerthana ragu" userId="de2033e2060402fe" providerId="LiveId" clId="{79EFA58F-6F2C-4D9F-AA7F-12B2E4A40636}" dt="2025-08-28T07:42:26.744" v="2385" actId="14100"/>
          <ac:picMkLst>
            <pc:docMk/>
            <pc:sldMk cId="0" sldId="263"/>
            <ac:picMk id="9" creationId="{2B609168-73A8-0638-F21C-6E477C6EFC81}"/>
          </ac:picMkLst>
        </pc:picChg>
        <pc:picChg chg="add del mod">
          <ac:chgData name="keerthana ragu" userId="de2033e2060402fe" providerId="LiveId" clId="{79EFA58F-6F2C-4D9F-AA7F-12B2E4A40636}" dt="2025-08-28T07:41:36.660" v="2380" actId="21"/>
          <ac:picMkLst>
            <pc:docMk/>
            <pc:sldMk cId="0" sldId="263"/>
            <ac:picMk id="14" creationId="{1A7FC8E8-8D12-5107-1A7F-61246C6C6C98}"/>
          </ac:picMkLst>
        </pc:picChg>
      </pc:sldChg>
      <pc:sldChg chg="addSp delSp modSp mod ord">
        <pc:chgData name="keerthana ragu" userId="de2033e2060402fe" providerId="LiveId" clId="{79EFA58F-6F2C-4D9F-AA7F-12B2E4A40636}" dt="2025-08-28T14:05:19.582" v="2455" actId="3062"/>
        <pc:sldMkLst>
          <pc:docMk/>
          <pc:sldMk cId="0" sldId="264"/>
        </pc:sldMkLst>
        <pc:spChg chg="add mod">
          <ac:chgData name="keerthana ragu" userId="de2033e2060402fe" providerId="LiveId" clId="{79EFA58F-6F2C-4D9F-AA7F-12B2E4A40636}" dt="2025-08-26T06:54:46.802" v="2120" actId="114"/>
          <ac:spMkLst>
            <pc:docMk/>
            <pc:sldMk cId="0" sldId="264"/>
            <ac:spMk id="4" creationId="{E999A34E-FF48-1BDE-9403-0EF3F7737AF8}"/>
          </ac:spMkLst>
        </pc:spChg>
        <pc:spChg chg="mod">
          <ac:chgData name="keerthana ragu" userId="de2033e2060402fe" providerId="LiveId" clId="{79EFA58F-6F2C-4D9F-AA7F-12B2E4A40636}" dt="2025-08-28T14:05:19.582" v="2455" actId="3062"/>
          <ac:spMkLst>
            <pc:docMk/>
            <pc:sldMk cId="0" sldId="264"/>
            <ac:spMk id="8" creationId="{00000000-0000-0000-0000-000000000000}"/>
          </ac:spMkLst>
        </pc:spChg>
        <pc:spChg chg="add mod">
          <ac:chgData name="keerthana ragu" userId="de2033e2060402fe" providerId="LiveId" clId="{79EFA58F-6F2C-4D9F-AA7F-12B2E4A40636}" dt="2025-08-27T13:33:33.571" v="2375" actId="20577"/>
          <ac:spMkLst>
            <pc:docMk/>
            <pc:sldMk cId="0" sldId="264"/>
            <ac:spMk id="10" creationId="{882009E9-9286-7E6C-6E37-512269A34768}"/>
          </ac:spMkLst>
        </pc:spChg>
        <pc:spChg chg="mod">
          <ac:chgData name="keerthana ragu" userId="de2033e2060402fe" providerId="LiveId" clId="{79EFA58F-6F2C-4D9F-AA7F-12B2E4A40636}" dt="2025-08-26T06:18:28.538" v="1734" actId="1076"/>
          <ac:spMkLst>
            <pc:docMk/>
            <pc:sldMk cId="0" sldId="264"/>
            <ac:spMk id="14" creationId="{00000000-0000-0000-0000-000000000000}"/>
          </ac:spMkLst>
        </pc:spChg>
        <pc:spChg chg="add mod">
          <ac:chgData name="keerthana ragu" userId="de2033e2060402fe" providerId="LiveId" clId="{79EFA58F-6F2C-4D9F-AA7F-12B2E4A40636}" dt="2025-08-26T06:54:54.927" v="2122" actId="114"/>
          <ac:spMkLst>
            <pc:docMk/>
            <pc:sldMk cId="0" sldId="264"/>
            <ac:spMk id="15" creationId="{B55E5BF9-3BCB-E145-853B-732BF75C2104}"/>
          </ac:spMkLst>
        </pc:spChg>
      </pc:sldChg>
      <pc:sldChg chg="addSp modSp mod">
        <pc:chgData name="keerthana ragu" userId="de2033e2060402fe" providerId="LiveId" clId="{79EFA58F-6F2C-4D9F-AA7F-12B2E4A40636}" dt="2025-08-28T14:06:03.352" v="2458" actId="3062"/>
        <pc:sldMkLst>
          <pc:docMk/>
          <pc:sldMk cId="0" sldId="265"/>
        </pc:sldMkLst>
        <pc:spChg chg="add mod">
          <ac:chgData name="keerthana ragu" userId="de2033e2060402fe" providerId="LiveId" clId="{79EFA58F-6F2C-4D9F-AA7F-12B2E4A40636}" dt="2025-08-26T06:56:59.617" v="2144" actId="20577"/>
          <ac:spMkLst>
            <pc:docMk/>
            <pc:sldMk cId="0" sldId="265"/>
            <ac:spMk id="2" creationId="{17DF65BB-820A-DAE6-3322-86185A9BAFCB}"/>
          </ac:spMkLst>
        </pc:spChg>
        <pc:spChg chg="mod">
          <ac:chgData name="keerthana ragu" userId="de2033e2060402fe" providerId="LiveId" clId="{79EFA58F-6F2C-4D9F-AA7F-12B2E4A40636}" dt="2025-08-26T06:43:11.228" v="2029" actId="1076"/>
          <ac:spMkLst>
            <pc:docMk/>
            <pc:sldMk cId="0" sldId="265"/>
            <ac:spMk id="4" creationId="{00000000-0000-0000-0000-000000000000}"/>
          </ac:spMkLst>
        </pc:spChg>
        <pc:spChg chg="mod">
          <ac:chgData name="keerthana ragu" userId="de2033e2060402fe" providerId="LiveId" clId="{79EFA58F-6F2C-4D9F-AA7F-12B2E4A40636}" dt="2025-08-28T14:06:03.352" v="2458" actId="3062"/>
          <ac:spMkLst>
            <pc:docMk/>
            <pc:sldMk cId="0" sldId="265"/>
            <ac:spMk id="7" creationId="{00000000-0000-0000-0000-000000000000}"/>
          </ac:spMkLst>
        </pc:spChg>
        <pc:spChg chg="add mod">
          <ac:chgData name="keerthana ragu" userId="de2033e2060402fe" providerId="LiveId" clId="{79EFA58F-6F2C-4D9F-AA7F-12B2E4A40636}" dt="2025-08-26T06:57:07.571" v="2145" actId="114"/>
          <ac:spMkLst>
            <pc:docMk/>
            <pc:sldMk cId="0" sldId="265"/>
            <ac:spMk id="8" creationId="{A01318E1-B5E2-C4EC-E857-24E2101EC273}"/>
          </ac:spMkLst>
        </pc:spChg>
        <pc:spChg chg="add mod">
          <ac:chgData name="keerthana ragu" userId="de2033e2060402fe" providerId="LiveId" clId="{79EFA58F-6F2C-4D9F-AA7F-12B2E4A40636}" dt="2025-08-26T06:44:45.461" v="2031" actId="20578"/>
          <ac:spMkLst>
            <pc:docMk/>
            <pc:sldMk cId="0" sldId="265"/>
            <ac:spMk id="10" creationId="{5324493A-0861-6448-547A-C5568DACD463}"/>
          </ac:spMkLst>
        </pc:spChg>
        <pc:picChg chg="mod">
          <ac:chgData name="keerthana ragu" userId="de2033e2060402fe" providerId="LiveId" clId="{79EFA58F-6F2C-4D9F-AA7F-12B2E4A40636}" dt="2025-08-25T16:51:19.289" v="514" actId="1076"/>
          <ac:picMkLst>
            <pc:docMk/>
            <pc:sldMk cId="0" sldId="265"/>
            <ac:picMk id="6" creationId="{00000000-0000-0000-0000-000000000000}"/>
          </ac:picMkLst>
        </pc:picChg>
      </pc:sldChg>
      <pc:sldChg chg="addSp modSp mod">
        <pc:chgData name="keerthana ragu" userId="de2033e2060402fe" providerId="LiveId" clId="{79EFA58F-6F2C-4D9F-AA7F-12B2E4A40636}" dt="2025-08-28T14:05:36.559" v="2456" actId="3062"/>
        <pc:sldMkLst>
          <pc:docMk/>
          <pc:sldMk cId="2720660618" sldId="269"/>
        </pc:sldMkLst>
        <pc:spChg chg="mod">
          <ac:chgData name="keerthana ragu" userId="de2033e2060402fe" providerId="LiveId" clId="{79EFA58F-6F2C-4D9F-AA7F-12B2E4A40636}" dt="2025-08-28T14:05:36.559" v="2456" actId="3062"/>
          <ac:spMkLst>
            <pc:docMk/>
            <pc:sldMk cId="2720660618" sldId="269"/>
            <ac:spMk id="2" creationId="{6E06195E-16D6-79D8-7A9F-F8EB1FE9E212}"/>
          </ac:spMkLst>
        </pc:spChg>
        <pc:spChg chg="add mod">
          <ac:chgData name="keerthana ragu" userId="de2033e2060402fe" providerId="LiveId" clId="{79EFA58F-6F2C-4D9F-AA7F-12B2E4A40636}" dt="2025-08-26T06:56:26.684" v="2130" actId="255"/>
          <ac:spMkLst>
            <pc:docMk/>
            <pc:sldMk cId="2720660618" sldId="269"/>
            <ac:spMk id="3" creationId="{C63B6242-3BE4-036D-8B1D-747DB8AA5406}"/>
          </ac:spMkLst>
        </pc:spChg>
      </pc:sldChg>
      <pc:sldChg chg="addSp delSp modSp new mod modClrScheme chgLayout">
        <pc:chgData name="keerthana ragu" userId="de2033e2060402fe" providerId="LiveId" clId="{79EFA58F-6F2C-4D9F-AA7F-12B2E4A40636}" dt="2025-08-28T14:21:44.893" v="2521" actId="113"/>
        <pc:sldMkLst>
          <pc:docMk/>
          <pc:sldMk cId="3259693757" sldId="270"/>
        </pc:sldMkLst>
        <pc:spChg chg="add mod">
          <ac:chgData name="keerthana ragu" userId="de2033e2060402fe" providerId="LiveId" clId="{79EFA58F-6F2C-4D9F-AA7F-12B2E4A40636}" dt="2025-08-28T14:21:44.893" v="2521" actId="113"/>
          <ac:spMkLst>
            <pc:docMk/>
            <pc:sldMk cId="3259693757" sldId="270"/>
            <ac:spMk id="2" creationId="{B1073E07-F0B5-AE45-9D29-7103F8FCD32C}"/>
          </ac:spMkLst>
        </pc:spChg>
        <pc:spChg chg="add mod">
          <ac:chgData name="keerthana ragu" userId="de2033e2060402fe" providerId="LiveId" clId="{79EFA58F-6F2C-4D9F-AA7F-12B2E4A40636}" dt="2025-08-26T06:55:10.297" v="2123" actId="114"/>
          <ac:spMkLst>
            <pc:docMk/>
            <pc:sldMk cId="3259693757" sldId="270"/>
            <ac:spMk id="10" creationId="{158138FD-0570-0757-D351-53B355090EC5}"/>
          </ac:spMkLst>
        </pc:spChg>
        <pc:spChg chg="add mod">
          <ac:chgData name="keerthana ragu" userId="de2033e2060402fe" providerId="LiveId" clId="{79EFA58F-6F2C-4D9F-AA7F-12B2E4A40636}" dt="2025-08-28T14:19:26.142" v="2460" actId="1076"/>
          <ac:spMkLst>
            <pc:docMk/>
            <pc:sldMk cId="3259693757" sldId="270"/>
            <ac:spMk id="15" creationId="{2F7EA00A-1CCF-F212-EF19-6E902D4B9182}"/>
          </ac:spMkLst>
        </pc:spChg>
        <pc:spChg chg="add mod">
          <ac:chgData name="keerthana ragu" userId="de2033e2060402fe" providerId="LiveId" clId="{79EFA58F-6F2C-4D9F-AA7F-12B2E4A40636}" dt="2025-08-28T14:19:31.085" v="2461" actId="1076"/>
          <ac:spMkLst>
            <pc:docMk/>
            <pc:sldMk cId="3259693757" sldId="270"/>
            <ac:spMk id="16" creationId="{22A4BE6D-0698-8DFA-5149-2E7334C896F4}"/>
          </ac:spMkLst>
        </pc:spChg>
        <pc:spChg chg="add mod">
          <ac:chgData name="keerthana ragu" userId="de2033e2060402fe" providerId="LiveId" clId="{79EFA58F-6F2C-4D9F-AA7F-12B2E4A40636}" dt="2025-08-28T14:19:37.604" v="2462" actId="1076"/>
          <ac:spMkLst>
            <pc:docMk/>
            <pc:sldMk cId="3259693757" sldId="270"/>
            <ac:spMk id="17" creationId="{0049FA09-22BC-9C8F-4913-742682CF22D2}"/>
          </ac:spMkLst>
        </pc:spChg>
      </pc:sldChg>
      <pc:sldChg chg="addSp delSp modSp new mod modClrScheme chgLayout">
        <pc:chgData name="keerthana ragu" userId="de2033e2060402fe" providerId="LiveId" clId="{79EFA58F-6F2C-4D9F-AA7F-12B2E4A40636}" dt="2025-08-26T06:59:18.371" v="2148" actId="114"/>
        <pc:sldMkLst>
          <pc:docMk/>
          <pc:sldMk cId="2140108868" sldId="271"/>
        </pc:sldMkLst>
        <pc:spChg chg="add mod">
          <ac:chgData name="keerthana ragu" userId="de2033e2060402fe" providerId="LiveId" clId="{79EFA58F-6F2C-4D9F-AA7F-12B2E4A40636}" dt="2025-08-26T06:59:13.719" v="2147" actId="114"/>
          <ac:spMkLst>
            <pc:docMk/>
            <pc:sldMk cId="2140108868" sldId="271"/>
            <ac:spMk id="3" creationId="{858EC488-3F42-50EB-D869-BA9C2DEBC902}"/>
          </ac:spMkLst>
        </pc:spChg>
        <pc:spChg chg="add mod">
          <ac:chgData name="keerthana ragu" userId="de2033e2060402fe" providerId="LiveId" clId="{79EFA58F-6F2C-4D9F-AA7F-12B2E4A40636}" dt="2025-08-26T06:59:18.371" v="2148" actId="114"/>
          <ac:spMkLst>
            <pc:docMk/>
            <pc:sldMk cId="2140108868" sldId="271"/>
            <ac:spMk id="4" creationId="{DAC48C23-AEAA-5FDD-6961-DA130CC6116C}"/>
          </ac:spMkLst>
        </pc:spChg>
      </pc:sldChg>
      <pc:sldChg chg="addSp delSp modSp new mod modClrScheme chgLayout">
        <pc:chgData name="keerthana ragu" userId="de2033e2060402fe" providerId="LiveId" clId="{79EFA58F-6F2C-4D9F-AA7F-12B2E4A40636}" dt="2025-08-27T13:33:56.434" v="2376" actId="1076"/>
        <pc:sldMkLst>
          <pc:docMk/>
          <pc:sldMk cId="1520407569" sldId="272"/>
        </pc:sldMkLst>
        <pc:picChg chg="add del mod">
          <ac:chgData name="keerthana ragu" userId="de2033e2060402fe" providerId="LiveId" clId="{79EFA58F-6F2C-4D9F-AA7F-12B2E4A40636}" dt="2025-08-27T12:51:35.773" v="2365" actId="21"/>
          <ac:picMkLst>
            <pc:docMk/>
            <pc:sldMk cId="1520407569" sldId="272"/>
            <ac:picMk id="3" creationId="{B9852B2E-07CA-37BA-0BB1-63028CAF33CD}"/>
          </ac:picMkLst>
        </pc:picChg>
        <pc:picChg chg="add mod">
          <ac:chgData name="keerthana ragu" userId="de2033e2060402fe" providerId="LiveId" clId="{79EFA58F-6F2C-4D9F-AA7F-12B2E4A40636}" dt="2025-08-27T13:33:56.434" v="2376" actId="1076"/>
          <ac:picMkLst>
            <pc:docMk/>
            <pc:sldMk cId="1520407569" sldId="272"/>
            <ac:picMk id="5" creationId="{433B3E85-A5C0-8523-6DBB-83AD5938F6E2}"/>
          </ac:picMkLst>
        </pc:picChg>
      </pc:sldChg>
      <pc:sldChg chg="addSp modSp new del mod">
        <pc:chgData name="keerthana ragu" userId="de2033e2060402fe" providerId="LiveId" clId="{79EFA58F-6F2C-4D9F-AA7F-12B2E4A40636}" dt="2025-08-28T07:43:58.015" v="2403" actId="2696"/>
        <pc:sldMkLst>
          <pc:docMk/>
          <pc:sldMk cId="2833352557" sldId="273"/>
        </pc:sldMkLst>
        <pc:picChg chg="add mod">
          <ac:chgData name="keerthana ragu" userId="de2033e2060402fe" providerId="LiveId" clId="{79EFA58F-6F2C-4D9F-AA7F-12B2E4A40636}" dt="2025-08-27T13:34:06.823" v="2377" actId="1076"/>
          <ac:picMkLst>
            <pc:docMk/>
            <pc:sldMk cId="2833352557" sldId="273"/>
            <ac:picMk id="3" creationId="{02AA5F38-6B71-5C6F-52D4-C793D17F7A4B}"/>
          </ac:picMkLst>
        </pc:picChg>
      </pc:sldChg>
      <pc:sldChg chg="del">
        <pc:chgData name="keerthana ragu" userId="de2033e2060402fe" providerId="LiveId" clId="{79EFA58F-6F2C-4D9F-AA7F-12B2E4A40636}" dt="2025-08-27T08:56:17.325" v="2347" actId="2696"/>
        <pc:sldMkLst>
          <pc:docMk/>
          <pc:sldMk cId="3290808667" sldId="273"/>
        </pc:sldMkLst>
      </pc:sldChg>
      <pc:sldChg chg="addSp delSp modSp new mod modClrScheme chgLayout">
        <pc:chgData name="keerthana ragu" userId="de2033e2060402fe" providerId="LiveId" clId="{79EFA58F-6F2C-4D9F-AA7F-12B2E4A40636}" dt="2025-08-28T07:43:40.872" v="2402" actId="14100"/>
        <pc:sldMkLst>
          <pc:docMk/>
          <pc:sldMk cId="1889411583" sldId="274"/>
        </pc:sldMkLst>
        <pc:spChg chg="del">
          <ac:chgData name="keerthana ragu" userId="de2033e2060402fe" providerId="LiveId" clId="{79EFA58F-6F2C-4D9F-AA7F-12B2E4A40636}" dt="2025-08-28T07:42:40.765" v="2387" actId="700"/>
          <ac:spMkLst>
            <pc:docMk/>
            <pc:sldMk cId="1889411583" sldId="274"/>
            <ac:spMk id="2" creationId="{7CF17220-2A27-8A26-3D0E-F47D8C3FCD8C}"/>
          </ac:spMkLst>
        </pc:spChg>
        <pc:picChg chg="add mod">
          <ac:chgData name="keerthana ragu" userId="de2033e2060402fe" providerId="LiveId" clId="{79EFA58F-6F2C-4D9F-AA7F-12B2E4A40636}" dt="2025-08-28T07:43:12.343" v="2395" actId="1076"/>
          <ac:picMkLst>
            <pc:docMk/>
            <pc:sldMk cId="1889411583" sldId="274"/>
            <ac:picMk id="4" creationId="{8AE95F68-F417-1FF6-2A13-674C55125681}"/>
          </ac:picMkLst>
        </pc:picChg>
        <pc:picChg chg="add mod">
          <ac:chgData name="keerthana ragu" userId="de2033e2060402fe" providerId="LiveId" clId="{79EFA58F-6F2C-4D9F-AA7F-12B2E4A40636}" dt="2025-08-28T07:43:40.872" v="2402" actId="14100"/>
          <ac:picMkLst>
            <pc:docMk/>
            <pc:sldMk cId="1889411583" sldId="274"/>
            <ac:picMk id="6" creationId="{6E3B7B3A-DAA1-0CF9-530F-9C97C6AE8C99}"/>
          </ac:picMkLst>
        </pc:picChg>
      </pc:sldChg>
      <pc:sldChg chg="new del">
        <pc:chgData name="keerthana ragu" userId="de2033e2060402fe" providerId="LiveId" clId="{79EFA58F-6F2C-4D9F-AA7F-12B2E4A40636}" dt="2025-08-27T13:34:26.487" v="2379" actId="2696"/>
        <pc:sldMkLst>
          <pc:docMk/>
          <pc:sldMk cId="3204820234" sldId="274"/>
        </pc:sldMkLst>
      </pc:sldChg>
      <pc:sldChg chg="add del">
        <pc:chgData name="keerthana ragu" userId="de2033e2060402fe" providerId="LiveId" clId="{79EFA58F-6F2C-4D9F-AA7F-12B2E4A40636}" dt="2025-08-27T08:54:24.627" v="2346" actId="2890"/>
        <pc:sldMkLst>
          <pc:docMk/>
          <pc:sldMk cId="4262435014" sldId="274"/>
        </pc:sldMkLst>
      </pc:sldChg>
      <pc:sldChg chg="addSp modSp new mod">
        <pc:chgData name="keerthana ragu" userId="de2033e2060402fe" providerId="LiveId" clId="{79EFA58F-6F2C-4D9F-AA7F-12B2E4A40636}" dt="2025-08-28T07:44:31.474" v="2412" actId="14100"/>
        <pc:sldMkLst>
          <pc:docMk/>
          <pc:sldMk cId="1845058650" sldId="275"/>
        </pc:sldMkLst>
        <pc:picChg chg="add mod">
          <ac:chgData name="keerthana ragu" userId="de2033e2060402fe" providerId="LiveId" clId="{79EFA58F-6F2C-4D9F-AA7F-12B2E4A40636}" dt="2025-08-28T07:44:31.474" v="2412" actId="14100"/>
          <ac:picMkLst>
            <pc:docMk/>
            <pc:sldMk cId="1845058650" sldId="275"/>
            <ac:picMk id="3" creationId="{DB9F4E9C-FA48-E282-46E8-623E760D649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2883549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8106403" y="1926822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9439" y="1441168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685800" y="2393545"/>
            <a:ext cx="9115425" cy="124777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8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  <a:cs typeface="Times New Roman" panose="02020603050405020304" pitchFamily="18" charset="0"/>
              </a:rPr>
              <a:t>Digital</a:t>
            </a:r>
            <a:r>
              <a:rPr lang="en-US" sz="48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itka Heading" pitchFamily="2" charset="0"/>
                <a:cs typeface="Times New Roman" panose="02020603050405020304" pitchFamily="18" charset="0"/>
              </a:rPr>
              <a:t> </a:t>
            </a:r>
            <a:r>
              <a:rPr lang="en-US" sz="48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  <a:cs typeface="Times New Roman" panose="02020603050405020304" pitchFamily="18" charset="0"/>
              </a:rPr>
              <a:t>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Sitka Small" pitchFamily="2" charset="0"/>
              </a:rPr>
            </a:br>
            <a:endParaRPr spc="15" dirty="0">
              <a:latin typeface="Sitka Small" pitchFamily="2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29336" y="3492904"/>
            <a:ext cx="9060118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i="1" dirty="0"/>
              <a:t>STUDENT NAME: R.KEERTHANA</a:t>
            </a:r>
          </a:p>
          <a:p>
            <a:r>
              <a:rPr lang="en-US" sz="2400" i="1" dirty="0"/>
              <a:t>REGISTER NO AND NMID:0B90FDE2B436D309ED340DE82AAA8F02</a:t>
            </a:r>
            <a:endParaRPr lang="en-US" sz="2400" i="1" dirty="0">
              <a:cs typeface="Calibri"/>
            </a:endParaRPr>
          </a:p>
          <a:p>
            <a:r>
              <a:rPr lang="en-US" sz="2400" i="1" dirty="0"/>
              <a:t>DEPARTMENT: BSc COMPUTER SCIENCE</a:t>
            </a:r>
          </a:p>
          <a:p>
            <a:r>
              <a:rPr lang="en-US" sz="2400" i="1" dirty="0"/>
              <a:t>COLLEGE: SRI AKILANDESWARI WOMEN’S COLLEGE-WANDIWASH/</a:t>
            </a:r>
          </a:p>
          <a:p>
            <a:r>
              <a:rPr lang="en-US" sz="2400" i="1" dirty="0"/>
              <a:t>THIRUVALLUVAR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14400"/>
            <a:ext cx="11284268" cy="553998"/>
          </a:xfrm>
        </p:spPr>
        <p:txBody>
          <a:bodyPr/>
          <a:lstStyle/>
          <a:p>
            <a:r>
              <a:rPr lang="en-IN" sz="3600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3B6242-3BE4-036D-8B1D-747DB8AA5406}"/>
              </a:ext>
            </a:extLst>
          </p:cNvPr>
          <p:cNvSpPr txBox="1"/>
          <p:nvPr/>
        </p:nvSpPr>
        <p:spPr>
          <a:xfrm>
            <a:off x="2057400" y="1752600"/>
            <a:ext cx="7848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Features: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i="1" dirty="0"/>
              <a:t>Responsive Design: </a:t>
            </a:r>
          </a:p>
          <a:p>
            <a:r>
              <a:rPr lang="en-US" sz="2000" i="1" dirty="0"/>
              <a:t>            The portfolio is optimized for various devices and screen sizes.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i="1" dirty="0"/>
              <a:t> Project Showcase</a:t>
            </a:r>
            <a:r>
              <a:rPr lang="en-US" sz="2000" i="1" dirty="0"/>
              <a:t>: </a:t>
            </a:r>
          </a:p>
          <a:p>
            <a:r>
              <a:rPr lang="en-US" sz="2000" i="1" dirty="0"/>
              <a:t>            I have a section to display your projects with descriptions.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i="1" dirty="0"/>
              <a:t> Skills Section:</a:t>
            </a:r>
          </a:p>
          <a:p>
            <a:r>
              <a:rPr lang="en-US" sz="2000" i="1" dirty="0"/>
              <a:t>             I listed your technical skills and proficiencies.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i="1" dirty="0"/>
              <a:t>About Me:</a:t>
            </a:r>
          </a:p>
          <a:p>
            <a:r>
              <a:rPr lang="en-US" sz="2000" b="1" i="1" dirty="0"/>
              <a:t>             </a:t>
            </a:r>
            <a:r>
              <a:rPr lang="en-US" sz="2000" i="1" dirty="0"/>
              <a:t>A brief bio </a:t>
            </a:r>
            <a:r>
              <a:rPr lang="en-US" sz="2000" b="1" i="1" dirty="0"/>
              <a:t>a</a:t>
            </a:r>
            <a:r>
              <a:rPr lang="en-US" sz="2000" i="1" dirty="0"/>
              <a:t>nd introduction to who you are and what you do.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i="1" dirty="0"/>
              <a:t>Contact Form:</a:t>
            </a:r>
          </a:p>
          <a:p>
            <a:r>
              <a:rPr lang="en-US" sz="2000" i="1" dirty="0"/>
              <a:t>             A way for visitors to get in touch with you.</a:t>
            </a:r>
            <a:endParaRPr lang="en-IN" sz="2000" i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8EC488-3F42-50EB-D869-BA9C2DEBC902}"/>
              </a:ext>
            </a:extLst>
          </p:cNvPr>
          <p:cNvSpPr txBox="1"/>
          <p:nvPr/>
        </p:nvSpPr>
        <p:spPr>
          <a:xfrm>
            <a:off x="1219200" y="867508"/>
            <a:ext cx="93726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Functionality: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1" dirty="0"/>
              <a:t>Navigation Menu:</a:t>
            </a:r>
          </a:p>
          <a:p>
            <a:r>
              <a:rPr lang="en-US" sz="2000" i="1" dirty="0"/>
              <a:t>               A functional navigation menu to switch between sections.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1" dirty="0"/>
              <a:t>Section Display:</a:t>
            </a:r>
          </a:p>
          <a:p>
            <a:r>
              <a:rPr lang="en-US" sz="2000" i="1" dirty="0"/>
              <a:t>              Sections are displayed and hidden dynamically using JavaScript.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1" dirty="0"/>
              <a:t>Form Submission:</a:t>
            </a:r>
          </a:p>
          <a:p>
            <a:r>
              <a:rPr lang="en-US" sz="2000" i="1" dirty="0"/>
              <a:t>              The contact form submits successfully and displays a confirmation message.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1" dirty="0"/>
              <a:t>Smooth User Experience:</a:t>
            </a:r>
          </a:p>
          <a:p>
            <a:r>
              <a:rPr lang="en-US" sz="2000" i="1" dirty="0"/>
              <a:t>                The  portfolio provides a smooth and engaging user experience.</a:t>
            </a:r>
            <a:endParaRPr lang="en-IN" sz="20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48C23-AEAA-5FDD-6961-DA130CC6116C}"/>
              </a:ext>
            </a:extLst>
          </p:cNvPr>
          <p:cNvSpPr txBox="1"/>
          <p:nvPr/>
        </p:nvSpPr>
        <p:spPr>
          <a:xfrm>
            <a:off x="1303774" y="4297721"/>
            <a:ext cx="86868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Additional Features: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1" dirty="0"/>
              <a:t>Image Display: </a:t>
            </a:r>
          </a:p>
          <a:p>
            <a:r>
              <a:rPr lang="en-US" sz="2000" i="1" dirty="0"/>
              <a:t>                I  included images in your portfolio.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i="1" dirty="0"/>
              <a:t> </a:t>
            </a:r>
            <a:r>
              <a:rPr lang="en-US" sz="2000" b="1" i="1" dirty="0"/>
              <a:t>Footer: </a:t>
            </a:r>
          </a:p>
          <a:p>
            <a:r>
              <a:rPr lang="en-US" sz="2000" i="1" dirty="0"/>
              <a:t>                 A footer with copyright information.</a:t>
            </a:r>
            <a:endParaRPr lang="en-IN" sz="2000" i="1" dirty="0"/>
          </a:p>
        </p:txBody>
      </p:sp>
    </p:spTree>
    <p:extLst>
      <p:ext uri="{BB962C8B-B14F-4D97-AF65-F5344CB8AC3E}">
        <p14:creationId xmlns:p14="http://schemas.microsoft.com/office/powerpoint/2010/main" val="2140108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55750" y="4419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2400" y="148804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05818" y="54864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350" y="181189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6996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RESULTS AND SCREENSHOTS</a:t>
            </a:r>
            <a:endParaRPr sz="4250" i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Sitka Small" pitchFamily="2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DCF2F4-3BB4-39B0-A6CA-09E4618AD5A1}"/>
              </a:ext>
            </a:extLst>
          </p:cNvPr>
          <p:cNvSpPr txBox="1"/>
          <p:nvPr/>
        </p:nvSpPr>
        <p:spPr>
          <a:xfrm>
            <a:off x="2526030" y="2133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C3EF04-2CCA-C7E0-508D-0DFFD5B1ED7C}"/>
              </a:ext>
            </a:extLst>
          </p:cNvPr>
          <p:cNvSpPr txBox="1"/>
          <p:nvPr/>
        </p:nvSpPr>
        <p:spPr>
          <a:xfrm>
            <a:off x="3295115" y="1649968"/>
            <a:ext cx="3079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/>
              <a:t>Screenshots of each section</a:t>
            </a:r>
            <a:endParaRPr lang="en-IN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4F47E3-8AC4-4BC3-22E3-5B199DBC76A4}"/>
              </a:ext>
            </a:extLst>
          </p:cNvPr>
          <p:cNvSpPr txBox="1"/>
          <p:nvPr/>
        </p:nvSpPr>
        <p:spPr>
          <a:xfrm>
            <a:off x="3295115" y="2133600"/>
            <a:ext cx="403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/>
              <a:t>Hence vs After HTML- &gt; with CSS &amp; JS </a:t>
            </a:r>
            <a:endParaRPr lang="en-IN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609168-73A8-0638-F21C-6E477C6EF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1" y="2827266"/>
            <a:ext cx="6096000" cy="296393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E95F68-F417-1FF6-2A13-674C55125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799681"/>
            <a:ext cx="4571999" cy="2667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3B7B3A-DAA1-0CF9-530F-9C97C6AE8C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10000"/>
            <a:ext cx="4953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11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9F4E9C-FA48-E282-46E8-623E760D6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71600"/>
            <a:ext cx="8153400" cy="443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058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33B3E85-A5C0-8523-6DBB-83AD5938F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333500"/>
            <a:ext cx="7315201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07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856557" y="38719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14800" y="62601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58600" y="55911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600" y="1158809"/>
            <a:ext cx="457866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400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CONCLUSION</a:t>
            </a:r>
            <a:endParaRPr sz="4400" i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Sitka Small" pitchFamily="2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16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DF65BB-820A-DAE6-3322-86185A9BAFCB}"/>
              </a:ext>
            </a:extLst>
          </p:cNvPr>
          <p:cNvSpPr txBox="1"/>
          <p:nvPr/>
        </p:nvSpPr>
        <p:spPr>
          <a:xfrm>
            <a:off x="1143000" y="2019300"/>
            <a:ext cx="77533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i="1" dirty="0"/>
              <a:t>My digital portfolio effectively showcases your skills and experience in web development, with a clean design and functional features. By highlighting your projects, skills, and contact information, you've created a valuable resource for potential employers or collaborators. With some minor enhancements, your portfolio can continue to grow and showcase your expertise in the field.</a:t>
            </a:r>
            <a:endParaRPr lang="en-IN" sz="20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1318E1-B5E2-C4EC-E857-24E2101EC273}"/>
              </a:ext>
            </a:extLst>
          </p:cNvPr>
          <p:cNvSpPr txBox="1"/>
          <p:nvPr/>
        </p:nvSpPr>
        <p:spPr>
          <a:xfrm>
            <a:off x="1143000" y="4535051"/>
            <a:ext cx="888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i="1" dirty="0"/>
              <a:t>This portfolio showcases my journey, achievements, and dedication in both sports</a:t>
            </a:r>
          </a:p>
          <a:p>
            <a:r>
              <a:rPr lang="en-US" sz="2000" i="1" dirty="0"/>
              <a:t> and technology, reflecting my passion for growth and excellence.</a:t>
            </a:r>
            <a:endParaRPr lang="en-IN" sz="20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24493A-0861-6448-547A-C5568DACD463}"/>
              </a:ext>
            </a:extLst>
          </p:cNvPr>
          <p:cNvSpPr/>
          <p:nvPr/>
        </p:nvSpPr>
        <p:spPr>
          <a:xfrm>
            <a:off x="6003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IN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EC9690-672F-C8DA-DF30-07DCC64444A7}"/>
              </a:ext>
            </a:extLst>
          </p:cNvPr>
          <p:cNvSpPr txBox="1"/>
          <p:nvPr/>
        </p:nvSpPr>
        <p:spPr>
          <a:xfrm>
            <a:off x="457200" y="762000"/>
            <a:ext cx="46858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GitHub Link</a:t>
            </a:r>
            <a:endParaRPr lang="en-IN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Sitka Small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319B73-D0BC-704B-253C-BE3CB14509CF}"/>
              </a:ext>
            </a:extLst>
          </p:cNvPr>
          <p:cNvSpPr txBox="1"/>
          <p:nvPr/>
        </p:nvSpPr>
        <p:spPr>
          <a:xfrm>
            <a:off x="1219200" y="2436912"/>
            <a:ext cx="853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https://github.com/keerthanaRagu/TNSDC-FWD-Digitalportfolio.git</a:t>
            </a:r>
          </a:p>
        </p:txBody>
      </p:sp>
    </p:spTree>
    <p:extLst>
      <p:ext uri="{BB962C8B-B14F-4D97-AF65-F5344CB8AC3E}">
        <p14:creationId xmlns:p14="http://schemas.microsoft.com/office/powerpoint/2010/main" val="209743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6522" y="6629400"/>
            <a:ext cx="125478" cy="2286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04800" y="1197984"/>
            <a:ext cx="4827861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PROJECT TITLE</a:t>
            </a:r>
          </a:p>
        </p:txBody>
      </p:sp>
      <p:grpSp>
        <p:nvGrpSpPr>
          <p:cNvPr id="18" name="object 18"/>
          <p:cNvGrpSpPr/>
          <p:nvPr/>
        </p:nvGrpSpPr>
        <p:grpSpPr>
          <a:xfrm flipV="1">
            <a:off x="466725" y="7772400"/>
            <a:ext cx="3705225" cy="152400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438803-626B-E38A-F3B1-2A8A1BF9CCB0}"/>
              </a:ext>
            </a:extLst>
          </p:cNvPr>
          <p:cNvSpPr txBox="1"/>
          <p:nvPr/>
        </p:nvSpPr>
        <p:spPr>
          <a:xfrm>
            <a:off x="910879" y="2428949"/>
            <a:ext cx="844232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800" i="1" dirty="0"/>
              <a:t>The </a:t>
            </a:r>
            <a:r>
              <a:rPr lang="en-US" sz="2800" b="1" i="1" dirty="0"/>
              <a:t>student</a:t>
            </a:r>
            <a:r>
              <a:rPr lang="en-US" sz="2800" i="1" dirty="0"/>
              <a:t> </a:t>
            </a:r>
            <a:r>
              <a:rPr lang="en-US" sz="2800" b="1" i="1" dirty="0"/>
              <a:t>Digital Portfolio</a:t>
            </a:r>
            <a:r>
              <a:rPr lang="en-US" sz="2800" i="1" dirty="0"/>
              <a:t> is a personal web-based platform created to showcase my </a:t>
            </a:r>
            <a:r>
              <a:rPr lang="en-US" sz="2800" b="1" i="1" dirty="0"/>
              <a:t>skills</a:t>
            </a:r>
            <a:r>
              <a:rPr lang="en-US" sz="2800" i="1" dirty="0"/>
              <a:t>, </a:t>
            </a:r>
            <a:r>
              <a:rPr lang="en-US" sz="2800" b="1" i="1" dirty="0"/>
              <a:t>achievements</a:t>
            </a:r>
            <a:r>
              <a:rPr lang="en-US" sz="2800" i="1" dirty="0"/>
              <a:t>, and </a:t>
            </a:r>
            <a:r>
              <a:rPr lang="en-US" sz="2800" b="1" i="1" dirty="0"/>
              <a:t>projects</a:t>
            </a:r>
            <a:r>
              <a:rPr lang="en-US" sz="2800" i="1" dirty="0"/>
              <a:t> . It is developed using basic web technologies: </a:t>
            </a:r>
            <a:r>
              <a:rPr lang="en-US" sz="2800" b="1" i="1" dirty="0"/>
              <a:t>HTML</a:t>
            </a:r>
            <a:r>
              <a:rPr lang="en-US" sz="2800" i="1" dirty="0"/>
              <a:t>, </a:t>
            </a:r>
            <a:r>
              <a:rPr lang="en-US" sz="2800" b="1" i="1" dirty="0"/>
              <a:t>CSS</a:t>
            </a:r>
            <a:r>
              <a:rPr lang="en-US" sz="2800" i="1" dirty="0"/>
              <a:t>, and </a:t>
            </a:r>
            <a:r>
              <a:rPr lang="en-US" sz="2800" b="1" i="1" dirty="0"/>
              <a:t>JavaScript</a:t>
            </a:r>
            <a:r>
              <a:rPr lang="en-US" sz="2800" i="1" dirty="0"/>
              <a:t>. The portfolio reflects my identity  as a </a:t>
            </a:r>
            <a:r>
              <a:rPr lang="en-US" sz="2800" b="1" i="1" dirty="0"/>
              <a:t>Computer Science student</a:t>
            </a:r>
            <a:r>
              <a:rPr lang="en-US" sz="2800" i="1" dirty="0"/>
              <a:t>.</a:t>
            </a:r>
            <a:endParaRPr lang="en-IN" sz="2800" i="1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6036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b="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800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  <a:p>
            <a:pPr>
              <a:buFont typeface="+mj-lt"/>
              <a:buAutoNum type="arabicPeriod"/>
            </a:pPr>
            <a:r>
              <a:rPr lang="en-US" sz="2800" b="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i="1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81893" y="2226384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934200" y="155592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4800" y="935103"/>
            <a:ext cx="753411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PROBLEM</a:t>
            </a:r>
            <a:r>
              <a:rPr lang="en-US" sz="4250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 </a:t>
            </a:r>
            <a:r>
              <a:rPr sz="4250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STATEMENT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B9B9FB-4023-1552-1337-86AD63150769}"/>
              </a:ext>
            </a:extLst>
          </p:cNvPr>
          <p:cNvSpPr txBox="1"/>
          <p:nvPr/>
        </p:nvSpPr>
        <p:spPr>
          <a:xfrm>
            <a:off x="762000" y="1891759"/>
            <a:ext cx="843899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i="1" dirty="0"/>
              <a:t>In today's digital age, individuals—especially students and athletes—often struggle to present their </a:t>
            </a:r>
            <a:r>
              <a:rPr lang="en-US" sz="2000" b="1" i="1" dirty="0"/>
              <a:t>skills</a:t>
            </a:r>
            <a:r>
              <a:rPr lang="en-US" sz="2000" i="1" dirty="0"/>
              <a:t>, </a:t>
            </a:r>
            <a:r>
              <a:rPr lang="en-US" sz="2000" b="1" i="1" dirty="0"/>
              <a:t>achievements</a:t>
            </a:r>
            <a:r>
              <a:rPr lang="en-US" sz="2000" i="1" dirty="0"/>
              <a:t>, and </a:t>
            </a:r>
            <a:r>
              <a:rPr lang="en-US" sz="2000" b="1" i="1" dirty="0"/>
              <a:t>career highlights</a:t>
            </a:r>
            <a:r>
              <a:rPr lang="en-US" sz="2000" i="1" dirty="0"/>
              <a:t> in a structured, accessible, and professional format. Traditional resumes or paper portfolios are </a:t>
            </a:r>
            <a:r>
              <a:rPr lang="en-US" sz="2000" b="1" i="1" dirty="0"/>
              <a:t>limited</a:t>
            </a:r>
            <a:r>
              <a:rPr lang="en-US" sz="2000" i="1" dirty="0"/>
              <a:t>, </a:t>
            </a:r>
            <a:r>
              <a:rPr lang="en-US" sz="2000" b="1" i="1" dirty="0"/>
              <a:t>static</a:t>
            </a:r>
            <a:r>
              <a:rPr lang="en-US" sz="2000" i="1" dirty="0"/>
              <a:t>, and often fail to showcase one's full potential, especially when it comes to </a:t>
            </a:r>
            <a:r>
              <a:rPr lang="en-US" sz="2000" b="1" i="1" dirty="0"/>
              <a:t>multi-disciplinary profiles.</a:t>
            </a:r>
          </a:p>
          <a:p>
            <a:endParaRPr lang="en-US" sz="2000" i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i="1" dirty="0"/>
              <a:t>There is a </a:t>
            </a:r>
            <a:r>
              <a:rPr lang="en-US" sz="2000" b="1" i="1" dirty="0"/>
              <a:t>need for a digital platform</a:t>
            </a:r>
            <a:r>
              <a:rPr lang="en-US" sz="2000" i="1" dirty="0"/>
              <a:t> that allows individuals  to create a </a:t>
            </a:r>
            <a:r>
              <a:rPr lang="en-US" sz="2000" b="1" i="1" dirty="0"/>
              <a:t>personal brand</a:t>
            </a:r>
            <a:r>
              <a:rPr lang="en-US" sz="2000" i="1" dirty="0"/>
              <a:t>, highlight both </a:t>
            </a:r>
            <a:r>
              <a:rPr lang="en-US" sz="2000" b="1" i="1" dirty="0"/>
              <a:t>academic and            </a:t>
            </a:r>
          </a:p>
          <a:p>
            <a:r>
              <a:rPr lang="en-US" sz="2000" b="1" i="1" dirty="0"/>
              <a:t>      extracurricular achievements</a:t>
            </a:r>
            <a:r>
              <a:rPr lang="en-US" sz="2000" i="1" dirty="0"/>
              <a:t>, and provide </a:t>
            </a:r>
            <a:r>
              <a:rPr lang="en-US" sz="2000" b="1" i="1" dirty="0"/>
              <a:t>contact options for      </a:t>
            </a:r>
            <a:r>
              <a:rPr lang="en-US" sz="2000" i="1" dirty="0"/>
              <a:t>opportunities  in employment, sports, or collaboration</a:t>
            </a:r>
            <a:r>
              <a:rPr lang="en-US" sz="2000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00" y="304800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4" y="829626"/>
            <a:ext cx="7718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PROJECT	OVERVIEW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F31D87-66A5-D96D-C7EE-83DF1D985592}"/>
              </a:ext>
            </a:extLst>
          </p:cNvPr>
          <p:cNvSpPr txBox="1"/>
          <p:nvPr/>
        </p:nvSpPr>
        <p:spPr>
          <a:xfrm>
            <a:off x="1324132" y="1881659"/>
            <a:ext cx="8153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i="1" dirty="0"/>
              <a:t>summary:</a:t>
            </a:r>
          </a:p>
          <a:p>
            <a:r>
              <a:rPr lang="en-US" sz="2000" i="1" dirty="0"/>
              <a:t>            The Online Quiz Application is a web-based platform built with HTML, CSS, and JavaScript. It allows users to take quizzes and receive instant feedback. The project demonstrates basic front-end skills like navigation, form handling, and interactive design.</a:t>
            </a:r>
            <a:endParaRPr lang="en-IN" sz="20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40DB4B-AA12-D16B-56AD-BB05DAE56447}"/>
              </a:ext>
            </a:extLst>
          </p:cNvPr>
          <p:cNvSpPr txBox="1"/>
          <p:nvPr/>
        </p:nvSpPr>
        <p:spPr>
          <a:xfrm>
            <a:off x="1200150" y="4104260"/>
            <a:ext cx="7791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i="1" dirty="0"/>
              <a:t>What your portfolio contain(</a:t>
            </a:r>
            <a:r>
              <a:rPr lang="en-US" sz="2000" i="1" dirty="0" err="1"/>
              <a:t>Home,About</a:t>
            </a:r>
            <a:r>
              <a:rPr lang="en-US" sz="2000" i="1" dirty="0"/>
              <a:t> </a:t>
            </a:r>
            <a:r>
              <a:rPr lang="en-US" sz="2000" i="1" dirty="0" err="1"/>
              <a:t>me,project,skills,contect</a:t>
            </a:r>
            <a:r>
              <a:rPr lang="en-US" sz="2000" i="1" dirty="0"/>
              <a:t>).</a:t>
            </a:r>
            <a:endParaRPr lang="en-IN" sz="20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452FD4-8A64-5225-489C-6AC2467303D4}"/>
              </a:ext>
            </a:extLst>
          </p:cNvPr>
          <p:cNvSpPr txBox="1"/>
          <p:nvPr/>
        </p:nvSpPr>
        <p:spPr>
          <a:xfrm>
            <a:off x="1200150" y="5008632"/>
            <a:ext cx="739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i="1" dirty="0"/>
              <a:t>Main idea:</a:t>
            </a:r>
          </a:p>
          <a:p>
            <a:r>
              <a:rPr lang="en-US" sz="2000" i="1" dirty="0"/>
              <a:t>           showcase personal </a:t>
            </a:r>
            <a:r>
              <a:rPr lang="en-US" sz="2000" i="1" dirty="0" err="1"/>
              <a:t>achievement,skills</a:t>
            </a:r>
            <a:r>
              <a:rPr lang="en-US" sz="2000" i="1" dirty="0"/>
              <a:t> and project.  </a:t>
            </a:r>
            <a:endParaRPr lang="en-IN" sz="2000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6920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WHO ARE THE END USERS?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1120BA-A686-5072-5557-180B718FB7C9}"/>
              </a:ext>
            </a:extLst>
          </p:cNvPr>
          <p:cNvSpPr txBox="1"/>
          <p:nvPr/>
        </p:nvSpPr>
        <p:spPr>
          <a:xfrm>
            <a:off x="953175" y="1939585"/>
            <a:ext cx="90855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 </a:t>
            </a:r>
            <a:r>
              <a:rPr lang="en-US" b="1" i="1" dirty="0"/>
              <a:t>Recruiters and Employers:</a:t>
            </a:r>
          </a:p>
          <a:p>
            <a:r>
              <a:rPr lang="en-US" b="1" i="1" dirty="0"/>
              <a:t>      Why they use it</a:t>
            </a:r>
            <a:r>
              <a:rPr lang="en-US" i="1" dirty="0"/>
              <a:t>: To assess your technical skills, personal qualities, and achievements before </a:t>
            </a:r>
          </a:p>
          <a:p>
            <a:r>
              <a:rPr lang="en-US" i="1" dirty="0"/>
              <a:t>      offering a job or internship.</a:t>
            </a:r>
          </a:p>
          <a:p>
            <a:r>
              <a:rPr lang="en-US" b="1" i="1" dirty="0"/>
              <a:t>     What they look for</a:t>
            </a:r>
            <a:r>
              <a:rPr lang="en-US" i="1" dirty="0"/>
              <a:t>: Skills section, education, personal introduction, and overall presentation</a:t>
            </a:r>
            <a:endParaRPr lang="en-IN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3A9E8-3F9A-9085-038D-E5936690E658}"/>
              </a:ext>
            </a:extLst>
          </p:cNvPr>
          <p:cNvSpPr txBox="1"/>
          <p:nvPr/>
        </p:nvSpPr>
        <p:spPr>
          <a:xfrm>
            <a:off x="953175" y="3277855"/>
            <a:ext cx="68193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i="1" dirty="0"/>
              <a:t>General Public / Online Visitors:</a:t>
            </a:r>
          </a:p>
          <a:p>
            <a:r>
              <a:rPr lang="en-US" i="1" dirty="0"/>
              <a:t>      Anyone curious to know more about my profile.</a:t>
            </a:r>
          </a:p>
          <a:p>
            <a:r>
              <a:rPr lang="en-US" i="1" dirty="0"/>
              <a:t>      Can reach out through the contact form for queries or opportunities.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C52228-D9C0-786A-A25F-55152ED56CCB}"/>
              </a:ext>
            </a:extLst>
          </p:cNvPr>
          <p:cNvSpPr txBox="1"/>
          <p:nvPr/>
        </p:nvSpPr>
        <p:spPr>
          <a:xfrm>
            <a:off x="953175" y="4478184"/>
            <a:ext cx="45189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i="1" dirty="0"/>
              <a:t>Students</a:t>
            </a:r>
            <a:r>
              <a:rPr lang="en-IN" i="1" dirty="0"/>
              <a:t> – Attempt quizzes, get scores</a:t>
            </a:r>
          </a:p>
          <a:p>
            <a:r>
              <a:rPr lang="en-IN" b="1" i="1" dirty="0"/>
              <a:t>     Admins</a:t>
            </a:r>
            <a:r>
              <a:rPr lang="en-IN" i="1" dirty="0"/>
              <a:t> – Manage quiz content</a:t>
            </a:r>
          </a:p>
          <a:p>
            <a:r>
              <a:rPr lang="en-IN" b="1" i="1" dirty="0"/>
              <a:t>    Visitors</a:t>
            </a:r>
            <a:r>
              <a:rPr lang="en-IN" i="1" dirty="0"/>
              <a:t> (optional) – Preview or demo access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702" y="198120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77200" y="136398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98514" y="808158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TOOLS AND TECHNIQUES</a:t>
            </a:r>
            <a:endParaRPr sz="3600" i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Sitka Small" pitchFamily="2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372746D8-2822-D060-710A-80A40DEF5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114659"/>
            <a:ext cx="8382889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 (Hyper Text Markup Language):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i="1" dirty="0">
                <a:latin typeface="Arial" panose="020B0604020202020204" pitchFamily="34" charset="0"/>
              </a:rPr>
              <a:t>          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to structure the content of the webpage.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 (Cascading Style Sheets):</a:t>
            </a:r>
            <a:endParaRPr kumimoji="0" lang="en-US" altLang="en-US" sz="2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Used to style the webpage (colors, layout, fonts, spacing, responsiveness).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 (Basic):</a:t>
            </a:r>
            <a:endParaRPr kumimoji="0" lang="en-US" altLang="en-US" sz="2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.Used for: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i="1" dirty="0">
                <a:latin typeface="Arial" panose="020B0604020202020204" pitchFamily="34" charset="0"/>
              </a:rPr>
              <a:t> 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.Navigation between sections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i="1" dirty="0">
                <a:latin typeface="Arial" panose="020B0604020202020204" pitchFamily="34" charset="0"/>
              </a:rPr>
              <a:t> 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.Handling form submission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.Showing success messages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6400800" y="5848192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5637" y="343431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  <a:cs typeface="Trebuchet MS"/>
              </a:rPr>
              <a:t>POTFOLIO DESIGN AND LAYOUT</a:t>
            </a:r>
            <a:endParaRPr sz="4000" b="1" i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Sitka Small" pitchFamily="2" charset="0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7620000" y="24276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99A34E-FF48-1BDE-9403-0EF3F7737AF8}"/>
              </a:ext>
            </a:extLst>
          </p:cNvPr>
          <p:cNvSpPr txBox="1"/>
          <p:nvPr/>
        </p:nvSpPr>
        <p:spPr>
          <a:xfrm>
            <a:off x="1622107" y="1143000"/>
            <a:ext cx="77914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1" dirty="0"/>
              <a:t>Header Section:</a:t>
            </a:r>
          </a:p>
          <a:p>
            <a:r>
              <a:rPr lang="en-US" sz="2000" b="1" i="1" dirty="0"/>
              <a:t>      .</a:t>
            </a:r>
            <a:r>
              <a:rPr lang="en-US" sz="2000" i="1" dirty="0"/>
              <a:t>Displays your name, profile photo, and professional tagline.</a:t>
            </a:r>
          </a:p>
          <a:p>
            <a:r>
              <a:rPr lang="en-US" sz="2000" i="1" dirty="0"/>
              <a:t>      .Uses a center-aligned layout with a colored background  for visual impact.</a:t>
            </a:r>
          </a:p>
          <a:p>
            <a:r>
              <a:rPr lang="en-US" sz="2000" i="1" dirty="0"/>
              <a:t>      . Profile picture is styled to be circular using:</a:t>
            </a:r>
            <a:endParaRPr lang="en-IN" sz="20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2009E9-9286-7E6C-6E37-512269A34768}"/>
              </a:ext>
            </a:extLst>
          </p:cNvPr>
          <p:cNvSpPr txBox="1"/>
          <p:nvPr/>
        </p:nvSpPr>
        <p:spPr>
          <a:xfrm>
            <a:off x="1604522" y="2739047"/>
            <a:ext cx="86648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i="1" dirty="0"/>
              <a:t>Navigation Bar (Navbar):</a:t>
            </a:r>
          </a:p>
          <a:p>
            <a:r>
              <a:rPr lang="en-IN" sz="2000" i="1" dirty="0"/>
              <a:t>        .Horizontal menu with links: About Me, Projects, Contact.</a:t>
            </a:r>
          </a:p>
          <a:p>
            <a:r>
              <a:rPr lang="en-IN" sz="2000" i="1" dirty="0"/>
              <a:t>        .Implemented using Flexbox (display: flex; justify-content: </a:t>
            </a:r>
            <a:r>
              <a:rPr lang="en-IN" sz="2000" i="1" dirty="0" err="1"/>
              <a:t>center</a:t>
            </a:r>
            <a:r>
              <a:rPr lang="en-IN" sz="2000" i="1" dirty="0"/>
              <a:t>;) for alignment.</a:t>
            </a:r>
          </a:p>
          <a:p>
            <a:r>
              <a:rPr lang="en-IN" sz="2000" i="1" dirty="0"/>
              <a:t>        .Color-coded: dark background (#333) and hover effect (#990073).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5E5BF9-3BCB-E145-853B-732BF75C2104}"/>
              </a:ext>
            </a:extLst>
          </p:cNvPr>
          <p:cNvSpPr txBox="1"/>
          <p:nvPr/>
        </p:nvSpPr>
        <p:spPr>
          <a:xfrm>
            <a:off x="1568515" y="4402871"/>
            <a:ext cx="922972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1" dirty="0"/>
              <a:t>Main Content Area (Container):</a:t>
            </a:r>
          </a:p>
          <a:p>
            <a:r>
              <a:rPr lang="en-US" sz="2000" i="1" dirty="0"/>
              <a:t>           .Uses &lt;section&gt; elements for different pages (Home ,About ,skills, Projects, Contact).</a:t>
            </a:r>
          </a:p>
          <a:p>
            <a:r>
              <a:rPr lang="en-US" sz="2000" i="1" dirty="0"/>
              <a:t>            .Only one section is visible at a time, toggled by JavaScript function show Section(id) the using visual studio code.</a:t>
            </a:r>
            <a:endParaRPr lang="en-IN" sz="2000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58138FD-0570-0757-D351-53B355090EC5}"/>
              </a:ext>
            </a:extLst>
          </p:cNvPr>
          <p:cNvSpPr txBox="1"/>
          <p:nvPr/>
        </p:nvSpPr>
        <p:spPr>
          <a:xfrm>
            <a:off x="838200" y="228600"/>
            <a:ext cx="9372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b="1" i="1" dirty="0">
                <a:latin typeface="Arial" panose="020B0604020202020204" pitchFamily="34" charset="0"/>
              </a:rPr>
              <a:t> </a:t>
            </a:r>
            <a:r>
              <a:rPr lang="en-US" altLang="en-US" sz="2000" b="1" i="1" dirty="0">
                <a:latin typeface="Arial" panose="020B0604020202020204" pitchFamily="34" charset="0"/>
              </a:rPr>
              <a:t>About Me Section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 dirty="0">
                <a:latin typeface="Arial" panose="020B0604020202020204" pitchFamily="34" charset="0"/>
              </a:rPr>
              <a:t>     Split into two subsections: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 dirty="0">
                <a:latin typeface="Arial" panose="020B0604020202020204" pitchFamily="34" charset="0"/>
              </a:rPr>
              <a:t>     .Personal introduction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 dirty="0">
                <a:latin typeface="Arial" panose="020B0604020202020204" pitchFamily="34" charset="0"/>
              </a:rPr>
              <a:t>     .Skills listing (structured with &lt;p&gt; tags)</a:t>
            </a:r>
            <a:endParaRPr lang="en-IN" sz="2000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7EA00A-1CCF-F212-EF19-6E902D4B9182}"/>
              </a:ext>
            </a:extLst>
          </p:cNvPr>
          <p:cNvSpPr txBox="1"/>
          <p:nvPr/>
        </p:nvSpPr>
        <p:spPr>
          <a:xfrm>
            <a:off x="838200" y="1616110"/>
            <a:ext cx="85420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1" dirty="0"/>
              <a:t>Projects Section</a:t>
            </a:r>
          </a:p>
          <a:p>
            <a:r>
              <a:rPr lang="en-US" sz="2000" i="1" dirty="0"/>
              <a:t>     .Each project is placed inside a .project div:</a:t>
            </a:r>
          </a:p>
          <a:p>
            <a:r>
              <a:rPr lang="en-US" sz="2000" i="1" dirty="0"/>
              <a:t>     .Background: white Border &amp; shadow: creates a card-like appearance</a:t>
            </a:r>
          </a:p>
          <a:p>
            <a:r>
              <a:rPr lang="en-US" sz="2000" i="1" dirty="0"/>
              <a:t>     .Rounded corners using:</a:t>
            </a:r>
            <a:endParaRPr lang="en-IN" sz="2000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A4BE6D-0698-8DFA-5149-2E7334C896F4}"/>
              </a:ext>
            </a:extLst>
          </p:cNvPr>
          <p:cNvSpPr txBox="1"/>
          <p:nvPr/>
        </p:nvSpPr>
        <p:spPr>
          <a:xfrm>
            <a:off x="890954" y="3056374"/>
            <a:ext cx="792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1" dirty="0"/>
              <a:t>Contact Section</a:t>
            </a:r>
          </a:p>
          <a:p>
            <a:r>
              <a:rPr lang="en-US" sz="2000" b="1" i="1" dirty="0"/>
              <a:t>        Clean layout with:</a:t>
            </a:r>
          </a:p>
          <a:p>
            <a:r>
              <a:rPr lang="en-US" sz="2000" i="1" dirty="0"/>
              <a:t>                 .Input fields and text area stacked using flex-direction</a:t>
            </a:r>
          </a:p>
          <a:p>
            <a:r>
              <a:rPr lang="en-US" sz="2000" i="1" dirty="0"/>
              <a:t>                 .column A submit button styled with hover effects</a:t>
            </a:r>
            <a:endParaRPr lang="en-IN" sz="2000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49FA09-22BC-9C8F-4913-742682CF22D2}"/>
              </a:ext>
            </a:extLst>
          </p:cNvPr>
          <p:cNvSpPr txBox="1"/>
          <p:nvPr/>
        </p:nvSpPr>
        <p:spPr>
          <a:xfrm>
            <a:off x="890954" y="4534004"/>
            <a:ext cx="76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1" dirty="0"/>
              <a:t>Footer:</a:t>
            </a:r>
          </a:p>
          <a:p>
            <a:r>
              <a:rPr lang="en-US" sz="2000" i="1" dirty="0"/>
              <a:t>           .Simple, center-aligned footer with consistent brand color.</a:t>
            </a:r>
            <a:endParaRPr lang="en-IN" sz="20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073E07-F0B5-AE45-9D29-7103F8FCD32C}"/>
              </a:ext>
            </a:extLst>
          </p:cNvPr>
          <p:cNvSpPr txBox="1"/>
          <p:nvPr/>
        </p:nvSpPr>
        <p:spPr>
          <a:xfrm>
            <a:off x="890954" y="5791200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1" dirty="0"/>
              <a:t>Response layout is desktop view</a:t>
            </a:r>
            <a:endParaRPr lang="en-IN" sz="2000" b="1" i="1" dirty="0"/>
          </a:p>
        </p:txBody>
      </p:sp>
    </p:spTree>
    <p:extLst>
      <p:ext uri="{BB962C8B-B14F-4D97-AF65-F5344CB8AC3E}">
        <p14:creationId xmlns:p14="http://schemas.microsoft.com/office/powerpoint/2010/main" val="3259693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676</TotalTime>
  <Words>1001</Words>
  <Application>Microsoft Office PowerPoint</Application>
  <PresentationFormat>Widescreen</PresentationFormat>
  <Paragraphs>128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Sitka Heading</vt:lpstr>
      <vt:lpstr>Sitka Small</vt:lpstr>
      <vt:lpstr>Times New Roman</vt:lpstr>
      <vt:lpstr>Trebuchet MS</vt:lpstr>
      <vt:lpstr>Wingdings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PowerPoint Presentation</vt:lpstr>
      <vt:lpstr>FEATURES AND FUNCTIONALITY</vt:lpstr>
      <vt:lpstr>PowerPoint Presentation</vt:lpstr>
      <vt:lpstr>RESULTS AND SCREENSHOTS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keerthana ragu</cp:lastModifiedBy>
  <cp:revision>32</cp:revision>
  <dcterms:created xsi:type="dcterms:W3CDTF">2024-03-29T15:07:22Z</dcterms:created>
  <dcterms:modified xsi:type="dcterms:W3CDTF">2025-08-29T12:24:21Z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