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59" r:id="rId2"/>
    <p:sldId id="258" r:id="rId3"/>
    <p:sldId id="257" r:id="rId4"/>
    <p:sldId id="261" r:id="rId5"/>
    <p:sldId id="263"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6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2947A-5971-4D93-944C-4681FC053F9B}" type="datetimeFigureOut">
              <a:rPr lang="en-IN" smtClean="0"/>
              <a:t>19-05-2022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BFC89C-2F7C-4944-9A2C-7797D3CAAFDE}" type="slidenum">
              <a:rPr lang="en-IN" smtClean="0"/>
              <a:t>‹#›</a:t>
            </a:fld>
            <a:endParaRPr lang="en-IN" dirty="0"/>
          </a:p>
        </p:txBody>
      </p:sp>
    </p:spTree>
    <p:extLst>
      <p:ext uri="{BB962C8B-B14F-4D97-AF65-F5344CB8AC3E}">
        <p14:creationId xmlns:p14="http://schemas.microsoft.com/office/powerpoint/2010/main" val="1663896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 name="Google Shape;1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0C27-6F6E-4891-ADC4-DB0B73FA44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0481F7-F2F7-4BDE-9411-632C138B6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9C484C-8F2A-4BBD-811B-222557A42F03}"/>
              </a:ext>
            </a:extLst>
          </p:cNvPr>
          <p:cNvSpPr>
            <a:spLocks noGrp="1"/>
          </p:cNvSpPr>
          <p:nvPr>
            <p:ph type="dt" sz="half" idx="10"/>
          </p:nvPr>
        </p:nvSpPr>
        <p:spPr/>
        <p:txBody>
          <a:bodyPr/>
          <a:lstStyle/>
          <a:p>
            <a:fld id="{CD7E34D3-FA35-45F1-B10C-79798732C000}" type="datetimeFigureOut">
              <a:rPr lang="en-IN" smtClean="0"/>
              <a:t>19-05-2022</a:t>
            </a:fld>
            <a:endParaRPr lang="en-IN" dirty="0"/>
          </a:p>
        </p:txBody>
      </p:sp>
      <p:sp>
        <p:nvSpPr>
          <p:cNvPr id="5" name="Footer Placeholder 4">
            <a:extLst>
              <a:ext uri="{FF2B5EF4-FFF2-40B4-BE49-F238E27FC236}">
                <a16:creationId xmlns:a16="http://schemas.microsoft.com/office/drawing/2014/main" id="{82E66AB1-4535-4305-A45E-9467FEC9431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BB3C033-8CEC-4966-8C1B-1106F5D13D5D}"/>
              </a:ext>
            </a:extLst>
          </p:cNvPr>
          <p:cNvSpPr>
            <a:spLocks noGrp="1"/>
          </p:cNvSpPr>
          <p:nvPr>
            <p:ph type="sldNum" sz="quarter" idx="12"/>
          </p:nvPr>
        </p:nvSpPr>
        <p:spPr/>
        <p:txBody>
          <a:bodyPr/>
          <a:lstStyle/>
          <a:p>
            <a:fld id="{74E30BA9-6E52-4D9E-9D14-565A3349961A}" type="slidenum">
              <a:rPr lang="en-IN" smtClean="0"/>
              <a:t>‹#›</a:t>
            </a:fld>
            <a:endParaRPr lang="en-IN" dirty="0"/>
          </a:p>
        </p:txBody>
      </p:sp>
      <p:pic>
        <p:nvPicPr>
          <p:cNvPr id="7" name="Picture 6">
            <a:extLst>
              <a:ext uri="{FF2B5EF4-FFF2-40B4-BE49-F238E27FC236}">
                <a16:creationId xmlns:a16="http://schemas.microsoft.com/office/drawing/2014/main" id="{808AE2CC-BB5B-4C65-BF89-536C8B8792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268384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6D3E-2F50-4FED-91FB-C3018F063E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446E60-2011-4F0A-B0DC-8AC8C680C7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AE7BF6-5AB8-4852-ADA9-ACFAF0318F0A}"/>
              </a:ext>
            </a:extLst>
          </p:cNvPr>
          <p:cNvSpPr>
            <a:spLocks noGrp="1"/>
          </p:cNvSpPr>
          <p:nvPr>
            <p:ph type="dt" sz="half" idx="10"/>
          </p:nvPr>
        </p:nvSpPr>
        <p:spPr/>
        <p:txBody>
          <a:bodyPr/>
          <a:lstStyle/>
          <a:p>
            <a:fld id="{CD7E34D3-FA35-45F1-B10C-79798732C000}" type="datetimeFigureOut">
              <a:rPr lang="en-IN" smtClean="0"/>
              <a:t>19-05-2022</a:t>
            </a:fld>
            <a:endParaRPr lang="en-IN" dirty="0"/>
          </a:p>
        </p:txBody>
      </p:sp>
      <p:sp>
        <p:nvSpPr>
          <p:cNvPr id="5" name="Footer Placeholder 4">
            <a:extLst>
              <a:ext uri="{FF2B5EF4-FFF2-40B4-BE49-F238E27FC236}">
                <a16:creationId xmlns:a16="http://schemas.microsoft.com/office/drawing/2014/main" id="{92813047-528A-4C5F-8B4A-A613AAEF74A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1A44A2C-7772-41C8-A3DC-63851ACAC62F}"/>
              </a:ext>
            </a:extLst>
          </p:cNvPr>
          <p:cNvSpPr>
            <a:spLocks noGrp="1"/>
          </p:cNvSpPr>
          <p:nvPr>
            <p:ph type="sldNum" sz="quarter" idx="12"/>
          </p:nvPr>
        </p:nvSpPr>
        <p:spPr/>
        <p:txBody>
          <a:bodyPr/>
          <a:lstStyle/>
          <a:p>
            <a:fld id="{74E30BA9-6E52-4D9E-9D14-565A3349961A}" type="slidenum">
              <a:rPr lang="en-IN" smtClean="0"/>
              <a:t>‹#›</a:t>
            </a:fld>
            <a:endParaRPr lang="en-IN" dirty="0"/>
          </a:p>
        </p:txBody>
      </p:sp>
      <p:pic>
        <p:nvPicPr>
          <p:cNvPr id="7" name="Picture 6">
            <a:extLst>
              <a:ext uri="{FF2B5EF4-FFF2-40B4-BE49-F238E27FC236}">
                <a16:creationId xmlns:a16="http://schemas.microsoft.com/office/drawing/2014/main" id="{A0508045-7A37-46AD-821B-6BC38EE33B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156454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2190F-2380-46FC-B474-3216369047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52F3D2-AD63-4795-9399-75F4FF1AF1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E38868-1673-40F4-A199-D2D07336C1FC}"/>
              </a:ext>
            </a:extLst>
          </p:cNvPr>
          <p:cNvSpPr>
            <a:spLocks noGrp="1"/>
          </p:cNvSpPr>
          <p:nvPr>
            <p:ph type="dt" sz="half" idx="10"/>
          </p:nvPr>
        </p:nvSpPr>
        <p:spPr/>
        <p:txBody>
          <a:bodyPr/>
          <a:lstStyle/>
          <a:p>
            <a:fld id="{CD7E34D3-FA35-45F1-B10C-79798732C000}" type="datetimeFigureOut">
              <a:rPr lang="en-IN" smtClean="0"/>
              <a:t>19-05-2022</a:t>
            </a:fld>
            <a:endParaRPr lang="en-IN" dirty="0"/>
          </a:p>
        </p:txBody>
      </p:sp>
      <p:sp>
        <p:nvSpPr>
          <p:cNvPr id="5" name="Footer Placeholder 4">
            <a:extLst>
              <a:ext uri="{FF2B5EF4-FFF2-40B4-BE49-F238E27FC236}">
                <a16:creationId xmlns:a16="http://schemas.microsoft.com/office/drawing/2014/main" id="{C248D2DF-3E7D-4DC4-8824-A38BB4A8C23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DA088E-E464-4A2E-83B9-CA21B6C310E9}"/>
              </a:ext>
            </a:extLst>
          </p:cNvPr>
          <p:cNvSpPr>
            <a:spLocks noGrp="1"/>
          </p:cNvSpPr>
          <p:nvPr>
            <p:ph type="sldNum" sz="quarter" idx="12"/>
          </p:nvPr>
        </p:nvSpPr>
        <p:spPr/>
        <p:txBody>
          <a:bodyPr/>
          <a:lstStyle/>
          <a:p>
            <a:fld id="{74E30BA9-6E52-4D9E-9D14-565A3349961A}" type="slidenum">
              <a:rPr lang="en-IN" smtClean="0"/>
              <a:t>‹#›</a:t>
            </a:fld>
            <a:endParaRPr lang="en-IN" dirty="0"/>
          </a:p>
        </p:txBody>
      </p:sp>
    </p:spTree>
    <p:extLst>
      <p:ext uri="{BB962C8B-B14F-4D97-AF65-F5344CB8AC3E}">
        <p14:creationId xmlns:p14="http://schemas.microsoft.com/office/powerpoint/2010/main" val="413956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EC50-43C2-46BA-A057-9F06FC1751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65BC4C-B1C6-4949-BB0D-EA5B65AC8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E884A9-6DA4-47A2-8ED1-BD3FD9874957}"/>
              </a:ext>
            </a:extLst>
          </p:cNvPr>
          <p:cNvSpPr>
            <a:spLocks noGrp="1"/>
          </p:cNvSpPr>
          <p:nvPr>
            <p:ph type="dt" sz="half" idx="10"/>
          </p:nvPr>
        </p:nvSpPr>
        <p:spPr/>
        <p:txBody>
          <a:bodyPr/>
          <a:lstStyle/>
          <a:p>
            <a:fld id="{CD7E34D3-FA35-45F1-B10C-79798732C000}" type="datetimeFigureOut">
              <a:rPr lang="en-IN" smtClean="0"/>
              <a:t>19-05-2022</a:t>
            </a:fld>
            <a:endParaRPr lang="en-IN" dirty="0"/>
          </a:p>
        </p:txBody>
      </p:sp>
      <p:sp>
        <p:nvSpPr>
          <p:cNvPr id="5" name="Footer Placeholder 4">
            <a:extLst>
              <a:ext uri="{FF2B5EF4-FFF2-40B4-BE49-F238E27FC236}">
                <a16:creationId xmlns:a16="http://schemas.microsoft.com/office/drawing/2014/main" id="{2D918EB9-777F-4C6C-84F7-00A6CCC90A8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8FC4729-0387-4735-BE4D-B924B5219B98}"/>
              </a:ext>
            </a:extLst>
          </p:cNvPr>
          <p:cNvSpPr>
            <a:spLocks noGrp="1"/>
          </p:cNvSpPr>
          <p:nvPr>
            <p:ph type="sldNum" sz="quarter" idx="12"/>
          </p:nvPr>
        </p:nvSpPr>
        <p:spPr/>
        <p:txBody>
          <a:bodyPr/>
          <a:lstStyle/>
          <a:p>
            <a:fld id="{74E30BA9-6E52-4D9E-9D14-565A3349961A}" type="slidenum">
              <a:rPr lang="en-IN" smtClean="0"/>
              <a:t>‹#›</a:t>
            </a:fld>
            <a:endParaRPr lang="en-IN" dirty="0"/>
          </a:p>
        </p:txBody>
      </p:sp>
      <p:pic>
        <p:nvPicPr>
          <p:cNvPr id="7" name="Picture 6">
            <a:extLst>
              <a:ext uri="{FF2B5EF4-FFF2-40B4-BE49-F238E27FC236}">
                <a16:creationId xmlns:a16="http://schemas.microsoft.com/office/drawing/2014/main" id="{22368133-C445-4C54-9613-D824507ABA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141199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4EBD-A0DA-4B97-99EF-DACAF9494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529E08-D1D4-4EBA-AFA9-151876B16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298B60-0134-4905-92EE-B4C7B2C1B9DA}"/>
              </a:ext>
            </a:extLst>
          </p:cNvPr>
          <p:cNvSpPr>
            <a:spLocks noGrp="1"/>
          </p:cNvSpPr>
          <p:nvPr>
            <p:ph type="dt" sz="half" idx="10"/>
          </p:nvPr>
        </p:nvSpPr>
        <p:spPr/>
        <p:txBody>
          <a:bodyPr/>
          <a:lstStyle/>
          <a:p>
            <a:fld id="{CD7E34D3-FA35-45F1-B10C-79798732C000}" type="datetimeFigureOut">
              <a:rPr lang="en-IN" smtClean="0"/>
              <a:t>19-05-2022</a:t>
            </a:fld>
            <a:endParaRPr lang="en-IN" dirty="0"/>
          </a:p>
        </p:txBody>
      </p:sp>
      <p:sp>
        <p:nvSpPr>
          <p:cNvPr id="5" name="Footer Placeholder 4">
            <a:extLst>
              <a:ext uri="{FF2B5EF4-FFF2-40B4-BE49-F238E27FC236}">
                <a16:creationId xmlns:a16="http://schemas.microsoft.com/office/drawing/2014/main" id="{9FBA6469-7D7A-4DD9-891C-250F9553DF6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FF21BEF-377A-4796-8C0F-31484FC605BE}"/>
              </a:ext>
            </a:extLst>
          </p:cNvPr>
          <p:cNvSpPr>
            <a:spLocks noGrp="1"/>
          </p:cNvSpPr>
          <p:nvPr>
            <p:ph type="sldNum" sz="quarter" idx="12"/>
          </p:nvPr>
        </p:nvSpPr>
        <p:spPr/>
        <p:txBody>
          <a:bodyPr/>
          <a:lstStyle/>
          <a:p>
            <a:fld id="{74E30BA9-6E52-4D9E-9D14-565A3349961A}" type="slidenum">
              <a:rPr lang="en-IN" smtClean="0"/>
              <a:t>‹#›</a:t>
            </a:fld>
            <a:endParaRPr lang="en-IN" dirty="0"/>
          </a:p>
        </p:txBody>
      </p:sp>
      <p:pic>
        <p:nvPicPr>
          <p:cNvPr id="7" name="Picture 6">
            <a:extLst>
              <a:ext uri="{FF2B5EF4-FFF2-40B4-BE49-F238E27FC236}">
                <a16:creationId xmlns:a16="http://schemas.microsoft.com/office/drawing/2014/main" id="{E3944B81-11E3-4331-BA80-6C28B7361F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400813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0A43-30AC-411E-8D0B-284FCFDD86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DEBE2C-CD43-4524-8511-90A375982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505BAD-7C59-4F1C-B045-4B0D3EE591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2EE49E-EE2C-4985-B96D-742EEFE23448}"/>
              </a:ext>
            </a:extLst>
          </p:cNvPr>
          <p:cNvSpPr>
            <a:spLocks noGrp="1"/>
          </p:cNvSpPr>
          <p:nvPr>
            <p:ph type="dt" sz="half" idx="10"/>
          </p:nvPr>
        </p:nvSpPr>
        <p:spPr/>
        <p:txBody>
          <a:bodyPr/>
          <a:lstStyle/>
          <a:p>
            <a:fld id="{CD7E34D3-FA35-45F1-B10C-79798732C000}" type="datetimeFigureOut">
              <a:rPr lang="en-IN" smtClean="0"/>
              <a:t>19-05-2022</a:t>
            </a:fld>
            <a:endParaRPr lang="en-IN" dirty="0"/>
          </a:p>
        </p:txBody>
      </p:sp>
      <p:sp>
        <p:nvSpPr>
          <p:cNvPr id="6" name="Footer Placeholder 5">
            <a:extLst>
              <a:ext uri="{FF2B5EF4-FFF2-40B4-BE49-F238E27FC236}">
                <a16:creationId xmlns:a16="http://schemas.microsoft.com/office/drawing/2014/main" id="{CFE7DA71-51FF-489A-A607-9039E69B975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CC6ECD4-3667-4AD8-BA7B-70A1D3292F19}"/>
              </a:ext>
            </a:extLst>
          </p:cNvPr>
          <p:cNvSpPr>
            <a:spLocks noGrp="1"/>
          </p:cNvSpPr>
          <p:nvPr>
            <p:ph type="sldNum" sz="quarter" idx="12"/>
          </p:nvPr>
        </p:nvSpPr>
        <p:spPr/>
        <p:txBody>
          <a:bodyPr/>
          <a:lstStyle/>
          <a:p>
            <a:fld id="{74E30BA9-6E52-4D9E-9D14-565A3349961A}" type="slidenum">
              <a:rPr lang="en-IN" smtClean="0"/>
              <a:t>‹#›</a:t>
            </a:fld>
            <a:endParaRPr lang="en-IN" dirty="0"/>
          </a:p>
        </p:txBody>
      </p:sp>
      <p:pic>
        <p:nvPicPr>
          <p:cNvPr id="8" name="Picture 7">
            <a:extLst>
              <a:ext uri="{FF2B5EF4-FFF2-40B4-BE49-F238E27FC236}">
                <a16:creationId xmlns:a16="http://schemas.microsoft.com/office/drawing/2014/main" id="{09A2897B-D393-44EF-9B0E-FDACAF53F9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332525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FFA1-285D-4A5E-8360-C3CF95A1D7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D4162E-D974-42A5-97CF-0AA4F88CA2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2A17E-8A6E-4DC3-A7F7-A68EC8718F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60F560-C298-42CA-8F4B-FFE589EE7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09898B-3D47-4ADB-9A9B-27EEE0B934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5321BE-FA6F-4FFF-BF51-3BC2BD1A91F6}"/>
              </a:ext>
            </a:extLst>
          </p:cNvPr>
          <p:cNvSpPr>
            <a:spLocks noGrp="1"/>
          </p:cNvSpPr>
          <p:nvPr>
            <p:ph type="dt" sz="half" idx="10"/>
          </p:nvPr>
        </p:nvSpPr>
        <p:spPr/>
        <p:txBody>
          <a:bodyPr/>
          <a:lstStyle/>
          <a:p>
            <a:fld id="{CD7E34D3-FA35-45F1-B10C-79798732C000}" type="datetimeFigureOut">
              <a:rPr lang="en-IN" smtClean="0"/>
              <a:t>19-05-2022</a:t>
            </a:fld>
            <a:endParaRPr lang="en-IN" dirty="0"/>
          </a:p>
        </p:txBody>
      </p:sp>
      <p:sp>
        <p:nvSpPr>
          <p:cNvPr id="8" name="Footer Placeholder 7">
            <a:extLst>
              <a:ext uri="{FF2B5EF4-FFF2-40B4-BE49-F238E27FC236}">
                <a16:creationId xmlns:a16="http://schemas.microsoft.com/office/drawing/2014/main" id="{8CD837B3-91C5-412B-BDA6-C16009D481F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2DE1991-779D-4972-946A-FA9C34945CDE}"/>
              </a:ext>
            </a:extLst>
          </p:cNvPr>
          <p:cNvSpPr>
            <a:spLocks noGrp="1"/>
          </p:cNvSpPr>
          <p:nvPr>
            <p:ph type="sldNum" sz="quarter" idx="12"/>
          </p:nvPr>
        </p:nvSpPr>
        <p:spPr/>
        <p:txBody>
          <a:bodyPr/>
          <a:lstStyle/>
          <a:p>
            <a:fld id="{74E30BA9-6E52-4D9E-9D14-565A3349961A}" type="slidenum">
              <a:rPr lang="en-IN" smtClean="0"/>
              <a:t>‹#›</a:t>
            </a:fld>
            <a:endParaRPr lang="en-IN" dirty="0"/>
          </a:p>
        </p:txBody>
      </p:sp>
      <p:pic>
        <p:nvPicPr>
          <p:cNvPr id="10" name="Picture 9">
            <a:extLst>
              <a:ext uri="{FF2B5EF4-FFF2-40B4-BE49-F238E27FC236}">
                <a16:creationId xmlns:a16="http://schemas.microsoft.com/office/drawing/2014/main" id="{9E4CE312-0CD2-4AA2-AE33-2C1AF3ED47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42377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4C0D-C454-4721-ABA2-917F596C55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B36FAD-9F5B-4EEB-AB4C-454E36FE67A0}"/>
              </a:ext>
            </a:extLst>
          </p:cNvPr>
          <p:cNvSpPr>
            <a:spLocks noGrp="1"/>
          </p:cNvSpPr>
          <p:nvPr>
            <p:ph type="dt" sz="half" idx="10"/>
          </p:nvPr>
        </p:nvSpPr>
        <p:spPr/>
        <p:txBody>
          <a:bodyPr/>
          <a:lstStyle/>
          <a:p>
            <a:fld id="{CD7E34D3-FA35-45F1-B10C-79798732C000}" type="datetimeFigureOut">
              <a:rPr lang="en-IN" smtClean="0"/>
              <a:t>19-05-2022</a:t>
            </a:fld>
            <a:endParaRPr lang="en-IN" dirty="0"/>
          </a:p>
        </p:txBody>
      </p:sp>
      <p:sp>
        <p:nvSpPr>
          <p:cNvPr id="4" name="Footer Placeholder 3">
            <a:extLst>
              <a:ext uri="{FF2B5EF4-FFF2-40B4-BE49-F238E27FC236}">
                <a16:creationId xmlns:a16="http://schemas.microsoft.com/office/drawing/2014/main" id="{5FD8B07C-DBED-4EF5-8F00-D75D496E17D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665EE2A-8161-4F71-AC33-41967569FCDB}"/>
              </a:ext>
            </a:extLst>
          </p:cNvPr>
          <p:cNvSpPr>
            <a:spLocks noGrp="1"/>
          </p:cNvSpPr>
          <p:nvPr>
            <p:ph type="sldNum" sz="quarter" idx="12"/>
          </p:nvPr>
        </p:nvSpPr>
        <p:spPr/>
        <p:txBody>
          <a:bodyPr/>
          <a:lstStyle/>
          <a:p>
            <a:fld id="{74E30BA9-6E52-4D9E-9D14-565A3349961A}" type="slidenum">
              <a:rPr lang="en-IN" smtClean="0"/>
              <a:t>‹#›</a:t>
            </a:fld>
            <a:endParaRPr lang="en-IN" dirty="0"/>
          </a:p>
        </p:txBody>
      </p:sp>
      <p:pic>
        <p:nvPicPr>
          <p:cNvPr id="6" name="Picture 5">
            <a:extLst>
              <a:ext uri="{FF2B5EF4-FFF2-40B4-BE49-F238E27FC236}">
                <a16:creationId xmlns:a16="http://schemas.microsoft.com/office/drawing/2014/main" id="{EB0EEF83-5DC6-41B1-875E-ED0D3CDCBA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118315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E2AED8-8A1B-4610-A257-75A4111F10BB}"/>
              </a:ext>
            </a:extLst>
          </p:cNvPr>
          <p:cNvSpPr>
            <a:spLocks noGrp="1"/>
          </p:cNvSpPr>
          <p:nvPr>
            <p:ph type="dt" sz="half" idx="10"/>
          </p:nvPr>
        </p:nvSpPr>
        <p:spPr/>
        <p:txBody>
          <a:bodyPr/>
          <a:lstStyle/>
          <a:p>
            <a:fld id="{CD7E34D3-FA35-45F1-B10C-79798732C000}" type="datetimeFigureOut">
              <a:rPr lang="en-IN" smtClean="0"/>
              <a:t>19-05-2022</a:t>
            </a:fld>
            <a:endParaRPr lang="en-IN" dirty="0"/>
          </a:p>
        </p:txBody>
      </p:sp>
      <p:sp>
        <p:nvSpPr>
          <p:cNvPr id="3" name="Footer Placeholder 2">
            <a:extLst>
              <a:ext uri="{FF2B5EF4-FFF2-40B4-BE49-F238E27FC236}">
                <a16:creationId xmlns:a16="http://schemas.microsoft.com/office/drawing/2014/main" id="{969FA5F2-510B-4E6B-AAF1-3A8B85FECA66}"/>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A8A20FE9-737E-41EB-AC0F-6C577306ED76}"/>
              </a:ext>
            </a:extLst>
          </p:cNvPr>
          <p:cNvSpPr>
            <a:spLocks noGrp="1"/>
          </p:cNvSpPr>
          <p:nvPr>
            <p:ph type="sldNum" sz="quarter" idx="12"/>
          </p:nvPr>
        </p:nvSpPr>
        <p:spPr/>
        <p:txBody>
          <a:bodyPr/>
          <a:lstStyle/>
          <a:p>
            <a:fld id="{74E30BA9-6E52-4D9E-9D14-565A3349961A}" type="slidenum">
              <a:rPr lang="en-IN" smtClean="0"/>
              <a:t>‹#›</a:t>
            </a:fld>
            <a:endParaRPr lang="en-IN" dirty="0"/>
          </a:p>
        </p:txBody>
      </p:sp>
      <p:pic>
        <p:nvPicPr>
          <p:cNvPr id="5" name="Picture 4">
            <a:extLst>
              <a:ext uri="{FF2B5EF4-FFF2-40B4-BE49-F238E27FC236}">
                <a16:creationId xmlns:a16="http://schemas.microsoft.com/office/drawing/2014/main" id="{4C86B8FC-77DE-439A-94C6-28C28C6763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368784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DC91-C742-4101-96EA-14344AC4A2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8274F6-4525-43BE-B8F7-491C1E163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F811F1-2C5B-4D8C-AEC3-90A579DB4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4986E-99F5-44A5-BBFE-EA380A2A6573}"/>
              </a:ext>
            </a:extLst>
          </p:cNvPr>
          <p:cNvSpPr>
            <a:spLocks noGrp="1"/>
          </p:cNvSpPr>
          <p:nvPr>
            <p:ph type="dt" sz="half" idx="10"/>
          </p:nvPr>
        </p:nvSpPr>
        <p:spPr/>
        <p:txBody>
          <a:bodyPr/>
          <a:lstStyle/>
          <a:p>
            <a:fld id="{CD7E34D3-FA35-45F1-B10C-79798732C000}" type="datetimeFigureOut">
              <a:rPr lang="en-IN" smtClean="0"/>
              <a:t>19-05-2022</a:t>
            </a:fld>
            <a:endParaRPr lang="en-IN" dirty="0"/>
          </a:p>
        </p:txBody>
      </p:sp>
      <p:sp>
        <p:nvSpPr>
          <p:cNvPr id="6" name="Footer Placeholder 5">
            <a:extLst>
              <a:ext uri="{FF2B5EF4-FFF2-40B4-BE49-F238E27FC236}">
                <a16:creationId xmlns:a16="http://schemas.microsoft.com/office/drawing/2014/main" id="{3045F5AB-A949-4878-87F0-CC0A18167E1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073A203-AC78-44E2-BFF1-ED5361C96C83}"/>
              </a:ext>
            </a:extLst>
          </p:cNvPr>
          <p:cNvSpPr>
            <a:spLocks noGrp="1"/>
          </p:cNvSpPr>
          <p:nvPr>
            <p:ph type="sldNum" sz="quarter" idx="12"/>
          </p:nvPr>
        </p:nvSpPr>
        <p:spPr/>
        <p:txBody>
          <a:bodyPr/>
          <a:lstStyle/>
          <a:p>
            <a:fld id="{74E30BA9-6E52-4D9E-9D14-565A3349961A}" type="slidenum">
              <a:rPr lang="en-IN" smtClean="0"/>
              <a:t>‹#›</a:t>
            </a:fld>
            <a:endParaRPr lang="en-IN" dirty="0"/>
          </a:p>
        </p:txBody>
      </p:sp>
      <p:pic>
        <p:nvPicPr>
          <p:cNvPr id="8" name="Picture 7">
            <a:extLst>
              <a:ext uri="{FF2B5EF4-FFF2-40B4-BE49-F238E27FC236}">
                <a16:creationId xmlns:a16="http://schemas.microsoft.com/office/drawing/2014/main" id="{8A32913E-CC50-451D-8E1A-1B5BBB7B86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350137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0E44-CB32-4ECA-BB36-05B0EC972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FAF9B9-787E-4E85-8BCE-ACD507DAAF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285C1F3D-635D-4F8F-BA29-4430FFFF5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BFF12-E093-4EAD-A0BE-EA736E12A461}"/>
              </a:ext>
            </a:extLst>
          </p:cNvPr>
          <p:cNvSpPr>
            <a:spLocks noGrp="1"/>
          </p:cNvSpPr>
          <p:nvPr>
            <p:ph type="dt" sz="half" idx="10"/>
          </p:nvPr>
        </p:nvSpPr>
        <p:spPr/>
        <p:txBody>
          <a:bodyPr/>
          <a:lstStyle/>
          <a:p>
            <a:fld id="{CD7E34D3-FA35-45F1-B10C-79798732C000}" type="datetimeFigureOut">
              <a:rPr lang="en-IN" smtClean="0"/>
              <a:t>19-05-2022</a:t>
            </a:fld>
            <a:endParaRPr lang="en-IN" dirty="0"/>
          </a:p>
        </p:txBody>
      </p:sp>
      <p:sp>
        <p:nvSpPr>
          <p:cNvPr id="6" name="Footer Placeholder 5">
            <a:extLst>
              <a:ext uri="{FF2B5EF4-FFF2-40B4-BE49-F238E27FC236}">
                <a16:creationId xmlns:a16="http://schemas.microsoft.com/office/drawing/2014/main" id="{C06C9C6F-ECBD-4634-AF18-66226F0F5D1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427195A-9416-433C-83CF-A97FD62ACEAE}"/>
              </a:ext>
            </a:extLst>
          </p:cNvPr>
          <p:cNvSpPr>
            <a:spLocks noGrp="1"/>
          </p:cNvSpPr>
          <p:nvPr>
            <p:ph type="sldNum" sz="quarter" idx="12"/>
          </p:nvPr>
        </p:nvSpPr>
        <p:spPr/>
        <p:txBody>
          <a:bodyPr/>
          <a:lstStyle/>
          <a:p>
            <a:fld id="{74E30BA9-6E52-4D9E-9D14-565A3349961A}" type="slidenum">
              <a:rPr lang="en-IN" smtClean="0"/>
              <a:t>‹#›</a:t>
            </a:fld>
            <a:endParaRPr lang="en-IN" dirty="0"/>
          </a:p>
        </p:txBody>
      </p:sp>
      <p:pic>
        <p:nvPicPr>
          <p:cNvPr id="8" name="Picture 7">
            <a:extLst>
              <a:ext uri="{FF2B5EF4-FFF2-40B4-BE49-F238E27FC236}">
                <a16:creationId xmlns:a16="http://schemas.microsoft.com/office/drawing/2014/main" id="{5C657195-5639-48AB-8CE5-F9D22FA68B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1294318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B39FA5-EDBA-4EE0-A9C9-EB936F60EB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C03501-2FD9-466C-9C62-053590BD5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26CDAF-4F07-41E3-92CC-FCB70FA60C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E34D3-FA35-45F1-B10C-79798732C000}" type="datetimeFigureOut">
              <a:rPr lang="en-IN" smtClean="0"/>
              <a:t>19-05-2022</a:t>
            </a:fld>
            <a:endParaRPr lang="en-IN" dirty="0"/>
          </a:p>
        </p:txBody>
      </p:sp>
      <p:sp>
        <p:nvSpPr>
          <p:cNvPr id="5" name="Footer Placeholder 4">
            <a:extLst>
              <a:ext uri="{FF2B5EF4-FFF2-40B4-BE49-F238E27FC236}">
                <a16:creationId xmlns:a16="http://schemas.microsoft.com/office/drawing/2014/main" id="{96B05637-55E7-4279-8C8A-4D192F136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41FF0959-8803-40F7-83A6-2383D3516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30BA9-6E52-4D9E-9D14-565A3349961A}" type="slidenum">
              <a:rPr lang="en-IN" smtClean="0"/>
              <a:t>‹#›</a:t>
            </a:fld>
            <a:endParaRPr lang="en-IN" dirty="0"/>
          </a:p>
        </p:txBody>
      </p:sp>
    </p:spTree>
    <p:extLst>
      <p:ext uri="{BB962C8B-B14F-4D97-AF65-F5344CB8AC3E}">
        <p14:creationId xmlns:p14="http://schemas.microsoft.com/office/powerpoint/2010/main" val="35577783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3" descr="A group of people posing for the camera&#10;&#10;Description generated with very high confidence"/>
          <p:cNvPicPr preferRelativeResize="0"/>
          <p:nvPr/>
        </p:nvPicPr>
        <p:blipFill rotWithShape="1">
          <a:blip r:embed="rId3">
            <a:alphaModFix/>
          </a:blip>
          <a:srcRect t="15378" r="-3" b="15373"/>
          <a:stretch/>
        </p:blipFill>
        <p:spPr>
          <a:xfrm>
            <a:off x="3649321" y="3"/>
            <a:ext cx="4609359" cy="2426373"/>
          </a:xfrm>
          <a:custGeom>
            <a:avLst/>
            <a:gdLst/>
            <a:ahLst/>
            <a:cxnLst/>
            <a:rect l="l" t="t" r="r" b="b"/>
            <a:pathLst>
              <a:path w="4609359" h="2130473" extrusionOk="0">
                <a:moveTo>
                  <a:pt x="986689" y="0"/>
                </a:moveTo>
                <a:lnTo>
                  <a:pt x="4609359" y="0"/>
                </a:lnTo>
                <a:lnTo>
                  <a:pt x="3622670" y="2130473"/>
                </a:lnTo>
                <a:lnTo>
                  <a:pt x="0" y="2130473"/>
                </a:lnTo>
                <a:close/>
              </a:path>
            </a:pathLst>
          </a:custGeom>
          <a:noFill/>
          <a:ln>
            <a:noFill/>
          </a:ln>
        </p:spPr>
      </p:pic>
      <p:pic>
        <p:nvPicPr>
          <p:cNvPr id="92" name="Google Shape;92;p13" descr="A large sign above the front of a building&#10;&#10;Description generated with very high confidence"/>
          <p:cNvPicPr preferRelativeResize="0"/>
          <p:nvPr/>
        </p:nvPicPr>
        <p:blipFill rotWithShape="1">
          <a:blip r:embed="rId4">
            <a:alphaModFix/>
          </a:blip>
          <a:srcRect t="35118" r="2" b="17274"/>
          <a:stretch/>
        </p:blipFill>
        <p:spPr>
          <a:xfrm>
            <a:off x="20" y="-6954"/>
            <a:ext cx="4475120" cy="2426373"/>
          </a:xfrm>
          <a:custGeom>
            <a:avLst/>
            <a:gdLst/>
            <a:ahLst/>
            <a:cxnLst/>
            <a:rect l="l" t="t" r="r" b="b"/>
            <a:pathLst>
              <a:path w="4475140" h="2130473" extrusionOk="0">
                <a:moveTo>
                  <a:pt x="0" y="0"/>
                </a:moveTo>
                <a:lnTo>
                  <a:pt x="1074821" y="0"/>
                </a:lnTo>
                <a:lnTo>
                  <a:pt x="1074821" y="239"/>
                </a:lnTo>
                <a:lnTo>
                  <a:pt x="4475140" y="239"/>
                </a:lnTo>
                <a:lnTo>
                  <a:pt x="3488563" y="2130473"/>
                </a:lnTo>
                <a:lnTo>
                  <a:pt x="0" y="2130473"/>
                </a:lnTo>
                <a:close/>
              </a:path>
            </a:pathLst>
          </a:custGeom>
          <a:noFill/>
          <a:ln>
            <a:noFill/>
          </a:ln>
        </p:spPr>
      </p:pic>
      <p:pic>
        <p:nvPicPr>
          <p:cNvPr id="93" name="Google Shape;93;p13" descr="A group of people sitting at a table&#10;&#10;Description generated with very high confidence"/>
          <p:cNvPicPr preferRelativeResize="0"/>
          <p:nvPr/>
        </p:nvPicPr>
        <p:blipFill rotWithShape="1">
          <a:blip r:embed="rId5">
            <a:alphaModFix/>
          </a:blip>
          <a:srcRect t="30138" r="3" b="10194"/>
          <a:stretch/>
        </p:blipFill>
        <p:spPr>
          <a:xfrm>
            <a:off x="7431341" y="1"/>
            <a:ext cx="4760659" cy="2426373"/>
          </a:xfrm>
          <a:custGeom>
            <a:avLst/>
            <a:gdLst/>
            <a:ahLst/>
            <a:cxnLst/>
            <a:rect l="l" t="t" r="r" b="b"/>
            <a:pathLst>
              <a:path w="4760659" h="2130473" extrusionOk="0">
                <a:moveTo>
                  <a:pt x="986689" y="0"/>
                </a:moveTo>
                <a:lnTo>
                  <a:pt x="4760659" y="0"/>
                </a:lnTo>
                <a:lnTo>
                  <a:pt x="4760659" y="2130473"/>
                </a:lnTo>
                <a:lnTo>
                  <a:pt x="0" y="2130473"/>
                </a:lnTo>
                <a:close/>
              </a:path>
            </a:pathLst>
          </a:custGeom>
          <a:noFill/>
          <a:ln>
            <a:noFill/>
          </a:ln>
        </p:spPr>
      </p:pic>
      <p:pic>
        <p:nvPicPr>
          <p:cNvPr id="94" name="Google Shape;94;p13" descr="A group of people looking at the camera&#10;&#10;Description generated with very high confidence"/>
          <p:cNvPicPr preferRelativeResize="0"/>
          <p:nvPr/>
        </p:nvPicPr>
        <p:blipFill rotWithShape="1">
          <a:blip r:embed="rId6">
            <a:alphaModFix/>
          </a:blip>
          <a:srcRect r="1" b="27199"/>
          <a:stretch/>
        </p:blipFill>
        <p:spPr>
          <a:xfrm>
            <a:off x="7716860" y="4438580"/>
            <a:ext cx="4475140" cy="2419419"/>
          </a:xfrm>
          <a:custGeom>
            <a:avLst/>
            <a:gdLst/>
            <a:ahLst/>
            <a:cxnLst/>
            <a:rect l="l" t="t" r="r" b="b"/>
            <a:pathLst>
              <a:path w="4475140" h="2174680" extrusionOk="0">
                <a:moveTo>
                  <a:pt x="1006941" y="0"/>
                </a:moveTo>
                <a:lnTo>
                  <a:pt x="4475140" y="0"/>
                </a:lnTo>
                <a:lnTo>
                  <a:pt x="4475140" y="2174680"/>
                </a:lnTo>
                <a:lnTo>
                  <a:pt x="3400319" y="2174680"/>
                </a:lnTo>
                <a:lnTo>
                  <a:pt x="3400319" y="2174202"/>
                </a:lnTo>
                <a:lnTo>
                  <a:pt x="0" y="2174202"/>
                </a:lnTo>
                <a:close/>
              </a:path>
            </a:pathLst>
          </a:custGeom>
          <a:noFill/>
          <a:ln>
            <a:noFill/>
          </a:ln>
        </p:spPr>
      </p:pic>
      <p:pic>
        <p:nvPicPr>
          <p:cNvPr id="95" name="Google Shape;95;p13" descr="A group of people standing in a room&#10;&#10;Description generated with very high confidence"/>
          <p:cNvPicPr preferRelativeResize="0"/>
          <p:nvPr/>
        </p:nvPicPr>
        <p:blipFill rotWithShape="1">
          <a:blip r:embed="rId7">
            <a:alphaModFix/>
          </a:blip>
          <a:srcRect r="-1" b="27961"/>
          <a:stretch/>
        </p:blipFill>
        <p:spPr>
          <a:xfrm>
            <a:off x="4039737" y="4438045"/>
            <a:ext cx="4523640" cy="2419953"/>
          </a:xfrm>
          <a:custGeom>
            <a:avLst/>
            <a:gdLst/>
            <a:ahLst/>
            <a:cxnLst/>
            <a:rect l="l" t="t" r="r" b="b"/>
            <a:pathLst>
              <a:path w="4523640" h="2175160" extrusionOk="0">
                <a:moveTo>
                  <a:pt x="0" y="0"/>
                </a:moveTo>
                <a:lnTo>
                  <a:pt x="4523640" y="0"/>
                </a:lnTo>
                <a:lnTo>
                  <a:pt x="3516256" y="2175160"/>
                </a:lnTo>
                <a:lnTo>
                  <a:pt x="0" y="2175160"/>
                </a:lnTo>
                <a:lnTo>
                  <a:pt x="0" y="2174920"/>
                </a:lnTo>
                <a:lnTo>
                  <a:pt x="14159" y="2174920"/>
                </a:lnTo>
                <a:lnTo>
                  <a:pt x="1021100" y="718"/>
                </a:lnTo>
                <a:lnTo>
                  <a:pt x="0" y="718"/>
                </a:lnTo>
                <a:close/>
              </a:path>
            </a:pathLst>
          </a:custGeom>
          <a:noFill/>
          <a:ln>
            <a:noFill/>
          </a:ln>
        </p:spPr>
      </p:pic>
      <p:pic>
        <p:nvPicPr>
          <p:cNvPr id="96" name="Google Shape;96;p13" descr="A group of people sitting at a table&#10;&#10;Description generated with very high confidence"/>
          <p:cNvPicPr preferRelativeResize="0"/>
          <p:nvPr/>
        </p:nvPicPr>
        <p:blipFill rotWithShape="1">
          <a:blip r:embed="rId8">
            <a:alphaModFix/>
          </a:blip>
          <a:srcRect t="33084" b="530"/>
          <a:stretch/>
        </p:blipFill>
        <p:spPr>
          <a:xfrm>
            <a:off x="-2" y="4445000"/>
            <a:ext cx="4908824" cy="2419953"/>
          </a:xfrm>
          <a:custGeom>
            <a:avLst/>
            <a:gdLst/>
            <a:ahLst/>
            <a:cxnLst/>
            <a:rect l="l" t="t" r="r" b="b"/>
            <a:pathLst>
              <a:path w="4908824" h="2175160" extrusionOk="0">
                <a:moveTo>
                  <a:pt x="0" y="0"/>
                </a:moveTo>
                <a:lnTo>
                  <a:pt x="4908824" y="0"/>
                </a:lnTo>
                <a:lnTo>
                  <a:pt x="3901440" y="2175160"/>
                </a:lnTo>
                <a:lnTo>
                  <a:pt x="0" y="2175160"/>
                </a:lnTo>
                <a:close/>
              </a:path>
            </a:pathLst>
          </a:custGeom>
          <a:noFill/>
          <a:ln>
            <a:noFill/>
          </a:ln>
        </p:spPr>
      </p:pic>
      <p:pic>
        <p:nvPicPr>
          <p:cNvPr id="97" name="Google Shape;97;p13"/>
          <p:cNvPicPr preferRelativeResize="0"/>
          <p:nvPr/>
        </p:nvPicPr>
        <p:blipFill rotWithShape="1">
          <a:blip r:embed="rId9">
            <a:alphaModFix/>
          </a:blip>
          <a:srcRect/>
          <a:stretch/>
        </p:blipFill>
        <p:spPr>
          <a:xfrm>
            <a:off x="12700" y="2433329"/>
            <a:ext cx="12107697" cy="19977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CC75-9420-47CB-84DD-90A2CE09539F}"/>
              </a:ext>
            </a:extLst>
          </p:cNvPr>
          <p:cNvSpPr>
            <a:spLocks noGrp="1"/>
          </p:cNvSpPr>
          <p:nvPr>
            <p:ph type="ctrTitle"/>
          </p:nvPr>
        </p:nvSpPr>
        <p:spPr>
          <a:xfrm>
            <a:off x="1524000" y="1122363"/>
            <a:ext cx="9144000" cy="1835441"/>
          </a:xfrm>
        </p:spPr>
        <p:txBody>
          <a:bodyPr/>
          <a:lstStyle/>
          <a:p>
            <a:r>
              <a:rPr lang="en-IN" b="1" u="sng" dirty="0">
                <a:effectLst>
                  <a:outerShdw blurRad="38100" dist="38100" dir="2700000" algn="tl">
                    <a:srgbClr val="000000">
                      <a:alpha val="43137"/>
                    </a:srgbClr>
                  </a:outerShdw>
                </a:effectLst>
              </a:rPr>
              <a:t>NOTE TAKER APP</a:t>
            </a:r>
          </a:p>
        </p:txBody>
      </p:sp>
      <p:sp>
        <p:nvSpPr>
          <p:cNvPr id="3" name="Subtitle 2">
            <a:extLst>
              <a:ext uri="{FF2B5EF4-FFF2-40B4-BE49-F238E27FC236}">
                <a16:creationId xmlns:a16="http://schemas.microsoft.com/office/drawing/2014/main" id="{776E1871-C1C0-448F-8955-DFD153D30EAC}"/>
              </a:ext>
            </a:extLst>
          </p:cNvPr>
          <p:cNvSpPr>
            <a:spLocks noGrp="1"/>
          </p:cNvSpPr>
          <p:nvPr>
            <p:ph type="subTitle" idx="1"/>
          </p:nvPr>
        </p:nvSpPr>
        <p:spPr/>
        <p:txBody>
          <a:bodyPr/>
          <a:lstStyle/>
          <a:p>
            <a:r>
              <a:rPr lang="en-IN" b="1" dirty="0">
                <a:effectLst>
                  <a:outerShdw blurRad="38100" dist="38100" dir="2700000" algn="tl">
                    <a:srgbClr val="000000">
                      <a:alpha val="43137"/>
                    </a:srgbClr>
                  </a:outerShdw>
                </a:effectLst>
              </a:rPr>
              <a:t>By</a:t>
            </a:r>
          </a:p>
          <a:p>
            <a:endParaRPr lang="en-IN" b="1" dirty="0"/>
          </a:p>
          <a:p>
            <a:r>
              <a:rPr lang="en-IN" sz="3200" b="1" dirty="0">
                <a:effectLst>
                  <a:outerShdw blurRad="38100" dist="38100" dir="2700000" algn="tl">
                    <a:srgbClr val="000000">
                      <a:alpha val="43137"/>
                    </a:srgbClr>
                  </a:outerShdw>
                </a:effectLst>
              </a:rPr>
              <a:t>Banoth keerthana</a:t>
            </a:r>
          </a:p>
          <a:p>
            <a:endParaRPr lang="en-IN" dirty="0"/>
          </a:p>
        </p:txBody>
      </p:sp>
    </p:spTree>
    <p:extLst>
      <p:ext uri="{BB962C8B-B14F-4D97-AF65-F5344CB8AC3E}">
        <p14:creationId xmlns:p14="http://schemas.microsoft.com/office/powerpoint/2010/main" val="898242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0;p2">
            <a:extLst>
              <a:ext uri="{FF2B5EF4-FFF2-40B4-BE49-F238E27FC236}">
                <a16:creationId xmlns:a16="http://schemas.microsoft.com/office/drawing/2014/main" id="{F1938B5B-7279-41B8-9966-43015F242CFD}"/>
              </a:ext>
            </a:extLst>
          </p:cNvPr>
          <p:cNvSpPr txBox="1"/>
          <p:nvPr/>
        </p:nvSpPr>
        <p:spPr>
          <a:xfrm>
            <a:off x="923732" y="904066"/>
            <a:ext cx="10021076" cy="563227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b="1" i="0" u="none" strike="noStrike" cap="none" dirty="0">
                <a:solidFill>
                  <a:schemeClr val="dk1"/>
                </a:solidFill>
                <a:latin typeface="Calibri"/>
                <a:ea typeface="Calibri"/>
                <a:cs typeface="Calibri"/>
                <a:sym typeface="Calibri"/>
              </a:rPr>
              <a:t>Background ?</a:t>
            </a:r>
          </a:p>
          <a:p>
            <a:pPr marR="0" lvl="0" algn="l" rtl="0">
              <a:spcBef>
                <a:spcPts val="0"/>
              </a:spcBef>
              <a:spcAft>
                <a:spcPts val="0"/>
              </a:spcAft>
              <a:buClr>
                <a:schemeClr val="dk1"/>
              </a:buClr>
              <a:buSzPts val="1800"/>
            </a:pPr>
            <a:endParaRPr lang="en-US" sz="1800" b="0"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dirty="0">
                <a:solidFill>
                  <a:schemeClr val="dk1"/>
                </a:solidFill>
                <a:latin typeface="Calibri"/>
                <a:ea typeface="Calibri"/>
                <a:cs typeface="Calibri"/>
                <a:sym typeface="Calibri"/>
              </a:rPr>
              <a:t>	I am from </a:t>
            </a:r>
            <a:r>
              <a:rPr lang="en-US" sz="1800" b="0" i="0" u="none" strike="noStrike" cap="none" dirty="0">
                <a:solidFill>
                  <a:schemeClr val="dk1"/>
                </a:solidFill>
                <a:latin typeface="Calibri"/>
                <a:ea typeface="Calibri"/>
                <a:cs typeface="Calibri"/>
                <a:sym typeface="Calibri"/>
              </a:rPr>
              <a:t>B-tech (2022 </a:t>
            </a:r>
            <a:r>
              <a:rPr lang="en-US" dirty="0">
                <a:solidFill>
                  <a:schemeClr val="dk1"/>
                </a:solidFill>
                <a:latin typeface="Calibri"/>
                <a:ea typeface="Calibri"/>
                <a:cs typeface="Calibri"/>
                <a:sym typeface="Calibri"/>
              </a:rPr>
              <a:t>Pass out</a:t>
            </a:r>
            <a:r>
              <a:rPr lang="en-US" sz="1800" b="0" i="0" u="none" strike="noStrike" cap="none" dirty="0">
                <a:solidFill>
                  <a:schemeClr val="dk1"/>
                </a:solidFill>
                <a:latin typeface="Calibri"/>
                <a:ea typeface="Calibri"/>
                <a:cs typeface="Calibri"/>
                <a:sym typeface="Calibri"/>
              </a:rPr>
              <a:t>) background perusing final year under Computer Science 	Engineering.</a:t>
            </a:r>
          </a:p>
          <a:p>
            <a:pPr marR="0" lvl="0" algn="l" rtl="0">
              <a:spcBef>
                <a:spcPts val="0"/>
              </a:spcBef>
              <a:spcAft>
                <a:spcPts val="0"/>
              </a:spcAft>
              <a:buClr>
                <a:schemeClr val="dk1"/>
              </a:buClr>
              <a:buSzPts val="1800"/>
            </a:pPr>
            <a:endParaRPr lang="en-US" dirty="0"/>
          </a:p>
          <a:p>
            <a:pPr marL="285750" marR="0" lvl="0" indent="-285750" algn="l" rtl="0">
              <a:spcBef>
                <a:spcPts val="0"/>
              </a:spcBef>
              <a:spcAft>
                <a:spcPts val="0"/>
              </a:spcAft>
              <a:buClr>
                <a:schemeClr val="dk1"/>
              </a:buClr>
              <a:buSzPts val="1800"/>
              <a:buFont typeface="Noto Sans Symbols"/>
              <a:buChar char="✔"/>
            </a:pPr>
            <a:r>
              <a:rPr lang="en-US" sz="1800" b="1" i="0" u="none" strike="noStrike" cap="none" dirty="0">
                <a:solidFill>
                  <a:schemeClr val="dk1"/>
                </a:solidFill>
                <a:latin typeface="Calibri"/>
                <a:ea typeface="Calibri"/>
                <a:cs typeface="Calibri"/>
                <a:sym typeface="Calibri"/>
              </a:rPr>
              <a:t>Why you want to learn </a:t>
            </a:r>
            <a:r>
              <a:rPr lang="en-US" b="1" dirty="0">
                <a:solidFill>
                  <a:schemeClr val="dk1"/>
                </a:solidFill>
                <a:latin typeface="Calibri"/>
                <a:ea typeface="Calibri"/>
                <a:cs typeface="Calibri"/>
                <a:sym typeface="Calibri"/>
              </a:rPr>
              <a:t>Full Stack Development Course</a:t>
            </a:r>
          </a:p>
          <a:p>
            <a:pPr marL="285750" marR="0" lvl="0" indent="-285750" algn="l" rtl="0">
              <a:spcBef>
                <a:spcPts val="0"/>
              </a:spcBef>
              <a:spcAft>
                <a:spcPts val="0"/>
              </a:spcAft>
              <a:buClr>
                <a:schemeClr val="dk1"/>
              </a:buClr>
              <a:buSzPts val="1800"/>
              <a:buFont typeface="Noto Sans Symbols"/>
              <a:buChar char="✔"/>
            </a:pPr>
            <a:endParaRPr lang="en-US"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dirty="0">
                <a:solidFill>
                  <a:schemeClr val="dk1"/>
                </a:solidFill>
                <a:latin typeface="Calibri"/>
                <a:cs typeface="Calibri"/>
                <a:sym typeface="Calibri"/>
              </a:rPr>
              <a:t>	As the </a:t>
            </a:r>
            <a:r>
              <a:rPr lang="en-US" dirty="0">
                <a:solidFill>
                  <a:schemeClr val="tx1">
                    <a:lumMod val="95000"/>
                    <a:lumOff val="5000"/>
                  </a:schemeClr>
                </a:solidFill>
                <a:latin typeface="Calibri"/>
                <a:cs typeface="Calibri"/>
                <a:sym typeface="Calibri"/>
              </a:rPr>
              <a:t>current</a:t>
            </a:r>
            <a:r>
              <a:rPr lang="en-US" dirty="0">
                <a:solidFill>
                  <a:schemeClr val="dk1"/>
                </a:solidFill>
                <a:latin typeface="Calibri"/>
                <a:cs typeface="Calibri"/>
                <a:sym typeface="Calibri"/>
              </a:rPr>
              <a:t> industries is booming with the full stack developers and </a:t>
            </a:r>
            <a:r>
              <a:rPr lang="en-IN" dirty="0">
                <a:solidFill>
                  <a:schemeClr val="dk1"/>
                </a:solidFill>
                <a:latin typeface="Calibri"/>
                <a:cs typeface="Calibri"/>
                <a:sym typeface="Calibri"/>
              </a:rPr>
              <a:t>and also as it helps me 	gain skills on both frontend as well as backend development </a:t>
            </a:r>
          </a:p>
          <a:p>
            <a:pPr marR="0" lvl="0" algn="l" rtl="0">
              <a:spcBef>
                <a:spcPts val="0"/>
              </a:spcBef>
              <a:spcAft>
                <a:spcPts val="0"/>
              </a:spcAft>
              <a:buClr>
                <a:schemeClr val="dk1"/>
              </a:buClr>
              <a:buSzPts val="1800"/>
            </a:pPr>
            <a:r>
              <a:rPr lang="en-IN" dirty="0">
                <a:solidFill>
                  <a:schemeClr val="dk1"/>
                </a:solidFill>
                <a:latin typeface="Calibri"/>
                <a:cs typeface="Calibri"/>
                <a:sym typeface="Calibri"/>
              </a:rPr>
              <a:t>	As a fresher I think that this will help me to start my career where I am able to work on both 	frontend as well as backend.</a:t>
            </a:r>
          </a:p>
          <a:p>
            <a:pPr marR="0" lvl="0" algn="l" rtl="0">
              <a:spcBef>
                <a:spcPts val="0"/>
              </a:spcBef>
              <a:spcAft>
                <a:spcPts val="0"/>
              </a:spcAft>
              <a:buClr>
                <a:schemeClr val="dk1"/>
              </a:buClr>
              <a:buSzPts val="1800"/>
            </a:pPr>
            <a:endParaRPr lang="en-US" dirty="0"/>
          </a:p>
          <a:p>
            <a:pPr marL="285750" marR="0" lvl="0" indent="-285750" algn="l" rtl="0">
              <a:spcBef>
                <a:spcPts val="0"/>
              </a:spcBef>
              <a:spcAft>
                <a:spcPts val="0"/>
              </a:spcAft>
              <a:buClr>
                <a:schemeClr val="dk1"/>
              </a:buClr>
              <a:buSzPts val="1800"/>
              <a:buFont typeface="Noto Sans Symbols"/>
              <a:buChar char="✔"/>
            </a:pPr>
            <a:r>
              <a:rPr lang="en-US" sz="1800" b="1" i="0" u="none" strike="noStrike" cap="none" dirty="0">
                <a:solidFill>
                  <a:schemeClr val="dk1"/>
                </a:solidFill>
                <a:latin typeface="Calibri"/>
                <a:ea typeface="Calibri"/>
                <a:cs typeface="Calibri"/>
                <a:sym typeface="Calibri"/>
              </a:rPr>
              <a:t>Any work experience</a:t>
            </a:r>
          </a:p>
          <a:p>
            <a:pPr marR="0" lvl="0" algn="l" rtl="0">
              <a:spcBef>
                <a:spcPts val="0"/>
              </a:spcBef>
              <a:spcAft>
                <a:spcPts val="0"/>
              </a:spcAft>
              <a:buClr>
                <a:schemeClr val="dk1"/>
              </a:buClr>
              <a:buSzPts val="1800"/>
            </a:pPr>
            <a:endParaRPr lang="en-US" sz="1800" b="0"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dirty="0">
                <a:solidFill>
                  <a:schemeClr val="dk1"/>
                </a:solidFill>
                <a:latin typeface="Calibri"/>
                <a:cs typeface="Calibri"/>
                <a:sym typeface="Calibri"/>
              </a:rPr>
              <a:t>	</a:t>
            </a:r>
            <a:r>
              <a:rPr lang="en-IN" dirty="0">
                <a:solidFill>
                  <a:schemeClr val="dk1"/>
                </a:solidFill>
                <a:latin typeface="Calibri"/>
                <a:cs typeface="Calibri"/>
                <a:sym typeface="Calibri"/>
              </a:rPr>
              <a:t>Currently I have no experience in the any company.</a:t>
            </a:r>
          </a:p>
          <a:p>
            <a:pPr marR="0" lvl="0" algn="l" rtl="0">
              <a:spcBef>
                <a:spcPts val="0"/>
              </a:spcBef>
              <a:spcAft>
                <a:spcPts val="0"/>
              </a:spcAft>
              <a:buClr>
                <a:schemeClr val="dk1"/>
              </a:buClr>
              <a:buSzPts val="1800"/>
            </a:pPr>
            <a:endParaRPr dirty="0"/>
          </a:p>
          <a:p>
            <a:pPr marL="285750" marR="0" lvl="0" indent="-285750" algn="l" rtl="0">
              <a:spcBef>
                <a:spcPts val="0"/>
              </a:spcBef>
              <a:spcAft>
                <a:spcPts val="0"/>
              </a:spcAft>
              <a:buClr>
                <a:schemeClr val="dk1"/>
              </a:buClr>
              <a:buSzPts val="1800"/>
              <a:buFont typeface="Noto Sans Symbols"/>
              <a:buChar char="✔"/>
            </a:pPr>
            <a:r>
              <a:rPr lang="en-US" sz="1800" b="1" i="0" u="none" strike="noStrike" cap="none" dirty="0">
                <a:solidFill>
                  <a:schemeClr val="dk1"/>
                </a:solidFill>
                <a:latin typeface="Calibri"/>
                <a:ea typeface="Calibri"/>
                <a:cs typeface="Calibri"/>
                <a:sym typeface="Calibri"/>
              </a:rPr>
              <a:t>What like you about Innomatics Research lab</a:t>
            </a:r>
          </a:p>
          <a:p>
            <a:pPr marR="0" lvl="0" algn="l" rtl="0">
              <a:spcBef>
                <a:spcPts val="0"/>
              </a:spcBef>
              <a:spcAft>
                <a:spcPts val="0"/>
              </a:spcAft>
              <a:buClr>
                <a:schemeClr val="dk1"/>
              </a:buClr>
              <a:buSzPts val="1800"/>
            </a:pPr>
            <a:r>
              <a:rPr lang="en-US" dirty="0">
                <a:solidFill>
                  <a:schemeClr val="dk1"/>
                </a:solidFill>
                <a:latin typeface="Calibri"/>
                <a:ea typeface="Calibri"/>
                <a:cs typeface="Calibri"/>
                <a:sym typeface="Calibri"/>
              </a:rPr>
              <a:t>	</a:t>
            </a:r>
          </a:p>
          <a:p>
            <a:pPr marR="0" lvl="0" algn="l" rtl="0">
              <a:spcBef>
                <a:spcPts val="0"/>
              </a:spcBef>
              <a:spcAft>
                <a:spcPts val="0"/>
              </a:spcAft>
              <a:buClr>
                <a:schemeClr val="dk1"/>
              </a:buClr>
              <a:buSzPts val="1800"/>
            </a:pPr>
            <a:r>
              <a:rPr lang="en-US" sz="1800" b="0" i="0" u="none" strike="noStrike" cap="none" dirty="0">
                <a:solidFill>
                  <a:schemeClr val="dk1"/>
                </a:solidFill>
                <a:latin typeface="Calibri"/>
                <a:ea typeface="Calibri"/>
                <a:cs typeface="Calibri"/>
                <a:sym typeface="Calibri"/>
              </a:rPr>
              <a:t>	</a:t>
            </a:r>
            <a:r>
              <a:rPr lang="en-IN" dirty="0">
                <a:solidFill>
                  <a:schemeClr val="dk1"/>
                </a:solidFill>
                <a:latin typeface="Calibri"/>
                <a:ea typeface="Calibri"/>
                <a:cs typeface="Calibri"/>
                <a:sym typeface="Calibri"/>
              </a:rPr>
              <a:t>T</a:t>
            </a:r>
            <a:r>
              <a:rPr lang="en-IN" sz="1800" b="0" i="0" u="none" strike="noStrike" cap="none" dirty="0">
                <a:solidFill>
                  <a:schemeClr val="dk1"/>
                </a:solidFill>
                <a:latin typeface="Calibri"/>
                <a:ea typeface="Calibri"/>
                <a:cs typeface="Calibri"/>
                <a:sym typeface="Calibri"/>
              </a:rPr>
              <a:t>he way of teaching the skills regarding the full stack developer in innomatics is good</a:t>
            </a:r>
            <a:br>
              <a:rPr lang="en-US" sz="1800" b="0" i="0" u="none" strike="noStrike" cap="none" dirty="0">
                <a:solidFill>
                  <a:schemeClr val="dk1"/>
                </a:solidFill>
                <a:latin typeface="Calibri"/>
                <a:ea typeface="Calibri"/>
                <a:cs typeface="Calibri"/>
                <a:sym typeface="Calibri"/>
              </a:rPr>
            </a:br>
            <a:endParaRPr dirty="0"/>
          </a:p>
        </p:txBody>
      </p:sp>
      <p:sp>
        <p:nvSpPr>
          <p:cNvPr id="6" name="Google Shape;42;p2">
            <a:extLst>
              <a:ext uri="{FF2B5EF4-FFF2-40B4-BE49-F238E27FC236}">
                <a16:creationId xmlns:a16="http://schemas.microsoft.com/office/drawing/2014/main" id="{717B5CEA-3236-4F3B-910D-3C353EEDF02F}"/>
              </a:ext>
            </a:extLst>
          </p:cNvPr>
          <p:cNvSpPr txBox="1"/>
          <p:nvPr/>
        </p:nvSpPr>
        <p:spPr>
          <a:xfrm>
            <a:off x="565679" y="321663"/>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en-US" sz="3200" b="0" i="0" u="none" strike="noStrike" cap="none" dirty="0">
                <a:solidFill>
                  <a:schemeClr val="accent2"/>
                </a:solidFill>
                <a:effectLst>
                  <a:outerShdw blurRad="38100" dist="38100" dir="2700000" algn="tl">
                    <a:srgbClr val="000000">
                      <a:alpha val="43137"/>
                    </a:srgbClr>
                  </a:outerShdw>
                </a:effectLst>
                <a:latin typeface="Lato Black"/>
                <a:ea typeface="Lato Black"/>
                <a:cs typeface="Lato Black"/>
                <a:sym typeface="Lato Black"/>
              </a:rPr>
              <a:t>About me</a:t>
            </a:r>
            <a:endParaRPr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9142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A821D2-1C09-4C14-8F83-30AEBF8820BB}"/>
              </a:ext>
            </a:extLst>
          </p:cNvPr>
          <p:cNvSpPr>
            <a:spLocks noGrp="1"/>
          </p:cNvSpPr>
          <p:nvPr>
            <p:ph idx="1"/>
          </p:nvPr>
        </p:nvSpPr>
        <p:spPr>
          <a:xfrm>
            <a:off x="690465" y="1455576"/>
            <a:ext cx="10663335" cy="4982546"/>
          </a:xfrm>
        </p:spPr>
        <p:txBody>
          <a:bodyPr>
            <a:noAutofit/>
          </a:bodyPr>
          <a:lstStyle/>
          <a:p>
            <a:r>
              <a:rPr lang="en-US" sz="1800" b="1" dirty="0"/>
              <a:t>Project Title:	</a:t>
            </a:r>
          </a:p>
          <a:p>
            <a:pPr marL="0" indent="0">
              <a:buNone/>
            </a:pPr>
            <a:r>
              <a:rPr lang="en-IN" sz="1600" b="1" dirty="0">
                <a:solidFill>
                  <a:schemeClr val="tx1">
                    <a:lumMod val="95000"/>
                    <a:lumOff val="5000"/>
                  </a:schemeClr>
                </a:solidFill>
              </a:rPr>
              <a:t>		 </a:t>
            </a:r>
            <a:r>
              <a:rPr lang="en-IN" sz="1600" dirty="0">
                <a:solidFill>
                  <a:schemeClr val="tx1">
                    <a:lumMod val="95000"/>
                    <a:lumOff val="5000"/>
                  </a:schemeClr>
                </a:solidFill>
              </a:rPr>
              <a:t>Note Taker Application</a:t>
            </a:r>
          </a:p>
          <a:p>
            <a:pPr marL="0" indent="0">
              <a:buNone/>
            </a:pPr>
            <a:endParaRPr lang="en-US" sz="1400" dirty="0"/>
          </a:p>
          <a:p>
            <a:pPr algn="l">
              <a:buFont typeface="Arial" panose="020B0604020202020204" pitchFamily="34" charset="0"/>
              <a:buChar char="•"/>
            </a:pPr>
            <a:r>
              <a:rPr lang="en-US" sz="1800" b="1" dirty="0"/>
              <a:t>Project Description: </a:t>
            </a:r>
          </a:p>
          <a:p>
            <a:pPr marL="0" indent="0" algn="just">
              <a:lnSpc>
                <a:spcPct val="120000"/>
              </a:lnSpc>
              <a:buNone/>
            </a:pPr>
            <a:r>
              <a:rPr lang="en-US" sz="1600" i="0" dirty="0">
                <a:solidFill>
                  <a:schemeClr val="tx1">
                    <a:lumMod val="95000"/>
                    <a:lumOff val="5000"/>
                  </a:schemeClr>
                </a:solidFill>
                <a:effectLst/>
              </a:rPr>
              <a:t>		You often feel completely overwhelmed with the amount of work you’ve got to do also You may sometimes forget to do things that are important it a struggle to keep up to deadlines </a:t>
            </a:r>
            <a:r>
              <a:rPr lang="en-IN" sz="1600" i="0" dirty="0">
                <a:solidFill>
                  <a:schemeClr val="tx1">
                    <a:lumMod val="95000"/>
                    <a:lumOff val="5000"/>
                  </a:schemeClr>
                </a:solidFill>
                <a:effectLst/>
              </a:rPr>
              <a:t>so to overcome this problem of forgetting things the note taker application will help you take notes regarding what to be done along with the time with an option of green and red indicators which show your work status where red indicates the work has not been done and green indicates work has been done after the work is done the application allows you to delete the task which you have previously stored.</a:t>
            </a:r>
          </a:p>
          <a:p>
            <a:pPr marL="0" indent="0" algn="just">
              <a:lnSpc>
                <a:spcPct val="120000"/>
              </a:lnSpc>
              <a:buNone/>
            </a:pPr>
            <a:endParaRPr lang="en-US" sz="1400" b="1" dirty="0"/>
          </a:p>
          <a:p>
            <a:r>
              <a:rPr lang="en-US" sz="1800" b="1" dirty="0"/>
              <a:t>Technologies Used: </a:t>
            </a:r>
            <a:endParaRPr lang="en-IN" sz="1800" b="1" dirty="0"/>
          </a:p>
          <a:p>
            <a:pPr marL="0" indent="0">
              <a:buNone/>
            </a:pPr>
            <a:r>
              <a:rPr lang="en-IN" sz="1400" dirty="0"/>
              <a:t>		</a:t>
            </a:r>
            <a:r>
              <a:rPr lang="en-IN" sz="1600" dirty="0"/>
              <a:t>HTML , CSS</a:t>
            </a:r>
          </a:p>
          <a:p>
            <a:pPr marL="0" indent="0">
              <a:buNone/>
            </a:pPr>
            <a:r>
              <a:rPr lang="en-IN" sz="1600" dirty="0"/>
              <a:t>		Bootstrap 4</a:t>
            </a:r>
          </a:p>
          <a:p>
            <a:pPr marL="0" indent="0">
              <a:buNone/>
            </a:pPr>
            <a:r>
              <a:rPr lang="en-IN" sz="1600" dirty="0"/>
              <a:t> 		JavaScript.</a:t>
            </a:r>
            <a:endParaRPr lang="en-US" sz="1600" b="1" dirty="0"/>
          </a:p>
          <a:p>
            <a:pPr marL="0" indent="0">
              <a:buNone/>
            </a:pPr>
            <a:br>
              <a:rPr lang="en-US" sz="1400" dirty="0"/>
            </a:br>
            <a:endParaRPr lang="en-US" sz="1400" dirty="0"/>
          </a:p>
        </p:txBody>
      </p:sp>
      <p:sp>
        <p:nvSpPr>
          <p:cNvPr id="4" name="TextBox 3">
            <a:extLst>
              <a:ext uri="{FF2B5EF4-FFF2-40B4-BE49-F238E27FC236}">
                <a16:creationId xmlns:a16="http://schemas.microsoft.com/office/drawing/2014/main" id="{B7AF519A-7A13-44ED-A120-04BBE3950853}"/>
              </a:ext>
            </a:extLst>
          </p:cNvPr>
          <p:cNvSpPr txBox="1"/>
          <p:nvPr/>
        </p:nvSpPr>
        <p:spPr>
          <a:xfrm>
            <a:off x="761999" y="494523"/>
            <a:ext cx="6898434" cy="769441"/>
          </a:xfrm>
          <a:prstGeom prst="rect">
            <a:avLst/>
          </a:prstGeom>
          <a:noFill/>
        </p:spPr>
        <p:txBody>
          <a:bodyPr wrap="square" rtlCol="0">
            <a:spAutoFit/>
          </a:bodyPr>
          <a:lstStyle/>
          <a:p>
            <a:r>
              <a:rPr lang="en-US" sz="4400" dirty="0">
                <a:solidFill>
                  <a:srgbClr val="FF0000"/>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Project Presentation Flow:</a:t>
            </a:r>
          </a:p>
        </p:txBody>
      </p:sp>
    </p:spTree>
    <p:extLst>
      <p:ext uri="{BB962C8B-B14F-4D97-AF65-F5344CB8AC3E}">
        <p14:creationId xmlns:p14="http://schemas.microsoft.com/office/powerpoint/2010/main" val="58429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4556-E7A3-72C8-EACE-3C0E92C6D940}"/>
              </a:ext>
            </a:extLst>
          </p:cNvPr>
          <p:cNvSpPr>
            <a:spLocks noGrp="1"/>
          </p:cNvSpPr>
          <p:nvPr>
            <p:ph type="title"/>
          </p:nvPr>
        </p:nvSpPr>
        <p:spPr>
          <a:xfrm>
            <a:off x="838200" y="365125"/>
            <a:ext cx="10470502" cy="1071789"/>
          </a:xfrm>
        </p:spPr>
        <p:txBody>
          <a:bodyPr>
            <a:normAutofit/>
          </a:bodyPr>
          <a:lstStyle/>
          <a:p>
            <a:r>
              <a:rPr lang="en-US" dirty="0">
                <a:solidFill>
                  <a:srgbClr val="FF0000"/>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Screen shots of the application :</a:t>
            </a:r>
          </a:p>
        </p:txBody>
      </p:sp>
      <p:pic>
        <p:nvPicPr>
          <p:cNvPr id="4" name="Picture 3">
            <a:extLst>
              <a:ext uri="{FF2B5EF4-FFF2-40B4-BE49-F238E27FC236}">
                <a16:creationId xmlns:a16="http://schemas.microsoft.com/office/drawing/2014/main" id="{BA702E03-FF02-73D2-6D9C-7732DDC23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920" y="1664976"/>
            <a:ext cx="9853061" cy="4346636"/>
          </a:xfrm>
          <a:prstGeom prst="rect">
            <a:avLst/>
          </a:prstGeom>
        </p:spPr>
      </p:pic>
    </p:spTree>
    <p:extLst>
      <p:ext uri="{BB962C8B-B14F-4D97-AF65-F5344CB8AC3E}">
        <p14:creationId xmlns:p14="http://schemas.microsoft.com/office/powerpoint/2010/main" val="1787266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FE96A-BCD6-3A40-039D-031B6C56982F}"/>
              </a:ext>
            </a:extLst>
          </p:cNvPr>
          <p:cNvSpPr>
            <a:spLocks noGrp="1"/>
          </p:cNvSpPr>
          <p:nvPr>
            <p:ph type="title"/>
          </p:nvPr>
        </p:nvSpPr>
        <p:spPr>
          <a:xfrm>
            <a:off x="838200" y="365126"/>
            <a:ext cx="7036837" cy="931830"/>
          </a:xfrm>
        </p:spPr>
        <p:txBody>
          <a:bodyPr>
            <a:normAutofit/>
          </a:bodyPr>
          <a:lstStyle/>
          <a:p>
            <a:r>
              <a:rPr lang="en-US" sz="3200" dirty="0">
                <a:solidFill>
                  <a:srgbClr val="FF0000"/>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Project Presentation Flow:</a:t>
            </a:r>
            <a:endParaRPr lang="en-IN" sz="32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3AE9FBF-2303-9D98-0B48-9DC2A47C5E0B}"/>
              </a:ext>
            </a:extLst>
          </p:cNvPr>
          <p:cNvSpPr>
            <a:spLocks noGrp="1"/>
          </p:cNvSpPr>
          <p:nvPr>
            <p:ph idx="1"/>
          </p:nvPr>
        </p:nvSpPr>
        <p:spPr>
          <a:xfrm>
            <a:off x="838200" y="1520890"/>
            <a:ext cx="10358535" cy="4656073"/>
          </a:xfrm>
        </p:spPr>
        <p:txBody>
          <a:bodyPr>
            <a:normAutofit/>
          </a:bodyPr>
          <a:lstStyle/>
          <a:p>
            <a:pPr marL="0" indent="0">
              <a:buNone/>
            </a:pPr>
            <a:endParaRPr lang="en-US" sz="1700" b="1" dirty="0"/>
          </a:p>
          <a:p>
            <a:r>
              <a:rPr lang="en-US" sz="1700" b="1" dirty="0"/>
              <a:t>Challenges in building the project:</a:t>
            </a:r>
          </a:p>
          <a:p>
            <a:pPr marL="0" indent="0">
              <a:buNone/>
            </a:pPr>
            <a:r>
              <a:rPr lang="en-US" sz="1700" b="1" dirty="0"/>
              <a:t>	</a:t>
            </a:r>
            <a:r>
              <a:rPr lang="en-IN" sz="1700" dirty="0"/>
              <a:t> Building this project was a bit challenging for me as it was my first project which was being build by my self some fields very difficult to find the answers for so to overcome this problem I searched in the Google regarding my problem during building the project on note taker where I could find solutions for my problem.</a:t>
            </a:r>
            <a:endParaRPr lang="en-US" sz="1700" dirty="0"/>
          </a:p>
          <a:p>
            <a:pPr marL="0" indent="0">
              <a:buNone/>
            </a:pPr>
            <a:endParaRPr lang="en-US" sz="1700" b="1" dirty="0"/>
          </a:p>
          <a:p>
            <a:r>
              <a:rPr lang="en-US" sz="1700" b="1" dirty="0"/>
              <a:t>Experience in project building:</a:t>
            </a:r>
          </a:p>
          <a:p>
            <a:pPr marL="0" indent="0">
              <a:buNone/>
            </a:pPr>
            <a:r>
              <a:rPr lang="en-US" sz="1700" dirty="0"/>
              <a:t>	</a:t>
            </a:r>
            <a:r>
              <a:rPr lang="en-IN" sz="1700" dirty="0"/>
              <a:t>Project helps me understand the importance of different objects in the application building this application help me learn new things experience with this project building was good and building this project helped  me understand the importance of front-end.</a:t>
            </a:r>
          </a:p>
        </p:txBody>
      </p:sp>
    </p:spTree>
    <p:extLst>
      <p:ext uri="{BB962C8B-B14F-4D97-AF65-F5344CB8AC3E}">
        <p14:creationId xmlns:p14="http://schemas.microsoft.com/office/powerpoint/2010/main" val="3934363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6"/>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16"/>
          <p:cNvSpPr txBox="1"/>
          <p:nvPr/>
        </p:nvSpPr>
        <p:spPr>
          <a:xfrm>
            <a:off x="1101012" y="2258008"/>
            <a:ext cx="3805424" cy="15086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dirty="0">
                <a:solidFill>
                  <a:srgbClr val="C00000"/>
                </a:solidFill>
                <a:effectLst>
                  <a:outerShdw blurRad="38100" dist="38100" dir="2700000" algn="tl">
                    <a:srgbClr val="000000">
                      <a:alpha val="43137"/>
                    </a:srgbClr>
                  </a:outerShdw>
                </a:effectLst>
                <a:latin typeface="Libre Baskerville"/>
                <a:ea typeface="Libre Baskerville"/>
                <a:cs typeface="Libre Baskerville"/>
                <a:sym typeface="Libre Baskerville"/>
              </a:rPr>
              <a:t>THANK YOU</a:t>
            </a:r>
            <a:endParaRPr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E4127711-AFA3-EAFD-1ED3-123F4B846A32}"/>
              </a:ext>
            </a:extLst>
          </p:cNvPr>
          <p:cNvSpPr txBox="1"/>
          <p:nvPr/>
        </p:nvSpPr>
        <p:spPr>
          <a:xfrm>
            <a:off x="3231502" y="4356806"/>
            <a:ext cx="2864498" cy="1477328"/>
          </a:xfrm>
          <a:prstGeom prst="rect">
            <a:avLst/>
          </a:prstGeom>
          <a:noFill/>
        </p:spPr>
        <p:txBody>
          <a:bodyPr wrap="square" rtlCol="0">
            <a:spAutoFit/>
          </a:bodyPr>
          <a:lstStyle/>
          <a:p>
            <a:r>
              <a:rPr lang="en-IN" sz="2400" b="1" dirty="0">
                <a:effectLst>
                  <a:outerShdw blurRad="38100" dist="38100" dir="2700000" algn="tl">
                    <a:srgbClr val="000000">
                      <a:alpha val="43137"/>
                    </a:srgbClr>
                  </a:outerShdw>
                </a:effectLst>
              </a:rPr>
              <a:t>By</a:t>
            </a:r>
          </a:p>
          <a:p>
            <a:endParaRPr lang="en-IN" sz="2400" b="1" dirty="0"/>
          </a:p>
          <a:p>
            <a:r>
              <a:rPr lang="en-IN" sz="2400" b="1" dirty="0">
                <a:effectLst>
                  <a:outerShdw blurRad="38100" dist="38100" dir="2700000" algn="tl">
                    <a:srgbClr val="000000">
                      <a:alpha val="43137"/>
                    </a:srgbClr>
                  </a:outerShdw>
                </a:effectLst>
              </a:rPr>
              <a:t>Banoth keerthana </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126</TotalTime>
  <Words>410</Words>
  <Application>Microsoft Office PowerPoint</Application>
  <PresentationFormat>Widescreen</PresentationFormat>
  <Paragraphs>45</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Lato Black</vt:lpstr>
      <vt:lpstr>Libre Baskerville</vt:lpstr>
      <vt:lpstr>Noto Sans Symbols</vt:lpstr>
      <vt:lpstr>Office Theme</vt:lpstr>
      <vt:lpstr>PowerPoint Presentation</vt:lpstr>
      <vt:lpstr>NOTE TAKER APP</vt:lpstr>
      <vt:lpstr>PowerPoint Presentation</vt:lpstr>
      <vt:lpstr>PowerPoint Presentation</vt:lpstr>
      <vt:lpstr>Screen shots of the application :</vt:lpstr>
      <vt:lpstr>Project Presentation Flow: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Banoth keerthana</cp:lastModifiedBy>
  <cp:revision>14</cp:revision>
  <dcterms:created xsi:type="dcterms:W3CDTF">2021-02-16T05:19:01Z</dcterms:created>
  <dcterms:modified xsi:type="dcterms:W3CDTF">2022-05-19T08:44:17Z</dcterms:modified>
</cp:coreProperties>
</file>