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3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893C-328B-4791-8AC9-49A2CE23DB2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C8BF-412D-44F1-BC61-DC31F7BE3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893C-328B-4791-8AC9-49A2CE23DB2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C8BF-412D-44F1-BC61-DC31F7BE3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893C-328B-4791-8AC9-49A2CE23DB2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C8BF-412D-44F1-BC61-DC31F7BE394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893C-328B-4791-8AC9-49A2CE23DB2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C8BF-412D-44F1-BC61-DC31F7BE39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893C-328B-4791-8AC9-49A2CE23DB2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C8BF-412D-44F1-BC61-DC31F7BE3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893C-328B-4791-8AC9-49A2CE23DB2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C8BF-412D-44F1-BC61-DC31F7BE39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893C-328B-4791-8AC9-49A2CE23DB2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C8BF-412D-44F1-BC61-DC31F7BE3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893C-328B-4791-8AC9-49A2CE23DB2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C8BF-412D-44F1-BC61-DC31F7BE3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893C-328B-4791-8AC9-49A2CE23DB2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C8BF-412D-44F1-BC61-DC31F7BE3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893C-328B-4791-8AC9-49A2CE23DB2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C8BF-412D-44F1-BC61-DC31F7BE394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893C-328B-4791-8AC9-49A2CE23DB2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C8BF-412D-44F1-BC61-DC31F7BE39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FC4893C-328B-4791-8AC9-49A2CE23DB2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E32C8BF-412D-44F1-BC61-DC31F7BE39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685800"/>
            <a:ext cx="6172200" cy="11430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4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Bank  Management  System</a:t>
            </a:r>
            <a:endParaRPr lang="en-US" sz="4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429000"/>
            <a:ext cx="6172200" cy="2057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Submitted by :</a:t>
            </a:r>
          </a:p>
          <a:p>
            <a:r>
              <a:rPr 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b="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Keerthana</a:t>
            </a:r>
            <a:r>
              <a:rPr 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BN</a:t>
            </a:r>
          </a:p>
          <a:p>
            <a:r>
              <a:rPr 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            Batch code : 2021-6334</a:t>
            </a:r>
          </a:p>
          <a:p>
            <a:r>
              <a:rPr 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Enrollment number :                   	                     EBEON1121455048</a:t>
            </a:r>
            <a:endParaRPr lang="en-US" sz="2000" b="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0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Bank Management System is an application for maintaining a person’s account in a bank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System provide the access to the customer to create an account ,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earch accounts, Deposit / Withdraw the cash from an account.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following presentation provides the specification for the System.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Application Description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3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Menu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Display 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 By Account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Deposit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Withdrawal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Module Description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5625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81200"/>
            <a:ext cx="7239000" cy="4343400"/>
          </a:xfrm>
        </p:spPr>
      </p:pic>
    </p:spTree>
    <p:extLst>
      <p:ext uri="{BB962C8B-B14F-4D97-AF65-F5344CB8AC3E}">
        <p14:creationId xmlns:p14="http://schemas.microsoft.com/office/powerpoint/2010/main" val="64898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3429000" cy="5105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43000"/>
            <a:ext cx="3733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4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08659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0"/>
            <a:ext cx="7391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144</TotalTime>
  <Words>74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Bank  Management  System</vt:lpstr>
      <vt:lpstr>Application Description</vt:lpstr>
      <vt:lpstr>Module Description </vt:lpstr>
      <vt:lpstr>Output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 Management  System</dc:title>
  <dc:creator>Windows User</dc:creator>
  <cp:lastModifiedBy>Windows User</cp:lastModifiedBy>
  <cp:revision>14</cp:revision>
  <dcterms:created xsi:type="dcterms:W3CDTF">2021-12-29T14:54:59Z</dcterms:created>
  <dcterms:modified xsi:type="dcterms:W3CDTF">2021-12-30T12:33:17Z</dcterms:modified>
</cp:coreProperties>
</file>