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B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3B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80D2F-19DD-7350-9C0F-6172858B6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857"/>
            <a:ext cx="12192000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</a:t>
            </a:r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4573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960338"/>
            <a:ext cx="4981575" cy="3235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6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2545113"/>
            <a:ext cx="5190126" cy="2497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32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32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32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3707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393</Words>
  <Application>Microsoft Office PowerPoint</Application>
  <PresentationFormat>Widescreen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Lato Black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Shanmugapriya C</cp:lastModifiedBy>
  <cp:revision>16</cp:revision>
  <dcterms:created xsi:type="dcterms:W3CDTF">2023-10-07T01:44:58Z</dcterms:created>
  <dcterms:modified xsi:type="dcterms:W3CDTF">2025-10-05T11:20:09Z</dcterms:modified>
</cp:coreProperties>
</file>