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9295" y="742315"/>
            <a:ext cx="10973435" cy="5662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720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AIR QUALITY</a:t>
            </a:r>
            <a:endParaRPr lang="en-IN" altLang="en-US" sz="720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720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        ANALYSIS AND</a:t>
            </a:r>
            <a:endParaRPr lang="en-IN" altLang="en-US" sz="720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720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               PREDICTION IN</a:t>
            </a:r>
            <a:endParaRPr lang="en-IN" altLang="en-US" sz="720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720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                      TAMILNADU</a:t>
            </a:r>
            <a:r>
              <a:rPr lang="en-IN" altLang="en-US" sz="7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IN" altLang="en-US" sz="7200">
                <a:latin typeface="Georgia" panose="02040502050405020303" charset="0"/>
                <a:cs typeface="Georgia" panose="02040502050405020303" charset="0"/>
              </a:rPr>
              <a:t>   </a:t>
            </a:r>
            <a:endParaRPr lang="en-IN" altLang="en-US" sz="72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72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72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72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72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860" y="153670"/>
            <a:ext cx="11833860" cy="6404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400" b="1" u="sng"/>
              <a:t>PROBLEM DEFINITION:-</a:t>
            </a:r>
            <a:endParaRPr lang="en-IN" altLang="en-US" sz="4400" b="1" u="sng"/>
          </a:p>
          <a:p>
            <a:r>
              <a:rPr lang="en-IN" altLang="en-US" sz="3200"/>
              <a:t>   </a:t>
            </a:r>
            <a:r>
              <a:rPr lang="en-IN" altLang="en-US" sz="2400"/>
              <a:t>              </a:t>
            </a:r>
            <a:r>
              <a:rPr lang="en-IN" altLang="en-US" sz="3600"/>
              <a:t> The project aims to analyze and visualize air quality data from monitoring stations in Tamil Nadu.</a:t>
            </a:r>
            <a:endParaRPr lang="en-IN" alt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670" y="2505075"/>
            <a:ext cx="623824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2120" y="411480"/>
            <a:ext cx="11034395" cy="591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 b="1" u="sng"/>
              <a:t>SUBTITLE:-</a:t>
            </a:r>
            <a:endParaRPr lang="en-IN" altLang="en-US" sz="4800" b="1" u="sng"/>
          </a:p>
          <a:p>
            <a:endParaRPr lang="en-IN" altLang="en-US" sz="4800" b="1" u="sng"/>
          </a:p>
          <a:p>
            <a:pPr marL="685800" indent="-685800">
              <a:buFont typeface="Wingdings" panose="05000000000000000000" charset="0"/>
              <a:buChar char="ü"/>
            </a:pPr>
            <a:r>
              <a:rPr lang="en-IN" altLang="en-US" sz="4800"/>
              <a:t>        Project Objectives</a:t>
            </a:r>
            <a:endParaRPr lang="en-IN" altLang="en-US" sz="4800"/>
          </a:p>
          <a:p>
            <a:pPr marL="685800" indent="-685800">
              <a:buFont typeface="Wingdings" panose="05000000000000000000" charset="0"/>
              <a:buChar char="ü"/>
            </a:pPr>
            <a:r>
              <a:rPr lang="en-IN" altLang="en-US" sz="4800"/>
              <a:t>        Analysis Apporach</a:t>
            </a:r>
            <a:endParaRPr lang="en-IN" altLang="en-US" sz="4800"/>
          </a:p>
          <a:p>
            <a:pPr marL="685800" indent="-685800">
              <a:buFont typeface="Wingdings" panose="05000000000000000000" charset="0"/>
              <a:buChar char="ü"/>
            </a:pPr>
            <a:r>
              <a:rPr lang="en-IN" altLang="en-US" sz="4800"/>
              <a:t>        Visualization Techiques </a:t>
            </a:r>
            <a:endParaRPr lang="en-IN" alt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1470" y="305435"/>
            <a:ext cx="11517630" cy="6343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 u="sng"/>
              <a:t>DATA  PREPROCESSING:-</a:t>
            </a:r>
            <a:endParaRPr lang="en-IN" altLang="en-US" sz="4800" u="sng"/>
          </a:p>
          <a:p>
            <a:endParaRPr lang="en-IN" altLang="en-US" sz="4000" u="sng"/>
          </a:p>
          <a:p>
            <a:r>
              <a:rPr lang="en-IN" altLang="en-US" sz="2800"/>
              <a:t>                   </a:t>
            </a:r>
            <a:r>
              <a:rPr lang="en-IN" altLang="en-US" sz="4400"/>
              <a:t>The preprocessing phase includes the handling  of missing  data, handling of  the outliers,data de-trending and data smoothing.</a:t>
            </a:r>
            <a:endParaRPr lang="en-IN" altLang="en-US" sz="4400"/>
          </a:p>
          <a:p>
            <a:r>
              <a:rPr lang="en-IN" altLang="en-US" sz="4400"/>
              <a:t>             </a:t>
            </a:r>
            <a:endParaRPr lang="en-I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0355" y="259715"/>
            <a:ext cx="11261090" cy="616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 b="1" i="1" u="sng">
                <a:latin typeface="Cambria" panose="02040503050406030204" charset="0"/>
                <a:cs typeface="Cambria" panose="02040503050406030204" charset="0"/>
              </a:rPr>
              <a:t>ANALYSIS OF DATA FOR AIR POLLUTION:-</a:t>
            </a:r>
            <a:endParaRPr lang="en-IN" altLang="en-US" sz="4800" u="sng"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 sz="4800" u="sng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4000">
                <a:latin typeface="Cambria" panose="02040503050406030204" charset="0"/>
                <a:cs typeface="Cambria" panose="02040503050406030204" charset="0"/>
              </a:rPr>
              <a:t>                </a:t>
            </a:r>
            <a:r>
              <a:rPr lang="en-IN" altLang="en-US" sz="4000" i="1">
                <a:latin typeface="Cambria" panose="02040503050406030204" charset="0"/>
                <a:cs typeface="Cambria" panose="02040503050406030204" charset="0"/>
              </a:rPr>
              <a:t>   </a:t>
            </a:r>
            <a:r>
              <a:rPr lang="en-IN" altLang="en-US" sz="4000" b="1" i="1">
                <a:latin typeface="Cambria" panose="02040503050406030204" charset="0"/>
                <a:cs typeface="Cambria" panose="02040503050406030204" charset="0"/>
              </a:rPr>
              <a:t>The pollution mix across india with virtually all sites in northern india(north of 23.5</a:t>
            </a:r>
            <a:r>
              <a:rPr lang="en-IN" altLang="en-US" sz="4000" b="1" i="1" baseline="30000">
                <a:latin typeface="Cambria" panose="02040503050406030204" charset="0"/>
                <a:cs typeface="Cambria" panose="02040503050406030204" charset="0"/>
              </a:rPr>
              <a:t>0  )</a:t>
            </a:r>
            <a:endParaRPr lang="en-IN" altLang="en-US" sz="4000" b="1" i="1" baseline="30000"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 sz="4000" b="1" i="1" baseline="30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8335" y="-343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3995" y="143510"/>
            <a:ext cx="11311255" cy="6094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/>
              <a:t>PROJECT OBJECTIVES:-</a:t>
            </a:r>
            <a:endParaRPr lang="en-IN" altLang="en-US" sz="4800"/>
          </a:p>
          <a:p>
            <a:pPr marL="685800" indent="-685800">
              <a:buFont typeface="Wingdings" panose="05000000000000000000" charset="0"/>
              <a:buChar char="v"/>
            </a:pPr>
            <a:r>
              <a:rPr lang="en-IN" altLang="en-US" sz="4800"/>
              <a:t>     </a:t>
            </a:r>
            <a:r>
              <a:rPr lang="en-IN" altLang="en-US" sz="4000"/>
              <a:t>Analysis air quality trends</a:t>
            </a:r>
            <a:endParaRPr lang="en-IN" altLang="en-US" sz="4000"/>
          </a:p>
          <a:p>
            <a:pPr marL="685800" indent="-685800">
              <a:buFont typeface="Wingdings" panose="05000000000000000000" charset="0"/>
              <a:buChar char="v"/>
            </a:pPr>
            <a:r>
              <a:rPr lang="en-IN" altLang="en-US" sz="4000"/>
              <a:t>      Identifying pollution hotspots</a:t>
            </a:r>
            <a:endParaRPr lang="en-IN" altLang="en-US" sz="4000"/>
          </a:p>
          <a:p>
            <a:pPr marL="685800" indent="-685800">
              <a:buFont typeface="Wingdings" panose="05000000000000000000" charset="0"/>
              <a:buChar char="v"/>
            </a:pPr>
            <a:r>
              <a:rPr lang="en-IN" altLang="en-US" sz="4000"/>
              <a:t>      Predictive models for RSPM/PM10 Levels</a:t>
            </a:r>
            <a:endParaRPr lang="en-IN" altLang="en-US" sz="4000"/>
          </a:p>
          <a:p>
            <a:pPr indent="0">
              <a:buFont typeface="Wingdings" panose="05000000000000000000" charset="0"/>
              <a:buNone/>
            </a:pPr>
            <a:endParaRPr lang="en-I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1465" y="172085"/>
            <a:ext cx="10972800" cy="632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5400" b="1" u="sng"/>
              <a:t>VISUALIZATION TECHNIQUES</a:t>
            </a:r>
            <a:r>
              <a:rPr lang="en-IN" altLang="en-US" sz="5400"/>
              <a:t>:-</a:t>
            </a:r>
            <a:endParaRPr lang="en-IN" altLang="en-US" sz="5400"/>
          </a:p>
          <a:p>
            <a:endParaRPr lang="en-IN" altLang="en-US" sz="5400"/>
          </a:p>
          <a:p>
            <a:pPr marL="571500" indent="-571500">
              <a:buFont typeface="Wingdings" panose="05000000000000000000" charset="0"/>
              <a:buChar char="§"/>
            </a:pPr>
            <a:r>
              <a:rPr lang="en-IN" altLang="en-US" sz="4400"/>
              <a:t>  Line charts</a:t>
            </a:r>
            <a:endParaRPr lang="en-IN" altLang="en-US" sz="4400"/>
          </a:p>
          <a:p>
            <a:pPr marL="571500" indent="-571500">
              <a:buFont typeface="Wingdings" panose="05000000000000000000" charset="0"/>
              <a:buChar char="§"/>
            </a:pPr>
            <a:r>
              <a:rPr lang="en-IN" altLang="en-US" sz="4400"/>
              <a:t>  HeatMap</a:t>
            </a:r>
            <a:endParaRPr lang="en-IN" altLang="en-US" sz="4400"/>
          </a:p>
          <a:p>
            <a:pPr marL="571500" indent="-571500">
              <a:buFont typeface="Wingdings" panose="05000000000000000000" charset="0"/>
              <a:buChar char="§"/>
            </a:pPr>
            <a:endParaRPr lang="en-IN" alt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1840" y="572770"/>
            <a:ext cx="10282555" cy="528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 b="1" u="sng"/>
              <a:t>EVALUTION:-</a:t>
            </a:r>
            <a:endParaRPr lang="en-IN" altLang="en-US" sz="4800" b="1" u="sng"/>
          </a:p>
          <a:p>
            <a:endParaRPr lang="en-IN" altLang="en-US" sz="4800" b="1" u="sng"/>
          </a:p>
          <a:p>
            <a:r>
              <a:rPr lang="en-IN" altLang="en-US" sz="4000"/>
              <a:t>             Evaluate this models performance using appropriate time series forcasting  metrics</a:t>
            </a:r>
            <a:endParaRPr lang="en-IN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Presentation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Georgia</vt:lpstr>
      <vt:lpstr>Wingdings</vt:lpstr>
      <vt:lpstr>Cambria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ELCOT</dc:creator>
  <cp:lastModifiedBy>ELCOT</cp:lastModifiedBy>
  <cp:revision>2</cp:revision>
  <dcterms:created xsi:type="dcterms:W3CDTF">2023-09-25T22:19:00Z</dcterms:created>
  <dcterms:modified xsi:type="dcterms:W3CDTF">2023-09-26T02:15:22Z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4BC7824D05304DB58E30FB713F6565D1_11</vt:lpwstr>
  </property>
  <property fmtid="{D5CDD505-2E9C-101B-9397-08002B2CF9AE}" pid="3" name="KSOProductBuildVer">
    <vt:lpwstr>1033-12.2.0.13215</vt:lpwstr>
  </property>
</Properties>
</file>