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317" r:id="rId5"/>
    <p:sldId id="308" r:id="rId6"/>
    <p:sldId id="278" r:id="rId7"/>
    <p:sldId id="309" r:id="rId8"/>
    <p:sldId id="263" r:id="rId9"/>
    <p:sldId id="310" r:id="rId10"/>
    <p:sldId id="311" r:id="rId11"/>
    <p:sldId id="312" r:id="rId12"/>
    <p:sldId id="316" r:id="rId13"/>
    <p:sldId id="318" r:id="rId14"/>
    <p:sldId id="319" r:id="rId15"/>
    <p:sldId id="30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405" autoAdjust="0"/>
  </p:normalViewPr>
  <p:slideViewPr>
    <p:cSldViewPr snapToGrid="0">
      <p:cViewPr varScale="1">
        <p:scale>
          <a:sx n="91" d="100"/>
          <a:sy n="91" d="100"/>
        </p:scale>
        <p:origin x="322" y="53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6/2/2025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6/2/2025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3721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4091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33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6281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0893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2499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BBF78E-011E-8BED-650E-8AD93AB224D1}"/>
              </a:ext>
            </a:extLst>
          </p:cNvPr>
          <p:cNvSpPr txBox="1"/>
          <p:nvPr/>
        </p:nvSpPr>
        <p:spPr>
          <a:xfrm>
            <a:off x="1300293" y="2894202"/>
            <a:ext cx="49368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</a:t>
            </a:r>
            <a:r>
              <a:rPr lang="en-IN" sz="24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More. Keerthana</a:t>
            </a:r>
          </a:p>
          <a:p>
            <a:endParaRPr lang="en-IN" sz="24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ORGANIZATION: </a:t>
            </a:r>
            <a:r>
              <a:rPr lang="en-IN" sz="24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 IT</a:t>
            </a:r>
          </a:p>
          <a:p>
            <a:endParaRPr lang="en-IN" sz="24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TOPIC:</a:t>
            </a:r>
            <a:r>
              <a:rPr lang="en-IN" sz="24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Student Management System</a:t>
            </a:r>
          </a:p>
        </p:txBody>
      </p:sp>
      <p:pic>
        <p:nvPicPr>
          <p:cNvPr id="1026" name="Picture 2" descr="Indian Group College Friends Student s Showing Thumbsup Success Stock ...">
            <a:extLst>
              <a:ext uri="{FF2B5EF4-FFF2-40B4-BE49-F238E27FC236}">
                <a16:creationId xmlns:a16="http://schemas.microsoft.com/office/drawing/2014/main" id="{3DF3B437-6B58-00D0-1D85-F7E3DB596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8339" y="1963023"/>
            <a:ext cx="4203368" cy="3091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F3110-AD04-F12B-6DA7-A9FA5D6399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197383-E859-D610-D797-0C1AE13CD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903" y="209725"/>
            <a:ext cx="5670193" cy="64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388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B2BF21-588E-3EF9-8D7A-6A38D91635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908E93-CBA3-05A3-A592-1E2917DAE488}"/>
              </a:ext>
            </a:extLst>
          </p:cNvPr>
          <p:cNvSpPr txBox="1"/>
          <p:nvPr/>
        </p:nvSpPr>
        <p:spPr>
          <a:xfrm>
            <a:off x="2040620" y="1526525"/>
            <a:ext cx="7698997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000" u="sng" dirty="0">
                <a:latin typeface="Bookman Old Style" panose="02050604050505020204" pitchFamily="18" charset="0"/>
              </a:rPr>
              <a:t>CONCLUSION:</a:t>
            </a:r>
          </a:p>
          <a:p>
            <a:endParaRPr lang="en-US" dirty="0"/>
          </a:p>
          <a:p>
            <a:endParaRPr lang="en-US" dirty="0"/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internship connected theoretical knowledge with real-world portfolio management practices. It enhanced my abilities in analysis, decision-making, and investment strategy planning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0872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9112" y="855677"/>
            <a:ext cx="5641848" cy="5029200"/>
          </a:xfrm>
        </p:spPr>
        <p:txBody>
          <a:bodyPr/>
          <a:lstStyle/>
          <a:p>
            <a:r>
              <a:rPr lang="en-US" dirty="0"/>
              <a:t>….THANK YOU….</a:t>
            </a:r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8557887-60DB-54F8-DCA0-CF2A433270DD}"/>
              </a:ext>
            </a:extLst>
          </p:cNvPr>
          <p:cNvSpPr txBox="1"/>
          <p:nvPr/>
        </p:nvSpPr>
        <p:spPr>
          <a:xfrm>
            <a:off x="656438" y="1571844"/>
            <a:ext cx="6860098" cy="3791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 Student Management System is a software application designed to efficiently manage and organize student-related information such as names, roll numbers, marks, and more. In educational institutions, handling student records manually can be time consuming, error-prone, and inefficient.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This project, developed using C++, aims to automate these tasks through a menu-driven console interface. It provides basic functionalities such as adding new students, displaying student details, searching for a student by roll number, updating existing records, and deleting students from the system. It also includes file handling to store data permanently.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84AA5D-C7FB-1040-4794-3A4FFC54B8A0}"/>
              </a:ext>
            </a:extLst>
          </p:cNvPr>
          <p:cNvSpPr txBox="1"/>
          <p:nvPr/>
        </p:nvSpPr>
        <p:spPr>
          <a:xfrm>
            <a:off x="1082180" y="1048624"/>
            <a:ext cx="3175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latin typeface="Bookman Old Style" panose="02050604050505020204" pitchFamily="18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222324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E58E174C-8ECF-6C84-AF8F-79C78F8CC612}"/>
              </a:ext>
            </a:extLst>
          </p:cNvPr>
          <p:cNvSpPr txBox="1"/>
          <p:nvPr/>
        </p:nvSpPr>
        <p:spPr>
          <a:xfrm>
            <a:off x="991999" y="1656174"/>
            <a:ext cx="7447326" cy="3545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Bookman Old Style" panose="02050604050505020204" pitchFamily="18" charset="0"/>
              </a:rPr>
              <a:t>Objectives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simple and efficient system for managing student records.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implement core C++ concepts such as structures, functions, and file handling.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perform basic operations: add, view, search, update, and delete student data.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store and retrieve student information using file I/O.</a:t>
            </a:r>
          </a:p>
        </p:txBody>
      </p:sp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3FC749-1585-3725-62CE-B8A92668F807}"/>
              </a:ext>
            </a:extLst>
          </p:cNvPr>
          <p:cNvSpPr txBox="1"/>
          <p:nvPr/>
        </p:nvSpPr>
        <p:spPr>
          <a:xfrm>
            <a:off x="306197" y="1144340"/>
            <a:ext cx="8409964" cy="4161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b="1" dirty="0">
                <a:latin typeface="Bookman Old Style" panose="02050604050505020204" pitchFamily="18" charset="0"/>
              </a:rPr>
              <a:t>What is a Student Management System?</a:t>
            </a:r>
          </a:p>
          <a:p>
            <a:pPr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Management System (SMS)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software application designed to manage and store all student-related information in an organized way. It allows educational institutions to handle academic records efficiently, including student details like: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Name, roll number, class, and contact information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performance and marks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records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Administrative tasks (e.g., updating or deleting records)</a:t>
            </a:r>
          </a:p>
        </p:txBody>
      </p:sp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BC7B7D42-C451-5BE7-A8DD-DD50CCDEE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6757" y="2107833"/>
            <a:ext cx="8198972" cy="3089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TYPES OF STUDENT MANAGEMENT SYSTEMS: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b="1" dirty="0">
              <a:latin typeface="Bookman Old Style" panose="02050604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Basic SIS: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Manages student records and attendance.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SIS: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Adds grades, exams, and course management.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LMS with SMS: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Focuses on online learning and student progress.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Cloud-Based SMS: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Online access, easy collaboration.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On-Premises SMS: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Installed locally, more control.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5BAC3D-60A1-816B-5C79-2E8B6D980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065F4D4-DBB3-4D7B-9A4F-843D902FF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RISKS AND RETURNS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CC173E6A-DDA9-5AD4-4362-933C2F721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3079" y="2127171"/>
            <a:ext cx="4504888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✅ Returns: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Saves time and reduces manual errors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Easy access to student data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Improves communication (alerts, reports)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Long-term cost savings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Provides useful analytics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6FC1249A-09EC-E5D2-1FE2-58D297750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1A304FA8-6EF1-C0EE-58ED-CC2DABB6C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231" y="2270125"/>
            <a:ext cx="4018327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⚠️ Risks: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security and privacy issues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 initial setup cost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 downtime or failure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Resistance from users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Ongoing maintenance needs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106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A49C0DA-C8AE-5ECC-149A-D60ECFF8C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508" y="285226"/>
            <a:ext cx="10360152" cy="914400"/>
          </a:xfrm>
        </p:spPr>
        <p:txBody>
          <a:bodyPr/>
          <a:lstStyle/>
          <a:p>
            <a:r>
              <a:rPr lang="en-US" dirty="0"/>
              <a:t>Construction of Student </a:t>
            </a:r>
            <a:r>
              <a:rPr lang="en-IN" dirty="0"/>
              <a:t>Management System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012FDC-7484-2B3B-E496-144348256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D408232-255D-F139-CC40-57B05CDA4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441" y="1572406"/>
            <a:ext cx="8658231" cy="4307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Requirement Analysis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Define features: view, search, delete, update students.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Structure Design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Create struct Student with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rollNo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name, age, course.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Initialization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Preload student data in an array.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 Development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Write functions for display, search, delete, and update.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Menu Interface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Implement menu using do-while and switch.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Validate each function with inputs.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Extension (optional)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Add features like add, file storage, sorting.</a:t>
            </a:r>
          </a:p>
        </p:txBody>
      </p:sp>
    </p:spTree>
    <p:extLst>
      <p:ext uri="{BB962C8B-B14F-4D97-AF65-F5344CB8AC3E}">
        <p14:creationId xmlns:p14="http://schemas.microsoft.com/office/powerpoint/2010/main" val="3748348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 descr="A person in an apron holding a computer">
            <a:extLst>
              <a:ext uri="{FF2B5EF4-FFF2-40B4-BE49-F238E27FC236}">
                <a16:creationId xmlns:a16="http://schemas.microsoft.com/office/drawing/2014/main" id="{48869757-F643-C013-26AA-3DDE9508009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331" r="331"/>
          <a:stretch/>
        </p:blipFill>
        <p:spPr>
          <a:xfrm>
            <a:off x="7623125" y="-20757"/>
            <a:ext cx="4589511" cy="6555026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E030731-ED71-B807-BA73-42AA0FAE5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147" y="431321"/>
            <a:ext cx="7534656" cy="914400"/>
          </a:xfrm>
        </p:spPr>
        <p:txBody>
          <a:bodyPr/>
          <a:lstStyle/>
          <a:p>
            <a:r>
              <a:rPr lang="en-IN" dirty="0"/>
              <a:t>Key Learnings from the internship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9AD702ED-FC58-48C1-07A2-79F225151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159" y="1503728"/>
            <a:ext cx="5883215" cy="4922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Gained practical programming and debugging experience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Understood software development life cycle (SDLC)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Improved teamwork and communication skills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Developed problem-solving and troubleshooting abilities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Learned to use industry tools like Git and databases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Practiced time management and professionalism</a:t>
            </a:r>
          </a:p>
        </p:txBody>
      </p:sp>
    </p:spTree>
    <p:extLst>
      <p:ext uri="{BB962C8B-B14F-4D97-AF65-F5344CB8AC3E}">
        <p14:creationId xmlns:p14="http://schemas.microsoft.com/office/powerpoint/2010/main" val="859909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576313-F1C8-57CB-82F6-54BC07D3B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372C73-0B74-DFC5-64A0-0321EEAD4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309" y="276045"/>
            <a:ext cx="6155347" cy="658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80952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{2CA49489-E4E7-4430-84F7-FD57BAEE7AA4}tf11964407_win32</Template>
  <TotalTime>94</TotalTime>
  <Words>546</Words>
  <Application>Microsoft Office PowerPoint</Application>
  <PresentationFormat>Widescreen</PresentationFormat>
  <Paragraphs>74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Bookman Old Style</vt:lpstr>
      <vt:lpstr>Calibri</vt:lpstr>
      <vt:lpstr>Courier New</vt:lpstr>
      <vt:lpstr>Gill Sans Nova Light</vt:lpstr>
      <vt:lpstr>Sagona Book</vt:lpstr>
      <vt:lpstr>Times New Roman</vt:lpstr>
      <vt:lpstr>Custom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RISKS AND RETURNS</vt:lpstr>
      <vt:lpstr>Construction of Student Management System</vt:lpstr>
      <vt:lpstr>Key Learnings from the internship</vt:lpstr>
      <vt:lpstr>PowerPoint Presentation</vt:lpstr>
      <vt:lpstr>PowerPoint Presentation</vt:lpstr>
      <vt:lpstr>PowerPoint Presentation</vt:lpstr>
      <vt:lpstr>….THANK YOU….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Keerthana Honey</dc:creator>
  <cp:lastModifiedBy>Keerthana Honey</cp:lastModifiedBy>
  <cp:revision>1</cp:revision>
  <dcterms:created xsi:type="dcterms:W3CDTF">2025-06-02T08:45:59Z</dcterms:created>
  <dcterms:modified xsi:type="dcterms:W3CDTF">2025-06-02T10:20:25Z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