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4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K.Kamatchi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>
                <a:cs typeface="Calibri"/>
              </a:rPr>
              <a:t>8853BFCB1A6FE98B6154DA7BB61AAD14</a:t>
            </a:r>
          </a:p>
          <a:p>
            <a:r>
              <a:rPr lang="en-US" sz="2400" dirty="0"/>
              <a:t>DEPARTMENT:  B.SC(CS) </a:t>
            </a:r>
          </a:p>
          <a:p>
            <a:r>
              <a:rPr lang="en-US" sz="2400" dirty="0"/>
              <a:t>COLLEGE:R.B.GOTHI JAIN COLLEGE FOR WOMEN 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53D24EC-32DD-F5AF-22EE-72B358ECF29C}"/>
              </a:ext>
            </a:extLst>
          </p:cNvPr>
          <p:cNvSpPr txBox="1"/>
          <p:nvPr/>
        </p:nvSpPr>
        <p:spPr>
          <a:xfrm>
            <a:off x="3786188" y="2455654"/>
            <a:ext cx="4464843" cy="25006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spcAft>
                <a:spcPts val="1500"/>
              </a:spcAft>
              <a:buNone/>
            </a:pPr>
            <a:r>
              <a:rPr lang="en-US" b="1" i="0" dirty="0">
                <a:solidFill>
                  <a:srgbClr val="FF9800"/>
                </a:solidFill>
                <a:effectLst/>
                <a:latin typeface="Arial" panose="020B0604020202020204" pitchFamily="34" charset="0"/>
              </a:rPr>
              <a:t>About Me</a:t>
            </a:r>
          </a:p>
          <a:p>
            <a:pPr algn="ctr">
              <a:buNone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I'm currently pursuing a Bachelor's Degree in Computer </a:t>
            </a:r>
            <a:r>
              <a:rPr lang="en-US" dirty="0">
                <a:solidFill>
                  <a:srgbClr val="333333"/>
                </a:solidFill>
                <a:latin typeface="Arial" panose="020B0604020202020204" pitchFamily="34" charset="0"/>
              </a:rPr>
              <a:t>Science 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at R.B. 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Gothi</a:t>
            </a: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 Jain College for Women. I completed my schooling at Government Higher Secondary School. I am continuously learning and looking forward to gaining more hands-on experiences.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A0B5BB-B5CB-5EC8-919E-8B8FBE1F8E28}"/>
              </a:ext>
            </a:extLst>
          </p:cNvPr>
          <p:cNvSpPr txBox="1"/>
          <p:nvPr/>
        </p:nvSpPr>
        <p:spPr>
          <a:xfrm>
            <a:off x="1362075" y="2250281"/>
            <a:ext cx="779085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digital portfolio for your conclusion is a</a:t>
            </a:r>
          </a:p>
          <a:p>
            <a:r>
              <a:rPr lang="en-US" dirty="0"/>
              <a:t>concise summary of your most important</a:t>
            </a:r>
          </a:p>
          <a:p>
            <a:r>
              <a:rPr lang="en-US" dirty="0"/>
              <a:t>qualifications, skills, and achievements, often</a:t>
            </a:r>
          </a:p>
          <a:p>
            <a:r>
              <a:rPr lang="en-US" dirty="0"/>
              <a:t>presented as a powerful online tool to</a:t>
            </a:r>
          </a:p>
          <a:p>
            <a:r>
              <a:rPr lang="en-US" dirty="0"/>
              <a:t>showcase your professional brand and attract</a:t>
            </a:r>
          </a:p>
          <a:p>
            <a:r>
              <a:rPr lang="en-US" dirty="0"/>
              <a:t>opportunities.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845469" y="829625"/>
            <a:ext cx="5164931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4250" spc="5" dirty="0"/>
              <a:t>DIGITAL PORTFOLIO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BA21E4-B9C7-5FD5-CFAA-97903037C0D2}"/>
              </a:ext>
            </a:extLst>
          </p:cNvPr>
          <p:cNvSpPr txBox="1"/>
          <p:nvPr/>
        </p:nvSpPr>
        <p:spPr>
          <a:xfrm>
            <a:off x="3050977" y="2419291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digital portfolio for a problem statement</a:t>
            </a:r>
          </a:p>
          <a:p>
            <a:r>
              <a:rPr lang="en-US" dirty="0"/>
              <a:t>showcases your critical thinking and</a:t>
            </a:r>
          </a:p>
          <a:p>
            <a:r>
              <a:rPr lang="en-US" dirty="0"/>
              <a:t>problem-solving skills by presenting a</a:t>
            </a:r>
          </a:p>
          <a:p>
            <a:r>
              <a:rPr lang="en-US" dirty="0"/>
              <a:t>narrative of your process, from identifying an</a:t>
            </a:r>
          </a:p>
          <a:p>
            <a:r>
              <a:rPr lang="en-US" dirty="0"/>
              <a:t>issue to developing and supporting a solution</a:t>
            </a:r>
          </a:p>
          <a:p>
            <a:r>
              <a:rPr lang="en-US" dirty="0"/>
              <a:t>with evidence and reflections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2F570C-AE1F-17F1-15DA-B28802B2106D}"/>
              </a:ext>
            </a:extLst>
          </p:cNvPr>
          <p:cNvSpPr txBox="1"/>
          <p:nvPr/>
        </p:nvSpPr>
        <p:spPr>
          <a:xfrm>
            <a:off x="739775" y="2357438"/>
            <a:ext cx="6403975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select 3-5 of your most relevant projects, include high-quality </a:t>
            </a:r>
          </a:p>
          <a:p>
            <a:r>
              <a:rPr lang="en-US" dirty="0"/>
              <a:t>visuals and</a:t>
            </a:r>
          </a:p>
          <a:p>
            <a:r>
              <a:rPr lang="en-US" dirty="0"/>
              <a:t>concise descriptions including the project's context, your </a:t>
            </a:r>
          </a:p>
          <a:p>
            <a:r>
              <a:rPr lang="en-US" dirty="0"/>
              <a:t>approach, and</a:t>
            </a:r>
          </a:p>
          <a:p>
            <a:r>
              <a:rPr lang="en-US" dirty="0"/>
              <a:t>the results, and then choose a user-friendly platform to present </a:t>
            </a:r>
          </a:p>
          <a:p>
            <a:r>
              <a:rPr lang="en-US" dirty="0"/>
              <a:t>your work</a:t>
            </a:r>
          </a:p>
          <a:p>
            <a:r>
              <a:rPr lang="en-US" dirty="0"/>
              <a:t>in a visually appealing and easy-to-navigate way.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9D433F-1BAA-1C40-183F-FB89BE34F66B}"/>
              </a:ext>
            </a:extLst>
          </p:cNvPr>
          <p:cNvSpPr txBox="1"/>
          <p:nvPr/>
        </p:nvSpPr>
        <p:spPr>
          <a:xfrm>
            <a:off x="1595438" y="2419291"/>
            <a:ext cx="755749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dirty="0"/>
              <a:t>The primary end-users of a digital</a:t>
            </a:r>
          </a:p>
          <a:p>
            <a:r>
              <a:rPr lang="en-US" dirty="0"/>
              <a:t>portfolio are job seekers looking to</a:t>
            </a:r>
          </a:p>
          <a:p>
            <a:r>
              <a:rPr lang="en-US" dirty="0"/>
              <a:t>impress employers and clients, and</a:t>
            </a:r>
          </a:p>
          <a:p>
            <a:r>
              <a:rPr lang="en-US" dirty="0"/>
              <a:t>students and educators using it to</a:t>
            </a:r>
          </a:p>
          <a:p>
            <a:r>
              <a:rPr lang="en-US" dirty="0"/>
              <a:t>track learning and demonstrate</a:t>
            </a:r>
          </a:p>
          <a:p>
            <a:r>
              <a:rPr lang="en-US" dirty="0"/>
              <a:t>skills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C166F1-0DF2-DC8C-256A-430186F8249C}"/>
              </a:ext>
            </a:extLst>
          </p:cNvPr>
          <p:cNvSpPr txBox="1"/>
          <p:nvPr/>
        </p:nvSpPr>
        <p:spPr>
          <a:xfrm>
            <a:off x="3050977" y="2003792"/>
            <a:ext cx="610195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digital portfolio showcases your skills and</a:t>
            </a:r>
          </a:p>
          <a:p>
            <a:r>
              <a:rPr lang="en-US" dirty="0"/>
              <a:t>accomplishments through work samples, and</a:t>
            </a:r>
          </a:p>
          <a:p>
            <a:r>
              <a:rPr lang="en-US" dirty="0"/>
              <a:t>can be built using online platforms like</a:t>
            </a:r>
          </a:p>
          <a:p>
            <a:r>
              <a:rPr lang="en-US" dirty="0" err="1"/>
              <a:t>Wix.com</a:t>
            </a:r>
            <a:r>
              <a:rPr lang="en-US" dirty="0"/>
              <a:t>, </a:t>
            </a:r>
            <a:r>
              <a:rPr lang="en-US" dirty="0" err="1"/>
              <a:t>Canva</a:t>
            </a:r>
            <a:r>
              <a:rPr lang="en-US" dirty="0"/>
              <a:t>, and </a:t>
            </a:r>
            <a:r>
              <a:rPr lang="en-US" dirty="0" err="1"/>
              <a:t>Issuu</a:t>
            </a:r>
            <a:r>
              <a:rPr lang="en-US" dirty="0"/>
              <a:t>. When creating</a:t>
            </a:r>
          </a:p>
          <a:p>
            <a:r>
              <a:rPr lang="en-US" dirty="0"/>
              <a:t>your portfolio, choose a platform, select and</a:t>
            </a:r>
          </a:p>
          <a:p>
            <a:r>
              <a:rPr lang="en-US" dirty="0"/>
              <a:t>organize your best work that demonstrates</a:t>
            </a:r>
          </a:p>
          <a:p>
            <a:r>
              <a:rPr lang="en-US" dirty="0"/>
              <a:t>the tools and techniques relevant to your</a:t>
            </a:r>
          </a:p>
          <a:p>
            <a:r>
              <a:rPr lang="en-US" dirty="0"/>
              <a:t>desired role, and include written reflections or</a:t>
            </a:r>
          </a:p>
          <a:p>
            <a:r>
              <a:rPr lang="en-US" dirty="0"/>
              <a:t>case studies to explain your process and</a:t>
            </a:r>
          </a:p>
          <a:p>
            <a:r>
              <a:rPr lang="en-US" dirty="0"/>
              <a:t>results.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F87B3C-6776-955C-0E30-A0E78AEB1237}"/>
              </a:ext>
            </a:extLst>
          </p:cNvPr>
          <p:cNvSpPr txBox="1"/>
          <p:nvPr/>
        </p:nvSpPr>
        <p:spPr>
          <a:xfrm>
            <a:off x="739775" y="1452563"/>
            <a:ext cx="841315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digital portfolio showcases your design and</a:t>
            </a:r>
          </a:p>
          <a:p>
            <a:r>
              <a:rPr lang="en-US" dirty="0"/>
              <a:t>layout work online using platforms like</a:t>
            </a:r>
          </a:p>
          <a:p>
            <a:r>
              <a:rPr lang="en-US" dirty="0" err="1"/>
              <a:t>Behance</a:t>
            </a:r>
            <a:r>
              <a:rPr lang="en-US" dirty="0"/>
              <a:t> and </a:t>
            </a:r>
            <a:r>
              <a:rPr lang="en-US" dirty="0" err="1"/>
              <a:t>Dribbble</a:t>
            </a:r>
            <a:r>
              <a:rPr lang="en-US" dirty="0"/>
              <a:t>, or personal websites</a:t>
            </a:r>
          </a:p>
          <a:p>
            <a:r>
              <a:rPr lang="en-US" dirty="0"/>
              <a:t>built with </a:t>
            </a:r>
            <a:r>
              <a:rPr lang="en-US" dirty="0" err="1"/>
              <a:t>Wix</a:t>
            </a:r>
            <a:r>
              <a:rPr lang="en-US" dirty="0"/>
              <a:t> or Adobe Portfolio. The key is to</a:t>
            </a:r>
          </a:p>
          <a:p>
            <a:r>
              <a:rPr lang="en-US" dirty="0"/>
              <a:t>select high-quality work, present it in a clean,</a:t>
            </a:r>
          </a:p>
          <a:p>
            <a:r>
              <a:rPr lang="en-US" dirty="0"/>
              <a:t>intuitive layout with strong visuals, and tell the</a:t>
            </a:r>
          </a:p>
          <a:p>
            <a:r>
              <a:rPr lang="en-US" dirty="0"/>
              <a:t>story behind each project to attract clients or</a:t>
            </a:r>
          </a:p>
          <a:p>
            <a:r>
              <a:rPr lang="en-US" dirty="0" err="1"/>
              <a:t>employe</a:t>
            </a:r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FE13FD-48C9-DBBF-22C3-65AFA958E02E}"/>
              </a:ext>
            </a:extLst>
          </p:cNvPr>
          <p:cNvSpPr txBox="1"/>
          <p:nvPr/>
        </p:nvSpPr>
        <p:spPr>
          <a:xfrm>
            <a:off x="3050977" y="2557790"/>
            <a:ext cx="610195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Functionality focuses on a clean,</a:t>
            </a:r>
          </a:p>
          <a:p>
            <a:r>
              <a:rPr lang="en-US" dirty="0"/>
              <a:t>mobile-friendly design with easy</a:t>
            </a:r>
          </a:p>
          <a:p>
            <a:r>
              <a:rPr lang="en-US" dirty="0"/>
              <a:t>navigation, multimedia support</a:t>
            </a:r>
          </a:p>
          <a:p>
            <a:r>
              <a:rPr lang="en-US" dirty="0"/>
              <a:t>(images, videos), and custom</a:t>
            </a:r>
          </a:p>
          <a:p>
            <a:r>
              <a:rPr lang="en-US" dirty="0"/>
              <a:t>share settings to control</a:t>
            </a:r>
          </a:p>
          <a:p>
            <a:r>
              <a:rPr lang="en-US" dirty="0"/>
              <a:t>audience access.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DIGITAL PORTFOLIO 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Keerthi Kumar</cp:lastModifiedBy>
  <cp:revision>26</cp:revision>
  <dcterms:created xsi:type="dcterms:W3CDTF">2024-03-29T15:07:22Z</dcterms:created>
  <dcterms:modified xsi:type="dcterms:W3CDTF">2025-09-11T12:22:03Z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