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905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992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962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364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761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273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812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773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0159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943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5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581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4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20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23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30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8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866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56AE13E-A034-A588-458E-0F0372CD8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834" y="1164146"/>
            <a:ext cx="6589487" cy="1322959"/>
          </a:xfrm>
        </p:spPr>
        <p:txBody>
          <a:bodyPr/>
          <a:lstStyle/>
          <a:p>
            <a:r>
              <a:rPr lang="en-GB" sz="4000" u="sng" dirty="0"/>
              <a:t>Healthcare professionals</a:t>
            </a:r>
            <a:endParaRPr lang="en-US" sz="4000" u="sng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47837" y="2487105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STUDENT NAME</a:t>
            </a:r>
            <a:r>
              <a:rPr lang="en-GB" sz="2800" b="1" dirty="0"/>
              <a:t>                   : </a:t>
            </a:r>
            <a:r>
              <a:rPr lang="en-GB" sz="2800" b="1" dirty="0" err="1"/>
              <a:t>K.Keerthana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REGISTER NO AND NMID</a:t>
            </a:r>
            <a:r>
              <a:rPr lang="en-GB" sz="2800" b="1" dirty="0"/>
              <a:t> </a:t>
            </a:r>
            <a:r>
              <a:rPr lang="en-US" sz="2800" b="1" dirty="0"/>
              <a:t>:</a:t>
            </a:r>
            <a:r>
              <a:rPr lang="en-GB" sz="2800" b="1" dirty="0"/>
              <a:t>2422j1244 And 545B3C44FCB60DF986C439D8F982FADE </a:t>
            </a:r>
            <a:r>
              <a:rPr lang="en-US" sz="2800" b="1" dirty="0"/>
              <a:t> </a:t>
            </a:r>
            <a:endParaRPr lang="en-US" sz="2800" b="1" dirty="0">
              <a:cs typeface="Calibri"/>
            </a:endParaRPr>
          </a:p>
          <a:p>
            <a:r>
              <a:rPr lang="en-US" sz="2800" b="1" dirty="0"/>
              <a:t>DEPARTMENT</a:t>
            </a:r>
            <a:r>
              <a:rPr lang="en-GB" sz="2800" b="1" dirty="0"/>
              <a:t>.                       </a:t>
            </a:r>
            <a:r>
              <a:rPr lang="en-US" sz="2800" b="1" dirty="0"/>
              <a:t>: </a:t>
            </a:r>
            <a:r>
              <a:rPr lang="en-GB" sz="2800" b="1" dirty="0"/>
              <a:t>BCA </a:t>
            </a:r>
            <a:endParaRPr lang="en-US" sz="2800" b="1" dirty="0"/>
          </a:p>
          <a:p>
            <a:r>
              <a:rPr lang="en-US" sz="2800" b="1" dirty="0"/>
              <a:t>COLLEGE: COLLEGE/ UNIVERSITY</a:t>
            </a:r>
            <a:r>
              <a:rPr lang="en-GB" sz="2800" b="1" dirty="0"/>
              <a:t>:Dr RV arts and science College </a:t>
            </a:r>
            <a:r>
              <a:rPr lang="en-GB" sz="2800" b="1" dirty="0" err="1"/>
              <a:t>Karamadai</a:t>
            </a:r>
            <a:endParaRPr lang="en-US" sz="28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C0DB15-1F12-F748-40E2-6262EB1A6FBE}"/>
              </a:ext>
            </a:extLst>
          </p:cNvPr>
          <p:cNvSpPr txBox="1"/>
          <p:nvPr/>
        </p:nvSpPr>
        <p:spPr>
          <a:xfrm>
            <a:off x="321469" y="2514600"/>
            <a:ext cx="6691908" cy="11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C917E9-24B7-66AC-328A-67B5C2614396}"/>
              </a:ext>
            </a:extLst>
          </p:cNvPr>
          <p:cNvSpPr txBox="1"/>
          <p:nvPr/>
        </p:nvSpPr>
        <p:spPr>
          <a:xfrm>
            <a:off x="1017984" y="2514599"/>
            <a:ext cx="1021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</a:t>
            </a:r>
            <a:r>
              <a:rPr lang="en-GB" sz="2400" b="1" dirty="0"/>
              <a:t>Features:                                                                                   Functionality: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E4F66F-8A2A-4C83-F09A-2A8081748D42}"/>
              </a:ext>
            </a:extLst>
          </p:cNvPr>
          <p:cNvSpPr txBox="1"/>
          <p:nvPr/>
        </p:nvSpPr>
        <p:spPr>
          <a:xfrm>
            <a:off x="839391" y="3535605"/>
            <a:ext cx="585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      </a:t>
            </a:r>
            <a:r>
              <a:rPr lang="en-GB" sz="2000" b="1" dirty="0"/>
              <a:t>Personal Statement/Biography: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8BE2B1-F8D4-0C45-A067-E0786AE698E4}"/>
              </a:ext>
            </a:extLst>
          </p:cNvPr>
          <p:cNvSpPr txBox="1"/>
          <p:nvPr/>
        </p:nvSpPr>
        <p:spPr>
          <a:xfrm>
            <a:off x="839392" y="4107656"/>
            <a:ext cx="5429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      </a:t>
            </a:r>
            <a:r>
              <a:rPr lang="en-GB" sz="2000" b="1" dirty="0"/>
              <a:t>Education &amp; Training: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454EFD-8E82-94EA-AF60-DF1B6D76BB21}"/>
              </a:ext>
            </a:extLst>
          </p:cNvPr>
          <p:cNvSpPr txBox="1"/>
          <p:nvPr/>
        </p:nvSpPr>
        <p:spPr>
          <a:xfrm>
            <a:off x="7013377" y="3499886"/>
            <a:ext cx="434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/>
              <a:t>Professional development </a:t>
            </a:r>
          </a:p>
          <a:p>
            <a:pPr algn="l"/>
            <a:endParaRPr lang="en-GB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/>
              <a:t>Career advancement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9229" y="1512930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b="1" spc="15" dirty="0"/>
              <a:t>RESULTS AND SCREENSHOTS</a:t>
            </a:r>
            <a:endParaRPr sz="4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C42295-288F-A110-E820-6D854BE669F1}"/>
              </a:ext>
            </a:extLst>
          </p:cNvPr>
          <p:cNvSpPr txBox="1"/>
          <p:nvPr/>
        </p:nvSpPr>
        <p:spPr>
          <a:xfrm>
            <a:off x="518457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81C30B-4576-067E-0D19-C6E4DBCD6359}"/>
              </a:ext>
            </a:extLst>
          </p:cNvPr>
          <p:cNvSpPr txBox="1"/>
          <p:nvPr/>
        </p:nvSpPr>
        <p:spPr>
          <a:xfrm flipV="1">
            <a:off x="2526030" y="3437927"/>
            <a:ext cx="922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CA8485-3845-771C-8A0C-CE819CC43B51}"/>
              </a:ext>
            </a:extLst>
          </p:cNvPr>
          <p:cNvSpPr txBox="1"/>
          <p:nvPr/>
        </p:nvSpPr>
        <p:spPr>
          <a:xfrm>
            <a:off x="2526030" y="2964656"/>
            <a:ext cx="8979787" cy="253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D524BE-5551-C39D-C99A-DC652A915878}"/>
              </a:ext>
            </a:extLst>
          </p:cNvPr>
          <p:cNvSpPr txBox="1"/>
          <p:nvPr/>
        </p:nvSpPr>
        <p:spPr>
          <a:xfrm>
            <a:off x="2461356" y="2514600"/>
            <a:ext cx="809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9A067F3-64FA-09A4-A4A2-11AB2E29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2707482"/>
            <a:ext cx="6858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4732" y="1523503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/>
              <a:t>CONCLUSION</a:t>
            </a:r>
            <a:endParaRPr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6C1400-CB12-63A0-9FEF-7044B63D1285}"/>
              </a:ext>
            </a:extLst>
          </p:cNvPr>
          <p:cNvSpPr txBox="1"/>
          <p:nvPr/>
        </p:nvSpPr>
        <p:spPr>
          <a:xfrm>
            <a:off x="2411016" y="2871787"/>
            <a:ext cx="8036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Emphasizes its value as a versatile tool for professional development, assessment, and showcasing competencies, highlighting its ability to document learning, foster reflection, provide feedback, and serve as evidence for employers or credentialing bodies.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9E19C2-3593-19E6-637D-0EC78EBAC697}"/>
              </a:ext>
            </a:extLst>
          </p:cNvPr>
          <p:cNvSpPr txBox="1"/>
          <p:nvPr/>
        </p:nvSpPr>
        <p:spPr>
          <a:xfrm>
            <a:off x="3732608" y="3230849"/>
            <a:ext cx="5947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/>
              <a:t>THANK YOU!!!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964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5812" y="1376642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E67804F-A426-6408-0EA8-DFA27192CB4A}"/>
              </a:ext>
            </a:extLst>
          </p:cNvPr>
          <p:cNvSpPr txBox="1"/>
          <p:nvPr/>
        </p:nvSpPr>
        <p:spPr>
          <a:xfrm>
            <a:off x="1874474" y="3318878"/>
            <a:ext cx="913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b="1" dirty="0"/>
              <a:t>Portfolio For Healthcare </a:t>
            </a:r>
          </a:p>
          <a:p>
            <a:pPr algn="l"/>
            <a:r>
              <a:rPr lang="en-GB" sz="6000" b="1" dirty="0"/>
              <a:t>         Professionals </a:t>
            </a:r>
            <a:endParaRPr 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4343399"/>
            <a:ext cx="5136949" cy="24860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84056"/>
            <a:ext cx="343217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b="1" spc="25" dirty="0"/>
              <a:t>AGANDA</a:t>
            </a:r>
            <a:endParaRPr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DDEDEF-1F31-F810-FFD6-E42698A8BE76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07A5E1-8828-2F58-C85A-FCFBD0233BED}"/>
              </a:ext>
            </a:extLst>
          </p:cNvPr>
          <p:cNvSpPr txBox="1"/>
          <p:nvPr/>
        </p:nvSpPr>
        <p:spPr>
          <a:xfrm>
            <a:off x="3308151" y="1174629"/>
            <a:ext cx="7588448" cy="523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13B69B-C0E5-37C4-4D58-F615AB28B906}"/>
              </a:ext>
            </a:extLst>
          </p:cNvPr>
          <p:cNvSpPr txBox="1"/>
          <p:nvPr/>
        </p:nvSpPr>
        <p:spPr>
          <a:xfrm>
            <a:off x="3177541" y="1586656"/>
            <a:ext cx="83705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Problem statement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Project Overview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End Users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Tools and techniques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Portfolio design and layout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Features and functionality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Results and screenshot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3200" b="1" dirty="0"/>
              <a:t>Conclusion 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7991" y="2711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B4D548A0-38B4-7C6D-2594-54ACC3C0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56" y="1003300"/>
            <a:ext cx="9601196" cy="1303867"/>
          </a:xfrm>
        </p:spPr>
        <p:txBody>
          <a:bodyPr>
            <a:normAutofit/>
          </a:bodyPr>
          <a:lstStyle/>
          <a:p>
            <a:r>
              <a:rPr lang="en-GB" sz="5400" b="1" dirty="0"/>
              <a:t>Problem statement </a:t>
            </a:r>
            <a:endParaRPr 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CD80CD-928A-2B18-A122-06ABDACCC9C0}"/>
              </a:ext>
            </a:extLst>
          </p:cNvPr>
          <p:cNvSpPr txBox="1"/>
          <p:nvPr/>
        </p:nvSpPr>
        <p:spPr>
          <a:xfrm>
            <a:off x="906070" y="2568427"/>
            <a:ext cx="8201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/>
              <a:t>Portfolios for healthcare professionals is the lack of standardized implementation, evaluation, and assessment due to the complexity of demonstrating diverse skills and the need for a holistic, evidence-based approach to competency in a complex clinical environment.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94710" y="1119930"/>
            <a:ext cx="526351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GB" sz="5400" b="1" spc="5" dirty="0"/>
              <a:t>Project Overview </a:t>
            </a:r>
            <a:endParaRPr sz="54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00C3C8-4100-31D0-B36F-0046A5846BEB}"/>
              </a:ext>
            </a:extLst>
          </p:cNvPr>
          <p:cNvSpPr txBox="1"/>
          <p:nvPr/>
        </p:nvSpPr>
        <p:spPr>
          <a:xfrm>
            <a:off x="892969" y="2514600"/>
            <a:ext cx="8641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/>
              <a:t>A strategic collection of health improvement projects, programs, and initiatives designed to achieve an organization’s strategic goals and improve patient outcomes and operational efficiency</a:t>
            </a: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3343" y="832499"/>
            <a:ext cx="501459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25" dirty="0"/>
              <a:t>W</a:t>
            </a:r>
            <a:r>
              <a:rPr sz="4800" b="1" spc="-20" dirty="0"/>
              <a:t>H</a:t>
            </a:r>
            <a:r>
              <a:rPr sz="4800" b="1" spc="20" dirty="0"/>
              <a:t>O</a:t>
            </a:r>
            <a:r>
              <a:rPr sz="4800" b="1" spc="-235" dirty="0"/>
              <a:t> </a:t>
            </a:r>
            <a:r>
              <a:rPr sz="4800" b="1" spc="-10" dirty="0"/>
              <a:t>AR</a:t>
            </a:r>
            <a:r>
              <a:rPr sz="4800" b="1" spc="15" dirty="0"/>
              <a:t>E</a:t>
            </a:r>
            <a:r>
              <a:rPr sz="4800" b="1" spc="-35" dirty="0"/>
              <a:t> </a:t>
            </a:r>
            <a:r>
              <a:rPr sz="4800" b="1" spc="-10" dirty="0"/>
              <a:t>T</a:t>
            </a:r>
            <a:r>
              <a:rPr sz="4800" b="1" spc="-15" dirty="0"/>
              <a:t>H</a:t>
            </a:r>
            <a:r>
              <a:rPr sz="4800" b="1" spc="15" dirty="0"/>
              <a:t>E</a:t>
            </a:r>
            <a:r>
              <a:rPr sz="4800" b="1" spc="-35" dirty="0"/>
              <a:t> </a:t>
            </a:r>
            <a:r>
              <a:rPr sz="4800" b="1" spc="-20" dirty="0"/>
              <a:t>E</a:t>
            </a:r>
            <a:r>
              <a:rPr sz="4800" b="1" spc="30" dirty="0"/>
              <a:t>N</a:t>
            </a:r>
            <a:r>
              <a:rPr sz="4800" b="1" spc="15" dirty="0"/>
              <a:t>D</a:t>
            </a:r>
            <a:r>
              <a:rPr sz="4800" b="1" spc="-45" dirty="0"/>
              <a:t> </a:t>
            </a:r>
            <a:r>
              <a:rPr sz="4800" b="1" dirty="0"/>
              <a:t>U</a:t>
            </a:r>
            <a:r>
              <a:rPr sz="4800" b="1" spc="10" dirty="0"/>
              <a:t>S</a:t>
            </a:r>
            <a:r>
              <a:rPr sz="4800" b="1" spc="-25" dirty="0"/>
              <a:t>E</a:t>
            </a:r>
            <a:r>
              <a:rPr sz="4800" b="1" spc="-10" dirty="0"/>
              <a:t>R</a:t>
            </a:r>
            <a:r>
              <a:rPr sz="4800" b="1" spc="5" dirty="0"/>
              <a:t>S?</a:t>
            </a:r>
            <a:endParaRPr sz="4800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5D3593-4B57-597C-5722-BC7AA5AF3332}"/>
              </a:ext>
            </a:extLst>
          </p:cNvPr>
          <p:cNvSpPr txBox="1"/>
          <p:nvPr/>
        </p:nvSpPr>
        <p:spPr>
          <a:xfrm>
            <a:off x="1303735" y="2674842"/>
            <a:ext cx="9592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Healthcare student and trainees:                                     Education and Evaluators: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9D6629-8AA7-A296-9AD2-B66BBDEBC91A}"/>
              </a:ext>
            </a:extLst>
          </p:cNvPr>
          <p:cNvSpPr txBox="1"/>
          <p:nvPr/>
        </p:nvSpPr>
        <p:spPr>
          <a:xfrm>
            <a:off x="1303734" y="3573888"/>
            <a:ext cx="438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/>
              <a:t>Reflection and learning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/>
              <a:t>Competence development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/>
              <a:t>Self assessment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24F483-3EE1-F364-F36F-FD90ED7B86D6}"/>
              </a:ext>
            </a:extLst>
          </p:cNvPr>
          <p:cNvSpPr txBox="1"/>
          <p:nvPr/>
        </p:nvSpPr>
        <p:spPr>
          <a:xfrm>
            <a:off x="6504391" y="3573887"/>
            <a:ext cx="439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/>
              <a:t>Assignment 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/>
              <a:t>Feedback and guidance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/>
              <a:t>Standard compliance 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28606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4062" y="1545406"/>
            <a:ext cx="97631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0" dirty="0"/>
              <a:t>TOOLS AND TECHNIQUES</a:t>
            </a:r>
            <a:endParaRPr sz="40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9CEF06-9224-0EB4-3198-65C6DC2909A5}"/>
              </a:ext>
            </a:extLst>
          </p:cNvPr>
          <p:cNvSpPr txBox="1"/>
          <p:nvPr/>
        </p:nvSpPr>
        <p:spPr>
          <a:xfrm>
            <a:off x="3536156" y="2514600"/>
            <a:ext cx="78402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u="sng" dirty="0"/>
              <a:t>Tools:                                      Techniques:                                       </a:t>
            </a:r>
          </a:p>
          <a:p>
            <a:pPr algn="l"/>
            <a:r>
              <a:rPr lang="en-GB" sz="2800" b="1" u="sng" dirty="0"/>
              <a:t>   </a:t>
            </a:r>
            <a:r>
              <a:rPr lang="en-GB" sz="2800" b="1" dirty="0"/>
              <a:t>E- portfolios                          Evidence collection </a:t>
            </a:r>
          </a:p>
          <a:p>
            <a:pPr algn="l"/>
            <a:r>
              <a:rPr lang="en-GB" sz="2800" b="1" dirty="0"/>
              <a:t>   Paper-based portfolio           Reflection </a:t>
            </a:r>
          </a:p>
          <a:p>
            <a:pPr algn="l"/>
            <a:r>
              <a:rPr lang="en-GB" sz="2400" b="1" dirty="0"/>
              <a:t>                                                           Self assessment </a:t>
            </a:r>
          </a:p>
          <a:p>
            <a:pPr algn="l"/>
            <a:r>
              <a:rPr lang="en-GB" sz="2400" b="1" dirty="0"/>
              <a:t>                                                           Goal setting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4243" y="75549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</a:t>
            </a:r>
            <a:endParaRPr sz="4000" u="sng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32879E-6458-4048-902B-7B9C07049374}"/>
              </a:ext>
            </a:extLst>
          </p:cNvPr>
          <p:cNvSpPr txBox="1"/>
          <p:nvPr/>
        </p:nvSpPr>
        <p:spPr>
          <a:xfrm>
            <a:off x="1040606" y="1693068"/>
            <a:ext cx="99583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u="sng" dirty="0"/>
              <a:t>Determine Your Portfolio’s Purpose &amp; Audience
</a:t>
            </a:r>
            <a:r>
              <a:rPr lang="en-GB" sz="2400" b="1" dirty="0"/>
              <a:t>        Purpose</a:t>
            </a:r>
            <a:r>
              <a:rPr lang="en-GB" dirty="0"/>
              <a:t>: </a:t>
            </a:r>
            <a:r>
              <a:rPr lang="en-GB" b="1" dirty="0"/>
              <a:t>Is it for job applications, client acquisition, or demonstrating expertise? </a:t>
            </a:r>
            <a:r>
              <a:rPr lang="en-GB" dirty="0"/>
              <a:t>
          </a:t>
            </a:r>
            <a:r>
              <a:rPr lang="en-GB" sz="2400" b="1" dirty="0"/>
              <a:t>Audience</a:t>
            </a:r>
            <a:r>
              <a:rPr lang="en-GB" sz="2000" b="1" dirty="0"/>
              <a:t>: Who are you trying to reach? Tailor the content and design to </a:t>
            </a:r>
            <a:r>
              <a:rPr lang="en-GB" sz="2000" b="1"/>
              <a:t>their        needs</a:t>
            </a:r>
            <a:r>
              <a:rPr lang="en-GB" sz="2000" b="1" dirty="0"/>
              <a:t>. 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334239-6045-2ECC-9A41-C3B42BFF1BAC}"/>
              </a:ext>
            </a:extLst>
          </p:cNvPr>
          <p:cNvSpPr txBox="1"/>
          <p:nvPr/>
        </p:nvSpPr>
        <p:spPr>
          <a:xfrm>
            <a:off x="863394" y="3081933"/>
            <a:ext cx="10465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Content &amp; Structure</a:t>
            </a:r>
            <a:r>
              <a:rPr lang="en-GB" dirty="0"/>
              <a:t>
</a:t>
            </a:r>
            <a:r>
              <a:rPr lang="en-GB" sz="2400" b="1" dirty="0"/>
              <a:t>Showcase Your Best Work:</a:t>
            </a:r>
            <a:r>
              <a:rPr lang="en-GB" dirty="0"/>
              <a:t>
Curate only your strongest projects and achievements to demonstrate your expertise and value. 
Highlight Skills &amp; Impact:
Go deeper than a resume by visually demonstrating your skills and the impact of your work. 
Professionalism &amp; Reflection:
Portfolios are an excellent way to showcase personal attributes, attitudes, and reflective practice, which are often difficult to assess through traditional </a:t>
            </a:r>
            <a:r>
              <a:rPr lang="en-GB"/>
              <a:t>methods.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F40E870-F55B-3354-8FDA-DCFF0F8CF9B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96577" y="875109"/>
            <a:ext cx="9876235" cy="5118324"/>
          </a:xfrm>
        </p:spPr>
        <p:txBody>
          <a:bodyPr/>
          <a:lstStyle/>
          <a:p>
            <a:r>
              <a:rPr lang="en-GB" b="1" dirty="0"/>
              <a:t>Key Design Principles
Clarity and Simplicity:
Avoid visual clutter by using clean design elements and ensuring adequate contrast in your </a:t>
            </a:r>
            <a:r>
              <a:rPr lang="en-GB" b="1" dirty="0" err="1"/>
              <a:t>color</a:t>
            </a:r>
            <a:r>
              <a:rPr lang="en-GB" b="1" dirty="0"/>
              <a:t> scheme. 
Consistency:
Maintain consistent branding, fonts, and overall style throughout the portfolio for a professional look. 
Mobile-Responsiveness:
For online portfolios, ensure the design is responsive to different screen sizes, as many users will access it on mobile devices.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692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281</Words>
  <Application>Microsoft Office PowerPoint</Application>
  <PresentationFormat>Custom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Healthcare professionals</vt:lpstr>
      <vt:lpstr>PROJECT TITLE</vt:lpstr>
      <vt:lpstr>AGANDA</vt:lpstr>
      <vt:lpstr>Problem statement </vt:lpstr>
      <vt:lpstr>Project Overview </vt:lpstr>
      <vt:lpstr>WHO ARE THE END USERS?</vt:lpstr>
      <vt:lpstr>TOOLS AND TECHNIQUES</vt:lpstr>
      <vt:lpstr>Slide 8</vt:lpstr>
      <vt:lpstr>Slide 9</vt:lpstr>
      <vt:lpstr>FEATURES AND FUNCTIONALITY</vt:lpstr>
      <vt:lpstr>RESULTS AND SCREENSHOTS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FY1</cp:lastModifiedBy>
  <cp:revision>49</cp:revision>
  <dcterms:created xsi:type="dcterms:W3CDTF">2024-03-29T15:07:22Z</dcterms:created>
  <dcterms:modified xsi:type="dcterms:W3CDTF">2025-09-11T08:23:41Z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