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80700"/>
  <p:notesSz cx="7556500" cy="10680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825" y="377824"/>
            <a:ext cx="6800850" cy="3495040"/>
          </a:xfrm>
          <a:custGeom>
            <a:avLst/>
            <a:gdLst/>
            <a:ahLst/>
            <a:cxnLst/>
            <a:rect l="l" t="t" r="r" b="b"/>
            <a:pathLst>
              <a:path w="6800850" h="3495040">
                <a:moveTo>
                  <a:pt x="0" y="3494881"/>
                </a:moveTo>
                <a:lnTo>
                  <a:pt x="6800850" y="3494881"/>
                </a:lnTo>
                <a:lnTo>
                  <a:pt x="6800850" y="0"/>
                </a:lnTo>
                <a:lnTo>
                  <a:pt x="0" y="0"/>
                </a:lnTo>
                <a:lnTo>
                  <a:pt x="0" y="3494881"/>
                </a:lnTo>
                <a:close/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54063"/>
            <a:ext cx="472281" cy="3778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0122" y="1954063"/>
            <a:ext cx="466377" cy="37782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825" y="377824"/>
            <a:ext cx="6800850" cy="3495040"/>
          </a:xfrm>
          <a:custGeom>
            <a:avLst/>
            <a:gdLst/>
            <a:ahLst/>
            <a:cxnLst/>
            <a:rect l="l" t="t" r="r" b="b"/>
            <a:pathLst>
              <a:path w="6800850" h="3495040">
                <a:moveTo>
                  <a:pt x="0" y="3494881"/>
                </a:moveTo>
                <a:lnTo>
                  <a:pt x="6800850" y="3494881"/>
                </a:lnTo>
                <a:lnTo>
                  <a:pt x="6800850" y="0"/>
                </a:lnTo>
                <a:lnTo>
                  <a:pt x="0" y="0"/>
                </a:lnTo>
                <a:lnTo>
                  <a:pt x="0" y="3494881"/>
                </a:lnTo>
                <a:close/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77825" y="377824"/>
            <a:ext cx="6800850" cy="3495040"/>
          </a:xfrm>
          <a:custGeom>
            <a:avLst/>
            <a:gdLst/>
            <a:ahLst/>
            <a:cxnLst/>
            <a:rect l="l" t="t" r="r" b="b"/>
            <a:pathLst>
              <a:path w="6800850" h="3495040">
                <a:moveTo>
                  <a:pt x="0" y="3494881"/>
                </a:moveTo>
                <a:lnTo>
                  <a:pt x="6800850" y="3494881"/>
                </a:lnTo>
                <a:lnTo>
                  <a:pt x="6800850" y="0"/>
                </a:lnTo>
                <a:lnTo>
                  <a:pt x="0" y="0"/>
                </a:lnTo>
                <a:lnTo>
                  <a:pt x="0" y="3494881"/>
                </a:lnTo>
                <a:close/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954063"/>
            <a:ext cx="472281" cy="3778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90122" y="1954063"/>
            <a:ext cx="466377" cy="3778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6564" y="376341"/>
            <a:ext cx="5756659" cy="831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5.jpg"/><Relationship Id="rId5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sp>
          <p:nvSpPr>
            <p:cNvPr id="3" name="object 3" descr=""/>
            <p:cNvSpPr/>
            <p:nvPr/>
          </p:nvSpPr>
          <p:spPr>
            <a:xfrm>
              <a:off x="377825" y="377824"/>
              <a:ext cx="6800850" cy="3495040"/>
            </a:xfrm>
            <a:custGeom>
              <a:avLst/>
              <a:gdLst/>
              <a:ahLst/>
              <a:cxnLst/>
              <a:rect l="l" t="t" r="r" b="b"/>
              <a:pathLst>
                <a:path w="6800850" h="3495040">
                  <a:moveTo>
                    <a:pt x="0" y="3494881"/>
                  </a:moveTo>
                  <a:lnTo>
                    <a:pt x="6800850" y="3494881"/>
                  </a:lnTo>
                  <a:lnTo>
                    <a:pt x="6800850" y="0"/>
                  </a:lnTo>
                  <a:lnTo>
                    <a:pt x="0" y="0"/>
                  </a:lnTo>
                  <a:lnTo>
                    <a:pt x="0" y="3494881"/>
                  </a:lnTo>
                  <a:close/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3123" y="785167"/>
              <a:ext cx="762000" cy="655320"/>
            </a:xfrm>
            <a:custGeom>
              <a:avLst/>
              <a:gdLst/>
              <a:ahLst/>
              <a:cxnLst/>
              <a:rect l="l" t="t" r="r" b="b"/>
              <a:pathLst>
                <a:path w="762000" h="655319">
                  <a:moveTo>
                    <a:pt x="597750" y="0"/>
                  </a:moveTo>
                  <a:lnTo>
                    <a:pt x="163818" y="0"/>
                  </a:lnTo>
                  <a:lnTo>
                    <a:pt x="0" y="327684"/>
                  </a:lnTo>
                  <a:lnTo>
                    <a:pt x="163818" y="655290"/>
                  </a:lnTo>
                  <a:lnTo>
                    <a:pt x="597750" y="655290"/>
                  </a:lnTo>
                  <a:lnTo>
                    <a:pt x="761553" y="327684"/>
                  </a:lnTo>
                  <a:lnTo>
                    <a:pt x="597750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2027" y="613965"/>
              <a:ext cx="401955" cy="348615"/>
            </a:xfrm>
            <a:custGeom>
              <a:avLst/>
              <a:gdLst/>
              <a:ahLst/>
              <a:cxnLst/>
              <a:rect l="l" t="t" r="r" b="b"/>
              <a:pathLst>
                <a:path w="401955" h="348615">
                  <a:moveTo>
                    <a:pt x="314381" y="0"/>
                  </a:moveTo>
                  <a:lnTo>
                    <a:pt x="87057" y="0"/>
                  </a:lnTo>
                  <a:lnTo>
                    <a:pt x="0" y="174114"/>
                  </a:lnTo>
                  <a:lnTo>
                    <a:pt x="87057" y="348307"/>
                  </a:lnTo>
                  <a:lnTo>
                    <a:pt x="314381" y="348307"/>
                  </a:lnTo>
                  <a:lnTo>
                    <a:pt x="401439" y="174114"/>
                  </a:lnTo>
                  <a:lnTo>
                    <a:pt x="31438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25985" y="737939"/>
              <a:ext cx="1033144" cy="891540"/>
            </a:xfrm>
            <a:custGeom>
              <a:avLst/>
              <a:gdLst/>
              <a:ahLst/>
              <a:cxnLst/>
              <a:rect l="l" t="t" r="r" b="b"/>
              <a:pathLst>
                <a:path w="1033145" h="891539">
                  <a:moveTo>
                    <a:pt x="810277" y="0"/>
                  </a:moveTo>
                  <a:lnTo>
                    <a:pt x="222838" y="0"/>
                  </a:lnTo>
                  <a:lnTo>
                    <a:pt x="0" y="445676"/>
                  </a:lnTo>
                  <a:lnTo>
                    <a:pt x="222838" y="891430"/>
                  </a:lnTo>
                  <a:lnTo>
                    <a:pt x="810277" y="891430"/>
                  </a:lnTo>
                  <a:lnTo>
                    <a:pt x="1033115" y="445676"/>
                  </a:lnTo>
                  <a:lnTo>
                    <a:pt x="81027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355502" y="3241030"/>
              <a:ext cx="448945" cy="384175"/>
            </a:xfrm>
            <a:custGeom>
              <a:avLst/>
              <a:gdLst/>
              <a:ahLst/>
              <a:cxnLst/>
              <a:rect l="l" t="t" r="r" b="b"/>
              <a:pathLst>
                <a:path w="448944" h="384175">
                  <a:moveTo>
                    <a:pt x="352715" y="0"/>
                  </a:moveTo>
                  <a:lnTo>
                    <a:pt x="95951" y="0"/>
                  </a:lnTo>
                  <a:lnTo>
                    <a:pt x="0" y="191903"/>
                  </a:lnTo>
                  <a:lnTo>
                    <a:pt x="95951" y="383728"/>
                  </a:lnTo>
                  <a:lnTo>
                    <a:pt x="352715" y="383728"/>
                  </a:lnTo>
                  <a:lnTo>
                    <a:pt x="448667" y="191903"/>
                  </a:lnTo>
                  <a:lnTo>
                    <a:pt x="352715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149" y="4008486"/>
              <a:ext cx="1328290" cy="123973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968418" y="838"/>
            <a:ext cx="268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0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00" spc="-1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00" spc="1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00" spc="1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99204" y="3723044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28477" y="2054908"/>
            <a:ext cx="4488815" cy="92519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450">
                <a:latin typeface="Times New Roman"/>
                <a:cs typeface="Times New Roman"/>
              </a:rPr>
              <a:t>STUDENT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NAME:KEERTHANA</a:t>
            </a:r>
            <a:r>
              <a:rPr dirty="0" sz="1450" spc="270">
                <a:latin typeface="Times New Roman"/>
                <a:cs typeface="Times New Roman"/>
              </a:rPr>
              <a:t> </a:t>
            </a:r>
            <a:r>
              <a:rPr dirty="0" sz="1450" spc="-5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25"/>
              </a:lnSpc>
              <a:spcBef>
                <a:spcPts val="20"/>
              </a:spcBef>
            </a:pPr>
            <a:r>
              <a:rPr dirty="0" sz="1450">
                <a:latin typeface="Times New Roman"/>
                <a:cs typeface="Times New Roman"/>
              </a:rPr>
              <a:t>REGISTER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 spc="100">
                <a:latin typeface="Times New Roman"/>
                <a:cs typeface="Times New Roman"/>
              </a:rPr>
              <a:t>NO</a:t>
            </a:r>
            <a:r>
              <a:rPr dirty="0" sz="1450" spc="8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NMID: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asunm287212401939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ts val="1785"/>
              </a:lnSpc>
            </a:pPr>
            <a:r>
              <a:rPr dirty="0" sz="1500" spc="-30">
                <a:latin typeface="Times New Roman"/>
                <a:cs typeface="Times New Roman"/>
              </a:rPr>
              <a:t>DEPARTMENT:</a:t>
            </a:r>
            <a:r>
              <a:rPr dirty="0" sz="1500">
                <a:latin typeface="Times New Roman"/>
                <a:cs typeface="Times New Roman"/>
              </a:rPr>
              <a:t> </a:t>
            </a:r>
            <a:r>
              <a:rPr dirty="0" sz="1500" spc="-80">
                <a:latin typeface="Times New Roman"/>
                <a:cs typeface="Times New Roman"/>
              </a:rPr>
              <a:t>BCA</a:t>
            </a:r>
            <a:r>
              <a:rPr dirty="0" sz="1500" spc="1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computer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450">
                <a:latin typeface="Times New Roman"/>
                <a:cs typeface="Times New Roman"/>
              </a:rPr>
              <a:t>COLLEGE:</a:t>
            </a:r>
            <a:r>
              <a:rPr dirty="0" sz="1450" spc="80">
                <a:latin typeface="Times New Roman"/>
                <a:cs typeface="Times New Roman"/>
              </a:rPr>
              <a:t> </a:t>
            </a:r>
            <a:r>
              <a:rPr dirty="0" sz="1450" spc="70">
                <a:latin typeface="Times New Roman"/>
                <a:cs typeface="Times New Roman"/>
              </a:rPr>
              <a:t>COLLEGE/</a:t>
            </a:r>
            <a:r>
              <a:rPr dirty="0" sz="1450" spc="100">
                <a:latin typeface="Times New Roman"/>
                <a:cs typeface="Times New Roman"/>
              </a:rPr>
              <a:t> </a:t>
            </a:r>
            <a:r>
              <a:rPr dirty="0" sz="1450" spc="-20">
                <a:latin typeface="Times New Roman"/>
                <a:cs typeface="Times New Roman"/>
              </a:rPr>
              <a:t>UNIVERSITY:Madras</a:t>
            </a:r>
            <a:r>
              <a:rPr dirty="0" sz="1450" spc="95">
                <a:latin typeface="Times New Roman"/>
                <a:cs typeface="Times New Roman"/>
              </a:rPr>
              <a:t> </a:t>
            </a:r>
            <a:r>
              <a:rPr dirty="0" sz="1450" spc="-10">
                <a:latin typeface="Times New Roman"/>
                <a:cs typeface="Times New Roman"/>
              </a:rPr>
              <a:t>University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6771" y="4024923"/>
            <a:ext cx="109410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32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1324" y="1623466"/>
            <a:ext cx="4257040" cy="2592070"/>
            <a:chOff x="41324" y="1623466"/>
            <a:chExt cx="4257040" cy="259207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24" y="2095747"/>
              <a:ext cx="1529010" cy="21193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879" y="1623466"/>
              <a:ext cx="2821880" cy="1700212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50" spc="-90"/>
              <a:t>RESULTS</a:t>
            </a:r>
            <a:r>
              <a:rPr dirty="0" sz="2650" spc="55"/>
              <a:t> </a:t>
            </a:r>
            <a:r>
              <a:rPr dirty="0" sz="2650"/>
              <a:t>AND</a:t>
            </a:r>
            <a:r>
              <a:rPr dirty="0" sz="2650" spc="30"/>
              <a:t> </a:t>
            </a:r>
            <a:r>
              <a:rPr dirty="0" sz="2650" spc="-10"/>
              <a:t>SCREENSHOTS</a:t>
            </a:r>
            <a:endParaRPr sz="2650"/>
          </a:p>
        </p:txBody>
      </p:sp>
      <p:sp>
        <p:nvSpPr>
          <p:cNvPr id="10" name="object 10" descr=""/>
          <p:cNvSpPr txBox="1"/>
          <p:nvPr/>
        </p:nvSpPr>
        <p:spPr>
          <a:xfrm>
            <a:off x="7005793" y="4003264"/>
            <a:ext cx="12001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7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10285" y="1623466"/>
            <a:ext cx="2414537" cy="19422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15" y="4008487"/>
            <a:ext cx="47228" cy="1121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4945" rIns="0" bIns="0" rtlCol="0" vert="horz">
            <a:spAutoFit/>
          </a:bodyPr>
          <a:lstStyle/>
          <a:p>
            <a:pPr marL="16611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005793" y="4003264"/>
            <a:ext cx="120014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67384" y="1659136"/>
            <a:ext cx="5424805" cy="1047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114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Highlights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My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Project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Final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Summary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ts val="131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Benefits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To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Society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ts val="1310"/>
              </a:lnSpc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Future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Enhancement-&gt;Scope</a:t>
            </a:r>
            <a:r>
              <a:rPr dirty="0" sz="1100" spc="7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adding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new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features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improvements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Personal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Growth-</a:t>
            </a:r>
            <a:r>
              <a:rPr dirty="0" sz="1100" b="1">
                <a:latin typeface="Times New Roman"/>
                <a:cs typeface="Times New Roman"/>
              </a:rPr>
              <a:t>&gt;Skills</a:t>
            </a:r>
            <a:r>
              <a:rPr dirty="0" sz="1100" spc="1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developed(technical+soft</a:t>
            </a:r>
            <a:r>
              <a:rPr dirty="0" sz="1100" spc="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skills)</a:t>
            </a:r>
            <a:endParaRPr sz="1100">
              <a:latin typeface="Times New Roman"/>
              <a:cs typeface="Times New Roman"/>
            </a:endParaRPr>
          </a:p>
          <a:p>
            <a:pPr marL="189865" indent="-177165">
              <a:lnSpc>
                <a:spcPct val="100000"/>
              </a:lnSpc>
              <a:spcBef>
                <a:spcPts val="30"/>
              </a:spcBef>
              <a:buFont typeface="Courier New"/>
              <a:buChar char="o"/>
              <a:tabLst>
                <a:tab pos="189865" algn="l"/>
              </a:tabLst>
            </a:pPr>
            <a:r>
              <a:rPr dirty="0" sz="1100" b="1">
                <a:latin typeface="Times New Roman"/>
                <a:cs typeface="Times New Roman"/>
              </a:rPr>
              <a:t>Closing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Statement-&gt;Emphasis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on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importance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of</a:t>
            </a:r>
            <a:r>
              <a:rPr dirty="0" sz="1100" spc="2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digital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portfolios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in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today’s</a:t>
            </a:r>
            <a:r>
              <a:rPr dirty="0" sz="1100" spc="3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world.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9675" cy="4253865"/>
            <a:chOff x="0" y="0"/>
            <a:chExt cx="7559675" cy="42538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556500" cy="4250690"/>
            </a:xfrm>
            <a:custGeom>
              <a:avLst/>
              <a:gdLst/>
              <a:ahLst/>
              <a:cxnLst/>
              <a:rect l="l" t="t" r="r" b="b"/>
              <a:pathLst>
                <a:path w="7556500" h="4250690">
                  <a:moveTo>
                    <a:pt x="7556500" y="0"/>
                  </a:moveTo>
                  <a:lnTo>
                    <a:pt x="0" y="0"/>
                  </a:lnTo>
                  <a:lnTo>
                    <a:pt x="0" y="4250531"/>
                  </a:lnTo>
                  <a:lnTo>
                    <a:pt x="7556500" y="4250531"/>
                  </a:lnTo>
                  <a:lnTo>
                    <a:pt x="75565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23534" y="8894"/>
              <a:ext cx="2933065" cy="4241800"/>
            </a:xfrm>
            <a:custGeom>
              <a:avLst/>
              <a:gdLst/>
              <a:ahLst/>
              <a:cxnLst/>
              <a:rect l="l" t="t" r="r" b="b"/>
              <a:pathLst>
                <a:path w="2933065" h="4241800">
                  <a:moveTo>
                    <a:pt x="1194419" y="0"/>
                  </a:moveTo>
                  <a:lnTo>
                    <a:pt x="1943528" y="4241634"/>
                  </a:lnTo>
                </a:path>
                <a:path w="2933065" h="4241800">
                  <a:moveTo>
                    <a:pt x="2932965" y="2286601"/>
                  </a:moveTo>
                  <a:lnTo>
                    <a:pt x="0" y="4241635"/>
                  </a:lnTo>
                </a:path>
              </a:pathLst>
            </a:custGeom>
            <a:ln w="5903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537497" y="0"/>
            <a:ext cx="2019300" cy="4250690"/>
            <a:chOff x="5537497" y="0"/>
            <a:chExt cx="2019300" cy="4250690"/>
          </a:xfrm>
        </p:grpSpPr>
        <p:sp>
          <p:nvSpPr>
            <p:cNvPr id="7" name="object 7" descr=""/>
            <p:cNvSpPr/>
            <p:nvPr/>
          </p:nvSpPr>
          <p:spPr>
            <a:xfrm>
              <a:off x="5690989" y="0"/>
              <a:ext cx="1865630" cy="4250690"/>
            </a:xfrm>
            <a:custGeom>
              <a:avLst/>
              <a:gdLst/>
              <a:ahLst/>
              <a:cxnLst/>
              <a:rect l="l" t="t" r="r" b="b"/>
              <a:pathLst>
                <a:path w="1865629" h="4250690">
                  <a:moveTo>
                    <a:pt x="1865510" y="0"/>
                  </a:moveTo>
                  <a:lnTo>
                    <a:pt x="1267130" y="0"/>
                  </a:lnTo>
                  <a:lnTo>
                    <a:pt x="0" y="4250528"/>
                  </a:lnTo>
                  <a:lnTo>
                    <a:pt x="1865510" y="4250528"/>
                  </a:lnTo>
                  <a:lnTo>
                    <a:pt x="186551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50743" y="0"/>
              <a:ext cx="1605915" cy="4250690"/>
            </a:xfrm>
            <a:custGeom>
              <a:avLst/>
              <a:gdLst/>
              <a:ahLst/>
              <a:cxnLst/>
              <a:rect l="l" t="t" r="r" b="b"/>
              <a:pathLst>
                <a:path w="1605915" h="4250690">
                  <a:moveTo>
                    <a:pt x="1605520" y="0"/>
                  </a:moveTo>
                  <a:lnTo>
                    <a:pt x="0" y="0"/>
                  </a:lnTo>
                  <a:lnTo>
                    <a:pt x="749589" y="4250528"/>
                  </a:lnTo>
                  <a:lnTo>
                    <a:pt x="1605520" y="4250528"/>
                  </a:lnTo>
                  <a:lnTo>
                    <a:pt x="1605520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537497" y="1889124"/>
              <a:ext cx="2019300" cy="2361565"/>
            </a:xfrm>
            <a:custGeom>
              <a:avLst/>
              <a:gdLst/>
              <a:ahLst/>
              <a:cxnLst/>
              <a:rect l="l" t="t" r="r" b="b"/>
              <a:pathLst>
                <a:path w="2019300" h="2361565">
                  <a:moveTo>
                    <a:pt x="2019002" y="0"/>
                  </a:moveTo>
                  <a:lnTo>
                    <a:pt x="0" y="2361406"/>
                  </a:lnTo>
                  <a:lnTo>
                    <a:pt x="2019002" y="2361406"/>
                  </a:lnTo>
                  <a:lnTo>
                    <a:pt x="2019002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85445" y="0"/>
              <a:ext cx="1771014" cy="4250690"/>
            </a:xfrm>
            <a:custGeom>
              <a:avLst/>
              <a:gdLst/>
              <a:ahLst/>
              <a:cxnLst/>
              <a:rect l="l" t="t" r="r" b="b"/>
              <a:pathLst>
                <a:path w="1771015" h="4250690">
                  <a:moveTo>
                    <a:pt x="1770897" y="0"/>
                  </a:moveTo>
                  <a:lnTo>
                    <a:pt x="0" y="0"/>
                  </a:lnTo>
                  <a:lnTo>
                    <a:pt x="1532631" y="4250528"/>
                  </a:lnTo>
                  <a:lnTo>
                    <a:pt x="1770897" y="4250528"/>
                  </a:lnTo>
                  <a:lnTo>
                    <a:pt x="1770897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53621" y="0"/>
              <a:ext cx="803275" cy="4250690"/>
            </a:xfrm>
            <a:custGeom>
              <a:avLst/>
              <a:gdLst/>
              <a:ahLst/>
              <a:cxnLst/>
              <a:rect l="l" t="t" r="r" b="b"/>
              <a:pathLst>
                <a:path w="803275" h="4250690">
                  <a:moveTo>
                    <a:pt x="802878" y="0"/>
                  </a:moveTo>
                  <a:lnTo>
                    <a:pt x="633722" y="0"/>
                  </a:lnTo>
                  <a:lnTo>
                    <a:pt x="0" y="4250528"/>
                  </a:lnTo>
                  <a:lnTo>
                    <a:pt x="802878" y="4250528"/>
                  </a:lnTo>
                  <a:lnTo>
                    <a:pt x="80287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77235" y="0"/>
              <a:ext cx="779145" cy="4250690"/>
            </a:xfrm>
            <a:custGeom>
              <a:avLst/>
              <a:gdLst/>
              <a:ahLst/>
              <a:cxnLst/>
              <a:rect l="l" t="t" r="r" b="b"/>
              <a:pathLst>
                <a:path w="779145" h="4250690">
                  <a:moveTo>
                    <a:pt x="779106" y="0"/>
                  </a:moveTo>
                  <a:lnTo>
                    <a:pt x="0" y="0"/>
                  </a:lnTo>
                  <a:lnTo>
                    <a:pt x="691498" y="4250528"/>
                  </a:lnTo>
                  <a:lnTo>
                    <a:pt x="779106" y="4250528"/>
                  </a:lnTo>
                  <a:lnTo>
                    <a:pt x="77910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28928" y="2225625"/>
              <a:ext cx="1127760" cy="2025014"/>
            </a:xfrm>
            <a:custGeom>
              <a:avLst/>
              <a:gdLst/>
              <a:ahLst/>
              <a:cxnLst/>
              <a:rect l="l" t="t" r="r" b="b"/>
              <a:pathLst>
                <a:path w="1127759" h="2025014">
                  <a:moveTo>
                    <a:pt x="1127571" y="0"/>
                  </a:moveTo>
                  <a:lnTo>
                    <a:pt x="0" y="2024905"/>
                  </a:lnTo>
                  <a:lnTo>
                    <a:pt x="1127571" y="2024905"/>
                  </a:lnTo>
                  <a:lnTo>
                    <a:pt x="112757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485380"/>
            <a:ext cx="277495" cy="1765300"/>
          </a:xfrm>
          <a:custGeom>
            <a:avLst/>
            <a:gdLst/>
            <a:ahLst/>
            <a:cxnLst/>
            <a:rect l="l" t="t" r="r" b="b"/>
            <a:pathLst>
              <a:path w="277495" h="1765300">
                <a:moveTo>
                  <a:pt x="0" y="0"/>
                </a:moveTo>
                <a:lnTo>
                  <a:pt x="0" y="1765151"/>
                </a:lnTo>
                <a:lnTo>
                  <a:pt x="277465" y="1765151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38260" y="68768"/>
            <a:ext cx="2162175" cy="10331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 spc="250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2200" spc="250">
                <a:solidFill>
                  <a:srgbClr val="252525"/>
                </a:solidFill>
                <a:latin typeface="Georgia"/>
                <a:cs typeface="Georgia"/>
              </a:rPr>
              <a:t>roject</a:t>
            </a:r>
            <a:r>
              <a:rPr dirty="0" sz="2200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2200" spc="30">
                <a:solidFill>
                  <a:srgbClr val="252525"/>
                </a:solidFill>
                <a:latin typeface="Georgia"/>
                <a:cs typeface="Georgia"/>
              </a:rPr>
              <a:t>T</a:t>
            </a:r>
            <a:r>
              <a:rPr dirty="0" cap="small" sz="2200" spc="30">
                <a:solidFill>
                  <a:srgbClr val="252525"/>
                </a:solidFill>
                <a:latin typeface="Georgia"/>
                <a:cs typeface="Georgia"/>
              </a:rPr>
              <a:t>itle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2200">
              <a:latin typeface="Georgia"/>
              <a:cs typeface="Georgia"/>
            </a:endParaRPr>
          </a:p>
          <a:p>
            <a:pPr marL="136525">
              <a:lnSpc>
                <a:spcPct val="100000"/>
              </a:lnSpc>
            </a:pPr>
            <a:r>
              <a:rPr dirty="0" sz="170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00" spc="12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0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89272" y="3973066"/>
            <a:ext cx="2296795" cy="183515"/>
            <a:chOff x="289272" y="3973066"/>
            <a:chExt cx="2296795" cy="183515"/>
          </a:xfrm>
        </p:grpSpPr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149" y="4008487"/>
              <a:ext cx="1328291" cy="12397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272" y="3973066"/>
              <a:ext cx="2296467" cy="183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9675" cy="4253865"/>
            <a:chOff x="0" y="0"/>
            <a:chExt cx="7559675" cy="42538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556500" cy="425053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7710"/>
              <a:ext cx="7556500" cy="4232910"/>
            </a:xfrm>
            <a:custGeom>
              <a:avLst/>
              <a:gdLst/>
              <a:ahLst/>
              <a:cxnLst/>
              <a:rect l="l" t="t" r="r" b="b"/>
              <a:pathLst>
                <a:path w="7556500" h="4232910">
                  <a:moveTo>
                    <a:pt x="7556499" y="0"/>
                  </a:moveTo>
                  <a:lnTo>
                    <a:pt x="0" y="0"/>
                  </a:lnTo>
                  <a:lnTo>
                    <a:pt x="0" y="4232819"/>
                  </a:lnTo>
                  <a:lnTo>
                    <a:pt x="7556499" y="4232819"/>
                  </a:lnTo>
                  <a:lnTo>
                    <a:pt x="75564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623534" y="8894"/>
              <a:ext cx="2933065" cy="4241800"/>
            </a:xfrm>
            <a:custGeom>
              <a:avLst/>
              <a:gdLst/>
              <a:ahLst/>
              <a:cxnLst/>
              <a:rect l="l" t="t" r="r" b="b"/>
              <a:pathLst>
                <a:path w="2933065" h="4241800">
                  <a:moveTo>
                    <a:pt x="1194419" y="0"/>
                  </a:moveTo>
                  <a:lnTo>
                    <a:pt x="1943528" y="4241634"/>
                  </a:lnTo>
                </a:path>
                <a:path w="2933065" h="4241800">
                  <a:moveTo>
                    <a:pt x="2932965" y="2286601"/>
                  </a:moveTo>
                  <a:lnTo>
                    <a:pt x="0" y="4241635"/>
                  </a:lnTo>
                </a:path>
              </a:pathLst>
            </a:custGeom>
            <a:ln w="5903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90989" y="0"/>
              <a:ext cx="1865630" cy="4250690"/>
            </a:xfrm>
            <a:custGeom>
              <a:avLst/>
              <a:gdLst/>
              <a:ahLst/>
              <a:cxnLst/>
              <a:rect l="l" t="t" r="r" b="b"/>
              <a:pathLst>
                <a:path w="1865630" h="4250690">
                  <a:moveTo>
                    <a:pt x="1865510" y="0"/>
                  </a:moveTo>
                  <a:lnTo>
                    <a:pt x="1267130" y="0"/>
                  </a:lnTo>
                  <a:lnTo>
                    <a:pt x="0" y="4250528"/>
                  </a:lnTo>
                  <a:lnTo>
                    <a:pt x="1865510" y="4250528"/>
                  </a:lnTo>
                  <a:lnTo>
                    <a:pt x="186551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950744" y="0"/>
              <a:ext cx="1605915" cy="4250690"/>
            </a:xfrm>
            <a:custGeom>
              <a:avLst/>
              <a:gdLst/>
              <a:ahLst/>
              <a:cxnLst/>
              <a:rect l="l" t="t" r="r" b="b"/>
              <a:pathLst>
                <a:path w="1605914" h="4250690">
                  <a:moveTo>
                    <a:pt x="1605520" y="0"/>
                  </a:moveTo>
                  <a:lnTo>
                    <a:pt x="0" y="0"/>
                  </a:lnTo>
                  <a:lnTo>
                    <a:pt x="749589" y="4250528"/>
                  </a:lnTo>
                  <a:lnTo>
                    <a:pt x="1605520" y="4250528"/>
                  </a:lnTo>
                  <a:lnTo>
                    <a:pt x="1605520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537497" y="1889124"/>
              <a:ext cx="2019300" cy="2361565"/>
            </a:xfrm>
            <a:custGeom>
              <a:avLst/>
              <a:gdLst/>
              <a:ahLst/>
              <a:cxnLst/>
              <a:rect l="l" t="t" r="r" b="b"/>
              <a:pathLst>
                <a:path w="2019299" h="2361565">
                  <a:moveTo>
                    <a:pt x="2019002" y="0"/>
                  </a:moveTo>
                  <a:lnTo>
                    <a:pt x="0" y="2361406"/>
                  </a:lnTo>
                  <a:lnTo>
                    <a:pt x="2019002" y="2361406"/>
                  </a:lnTo>
                  <a:lnTo>
                    <a:pt x="2019002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85445" y="0"/>
              <a:ext cx="1771014" cy="4250690"/>
            </a:xfrm>
            <a:custGeom>
              <a:avLst/>
              <a:gdLst/>
              <a:ahLst/>
              <a:cxnLst/>
              <a:rect l="l" t="t" r="r" b="b"/>
              <a:pathLst>
                <a:path w="1771014" h="4250690">
                  <a:moveTo>
                    <a:pt x="1770897" y="0"/>
                  </a:moveTo>
                  <a:lnTo>
                    <a:pt x="0" y="0"/>
                  </a:lnTo>
                  <a:lnTo>
                    <a:pt x="1532631" y="4250528"/>
                  </a:lnTo>
                  <a:lnTo>
                    <a:pt x="1770897" y="4250528"/>
                  </a:lnTo>
                  <a:lnTo>
                    <a:pt x="1770897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753621" y="0"/>
              <a:ext cx="803275" cy="4250690"/>
            </a:xfrm>
            <a:custGeom>
              <a:avLst/>
              <a:gdLst/>
              <a:ahLst/>
              <a:cxnLst/>
              <a:rect l="l" t="t" r="r" b="b"/>
              <a:pathLst>
                <a:path w="803275" h="4250690">
                  <a:moveTo>
                    <a:pt x="802878" y="0"/>
                  </a:moveTo>
                  <a:lnTo>
                    <a:pt x="633722" y="0"/>
                  </a:lnTo>
                  <a:lnTo>
                    <a:pt x="0" y="4250528"/>
                  </a:lnTo>
                  <a:lnTo>
                    <a:pt x="802878" y="4250528"/>
                  </a:lnTo>
                  <a:lnTo>
                    <a:pt x="802878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777235" y="0"/>
              <a:ext cx="779145" cy="4250690"/>
            </a:xfrm>
            <a:custGeom>
              <a:avLst/>
              <a:gdLst/>
              <a:ahLst/>
              <a:cxnLst/>
              <a:rect l="l" t="t" r="r" b="b"/>
              <a:pathLst>
                <a:path w="779145" h="4250690">
                  <a:moveTo>
                    <a:pt x="779106" y="0"/>
                  </a:moveTo>
                  <a:lnTo>
                    <a:pt x="0" y="0"/>
                  </a:lnTo>
                  <a:lnTo>
                    <a:pt x="691498" y="4250528"/>
                  </a:lnTo>
                  <a:lnTo>
                    <a:pt x="779106" y="4250528"/>
                  </a:lnTo>
                  <a:lnTo>
                    <a:pt x="77910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28928" y="2225625"/>
              <a:ext cx="1127760" cy="2025014"/>
            </a:xfrm>
            <a:custGeom>
              <a:avLst/>
              <a:gdLst/>
              <a:ahLst/>
              <a:cxnLst/>
              <a:rect l="l" t="t" r="r" b="b"/>
              <a:pathLst>
                <a:path w="1127760" h="2025014">
                  <a:moveTo>
                    <a:pt x="1127571" y="0"/>
                  </a:moveTo>
                  <a:lnTo>
                    <a:pt x="0" y="2024905"/>
                  </a:lnTo>
                  <a:lnTo>
                    <a:pt x="1127571" y="2024905"/>
                  </a:lnTo>
                  <a:lnTo>
                    <a:pt x="1127571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485380"/>
              <a:ext cx="277495" cy="1765300"/>
            </a:xfrm>
            <a:custGeom>
              <a:avLst/>
              <a:gdLst/>
              <a:ahLst/>
              <a:cxnLst/>
              <a:rect l="l" t="t" r="r" b="b"/>
              <a:pathLst>
                <a:path w="277495" h="1765300">
                  <a:moveTo>
                    <a:pt x="0" y="0"/>
                  </a:moveTo>
                  <a:lnTo>
                    <a:pt x="0" y="1765151"/>
                  </a:lnTo>
                  <a:lnTo>
                    <a:pt x="277465" y="17651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66771" y="4024923"/>
            <a:ext cx="1094105" cy="103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79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32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8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9517" y="277465"/>
            <a:ext cx="7196455" cy="3955415"/>
            <a:chOff x="29517" y="277465"/>
            <a:chExt cx="7196455" cy="395541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3417" y="277465"/>
              <a:ext cx="224333" cy="22433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824464" y="3477170"/>
              <a:ext cx="401955" cy="401955"/>
            </a:xfrm>
            <a:custGeom>
              <a:avLst/>
              <a:gdLst/>
              <a:ahLst/>
              <a:cxnLst/>
              <a:rect l="l" t="t" r="r" b="b"/>
              <a:pathLst>
                <a:path w="401954" h="401954">
                  <a:moveTo>
                    <a:pt x="200719" y="0"/>
                  </a:moveTo>
                  <a:lnTo>
                    <a:pt x="142786" y="8501"/>
                  </a:lnTo>
                  <a:lnTo>
                    <a:pt x="91465" y="32335"/>
                  </a:lnTo>
                  <a:lnTo>
                    <a:pt x="49274" y="69031"/>
                  </a:lnTo>
                  <a:lnTo>
                    <a:pt x="18655" y="116102"/>
                  </a:lnTo>
                  <a:lnTo>
                    <a:pt x="2203" y="171060"/>
                  </a:lnTo>
                  <a:lnTo>
                    <a:pt x="0" y="200719"/>
                  </a:lnTo>
                  <a:lnTo>
                    <a:pt x="2203" y="230378"/>
                  </a:lnTo>
                  <a:lnTo>
                    <a:pt x="18655" y="285336"/>
                  </a:lnTo>
                  <a:lnTo>
                    <a:pt x="49274" y="332407"/>
                  </a:lnTo>
                  <a:lnTo>
                    <a:pt x="91465" y="369103"/>
                  </a:lnTo>
                  <a:lnTo>
                    <a:pt x="142786" y="392938"/>
                  </a:lnTo>
                  <a:lnTo>
                    <a:pt x="200719" y="401439"/>
                  </a:lnTo>
                  <a:lnTo>
                    <a:pt x="230394" y="399258"/>
                  </a:lnTo>
                  <a:lnTo>
                    <a:pt x="285336" y="382783"/>
                  </a:lnTo>
                  <a:lnTo>
                    <a:pt x="332407" y="352203"/>
                  </a:lnTo>
                  <a:lnTo>
                    <a:pt x="369087" y="310013"/>
                  </a:lnTo>
                  <a:lnTo>
                    <a:pt x="392938" y="258692"/>
                  </a:lnTo>
                  <a:lnTo>
                    <a:pt x="401439" y="200719"/>
                  </a:lnTo>
                  <a:lnTo>
                    <a:pt x="399235" y="171060"/>
                  </a:lnTo>
                  <a:lnTo>
                    <a:pt x="382783" y="116102"/>
                  </a:lnTo>
                  <a:lnTo>
                    <a:pt x="352164" y="69031"/>
                  </a:lnTo>
                  <a:lnTo>
                    <a:pt x="309973" y="32335"/>
                  </a:lnTo>
                  <a:lnTo>
                    <a:pt x="258652" y="8501"/>
                  </a:lnTo>
                  <a:lnTo>
                    <a:pt x="200719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3744" y="3801863"/>
              <a:ext cx="153491" cy="15349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272" y="3973065"/>
              <a:ext cx="2296467" cy="183008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17" y="2367308"/>
              <a:ext cx="1074439" cy="186551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13106" y="290346"/>
            <a:ext cx="1351915" cy="40195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450" spc="-10"/>
              <a:t>AGENDA</a:t>
            </a:r>
            <a:endParaRPr sz="2450"/>
          </a:p>
        </p:txBody>
      </p:sp>
      <p:sp>
        <p:nvSpPr>
          <p:cNvPr id="22" name="object 22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00691" y="922456"/>
            <a:ext cx="2653665" cy="2404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12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0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-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5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0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1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  <a:p>
            <a:pPr marL="177165" indent="-165100">
              <a:lnSpc>
                <a:spcPct val="100000"/>
              </a:lnSpc>
              <a:spcBef>
                <a:spcPts val="50"/>
              </a:spcBef>
              <a:buSzPct val="94117"/>
              <a:buAutoNum type="arabicPeriod"/>
              <a:tabLst>
                <a:tab pos="177165" algn="l"/>
              </a:tabLst>
            </a:pPr>
            <a:r>
              <a:rPr dirty="0" sz="170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0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67816" y="1499492"/>
              <a:ext cx="5830570" cy="0"/>
            </a:xfrm>
            <a:custGeom>
              <a:avLst/>
              <a:gdLst/>
              <a:ahLst/>
              <a:cxnLst/>
              <a:rect l="l" t="t" r="r" b="b"/>
              <a:pathLst>
                <a:path w="5830570" h="0">
                  <a:moveTo>
                    <a:pt x="0" y="0"/>
                  </a:moveTo>
                  <a:lnTo>
                    <a:pt x="5830548" y="0"/>
                  </a:lnTo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54063"/>
            <a:ext cx="472281" cy="37782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953049" y="1818282"/>
            <a:ext cx="1712595" cy="2019300"/>
            <a:chOff x="4953049" y="1818282"/>
            <a:chExt cx="1712595" cy="2019300"/>
          </a:xfrm>
        </p:grpSpPr>
        <p:sp>
          <p:nvSpPr>
            <p:cNvPr id="8" name="object 8" descr=""/>
            <p:cNvSpPr/>
            <p:nvPr/>
          </p:nvSpPr>
          <p:spPr>
            <a:xfrm>
              <a:off x="5797252" y="36542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12166" y="0"/>
                  </a:moveTo>
                  <a:lnTo>
                    <a:pt x="0" y="0"/>
                  </a:lnTo>
                  <a:lnTo>
                    <a:pt x="0" y="112166"/>
                  </a:lnTo>
                  <a:lnTo>
                    <a:pt x="112166" y="112166"/>
                  </a:lnTo>
                  <a:lnTo>
                    <a:pt x="11216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49" y="1818282"/>
              <a:ext cx="1712019" cy="2019002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100637" y="755649"/>
            <a:ext cx="425450" cy="377825"/>
          </a:xfrm>
          <a:custGeom>
            <a:avLst/>
            <a:gdLst/>
            <a:ahLst/>
            <a:cxnLst/>
            <a:rect l="l" t="t" r="r" b="b"/>
            <a:pathLst>
              <a:path w="425450" h="377825">
                <a:moveTo>
                  <a:pt x="425053" y="0"/>
                </a:moveTo>
                <a:lnTo>
                  <a:pt x="0" y="0"/>
                </a:lnTo>
                <a:lnTo>
                  <a:pt x="0" y="377825"/>
                </a:lnTo>
                <a:lnTo>
                  <a:pt x="425053" y="377825"/>
                </a:lnTo>
                <a:lnTo>
                  <a:pt x="425053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839091" y="494648"/>
            <a:ext cx="2430145" cy="288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00" spc="9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00" spc="9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00" spc="-20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00" spc="30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00" spc="30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68621" y="760463"/>
            <a:ext cx="3808729" cy="704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01099"/>
              </a:lnSpc>
              <a:spcBef>
                <a:spcPts val="100"/>
              </a:spcBef>
            </a:pPr>
            <a:r>
              <a:rPr dirty="0" sz="1100" spc="-4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0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4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85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00" spc="-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5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4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00" spc="-8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0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50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6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0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10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0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00" spc="-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00" spc="-14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00" spc="-9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7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00" spc="-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0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366296" y="1641177"/>
            <a:ext cx="2190750" cy="2361565"/>
            <a:chOff x="5366296" y="1641177"/>
            <a:chExt cx="2190750" cy="2361565"/>
          </a:xfrm>
        </p:grpSpPr>
        <p:sp>
          <p:nvSpPr>
            <p:cNvPr id="5" name="object 5" descr=""/>
            <p:cNvSpPr/>
            <p:nvPr/>
          </p:nvSpPr>
          <p:spPr>
            <a:xfrm>
              <a:off x="5797252" y="3654276"/>
              <a:ext cx="112395" cy="112395"/>
            </a:xfrm>
            <a:custGeom>
              <a:avLst/>
              <a:gdLst/>
              <a:ahLst/>
              <a:cxnLst/>
              <a:rect l="l" t="t" r="r" b="b"/>
              <a:pathLst>
                <a:path w="112395" h="112395">
                  <a:moveTo>
                    <a:pt x="112166" y="0"/>
                  </a:moveTo>
                  <a:lnTo>
                    <a:pt x="0" y="0"/>
                  </a:lnTo>
                  <a:lnTo>
                    <a:pt x="0" y="112166"/>
                  </a:lnTo>
                  <a:lnTo>
                    <a:pt x="112166" y="112166"/>
                  </a:lnTo>
                  <a:lnTo>
                    <a:pt x="112166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6296" y="1641177"/>
              <a:ext cx="2190204" cy="2361406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3341" rIns="0" bIns="0" rtlCol="0" vert="horz">
            <a:spAutoFit/>
          </a:bodyPr>
          <a:lstStyle/>
          <a:p>
            <a:pPr marL="218440">
              <a:lnSpc>
                <a:spcPct val="100000"/>
              </a:lnSpc>
              <a:spcBef>
                <a:spcPts val="114"/>
              </a:spcBef>
            </a:pPr>
            <a:r>
              <a:rPr dirty="0" sz="2450" spc="190">
                <a:latin typeface="Georgia"/>
                <a:cs typeface="Georgia"/>
              </a:rPr>
              <a:t>Project</a:t>
            </a:r>
            <a:r>
              <a:rPr dirty="0" sz="2450" spc="50">
                <a:latin typeface="Georgia"/>
                <a:cs typeface="Georgia"/>
              </a:rPr>
              <a:t> </a:t>
            </a:r>
            <a:r>
              <a:rPr dirty="0" sz="2450" spc="140">
                <a:latin typeface="Georgia"/>
                <a:cs typeface="Georgia"/>
              </a:rPr>
              <a:t>Overview</a:t>
            </a:r>
            <a:endParaRPr sz="245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20156" y="1996108"/>
            <a:ext cx="5352415" cy="8756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23520" indent="-210820">
              <a:lnSpc>
                <a:spcPct val="100000"/>
              </a:lnSpc>
              <a:spcBef>
                <a:spcPts val="114"/>
              </a:spcBef>
              <a:buAutoNum type="arabicPeriod"/>
              <a:tabLst>
                <a:tab pos="223520" algn="l"/>
              </a:tabLst>
            </a:pPr>
            <a:r>
              <a:rPr dirty="0" sz="1100" b="1">
                <a:latin typeface="Georgia"/>
                <a:cs typeface="Georgia"/>
              </a:rPr>
              <a:t>B</a:t>
            </a:r>
            <a:r>
              <a:rPr dirty="0" cap="small" sz="1100" b="1">
                <a:latin typeface="Georgia"/>
                <a:cs typeface="Georgia"/>
              </a:rPr>
              <a:t>reif</a:t>
            </a:r>
            <a:r>
              <a:rPr dirty="0" sz="1100" spc="90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S</a:t>
            </a:r>
            <a:r>
              <a:rPr dirty="0" cap="small" sz="1100" b="1">
                <a:latin typeface="Georgia"/>
                <a:cs typeface="Georgia"/>
              </a:rPr>
              <a:t>ummary</a:t>
            </a:r>
            <a:r>
              <a:rPr dirty="0" sz="1100" spc="55" b="1">
                <a:latin typeface="Georgia"/>
                <a:cs typeface="Georgia"/>
              </a:rPr>
              <a:t> </a:t>
            </a:r>
            <a:r>
              <a:rPr dirty="0" sz="1100" spc="70" b="1">
                <a:latin typeface="Georgia"/>
                <a:cs typeface="Georgia"/>
              </a:rPr>
              <a:t>O</a:t>
            </a:r>
            <a:r>
              <a:rPr dirty="0" cap="small" sz="1100" spc="70" b="1">
                <a:latin typeface="Georgia"/>
                <a:cs typeface="Georgia"/>
              </a:rPr>
              <a:t>f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sz="1100" b="1">
                <a:latin typeface="Georgia"/>
                <a:cs typeface="Georgia"/>
              </a:rPr>
              <a:t>M</a:t>
            </a:r>
            <a:r>
              <a:rPr dirty="0" cap="small" sz="1100" b="1">
                <a:latin typeface="Georgia"/>
                <a:cs typeface="Georgia"/>
              </a:rPr>
              <a:t>y</a:t>
            </a:r>
            <a:r>
              <a:rPr dirty="0" sz="1100" spc="114" b="1">
                <a:latin typeface="Georgia"/>
                <a:cs typeface="Georgia"/>
              </a:rPr>
              <a:t> </a:t>
            </a:r>
            <a:r>
              <a:rPr dirty="0" sz="1100" spc="45" b="1">
                <a:latin typeface="Georgia"/>
                <a:cs typeface="Georgia"/>
              </a:rPr>
              <a:t>P</a:t>
            </a:r>
            <a:r>
              <a:rPr dirty="0" cap="small" sz="1100" spc="45" b="1">
                <a:latin typeface="Georgia"/>
                <a:cs typeface="Georgia"/>
              </a:rPr>
              <a:t>roject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spc="10" b="1">
                <a:latin typeface="Georgia"/>
                <a:cs typeface="Georgia"/>
              </a:rPr>
              <a:t>M</a:t>
            </a:r>
            <a:r>
              <a:rPr dirty="0" cap="small" sz="1100" spc="10" b="1">
                <a:latin typeface="Georgia"/>
                <a:cs typeface="Georgia"/>
              </a:rPr>
              <a:t>y</a:t>
            </a:r>
            <a:r>
              <a:rPr dirty="0" sz="1100" spc="170" b="1">
                <a:latin typeface="Georgia"/>
                <a:cs typeface="Georgia"/>
              </a:rPr>
              <a:t>  </a:t>
            </a:r>
            <a:r>
              <a:rPr dirty="0" sz="1100" spc="10" b="1">
                <a:latin typeface="Georgia"/>
                <a:cs typeface="Georgia"/>
              </a:rPr>
              <a:t>P</a:t>
            </a:r>
            <a:r>
              <a:rPr dirty="0" cap="small" sz="1100" spc="10" b="1">
                <a:latin typeface="Georgia"/>
                <a:cs typeface="Georgia"/>
              </a:rPr>
              <a:t>ortfolio</a:t>
            </a:r>
            <a:r>
              <a:rPr dirty="0" sz="1100" spc="130" b="1">
                <a:latin typeface="Georgia"/>
                <a:cs typeface="Georgia"/>
              </a:rPr>
              <a:t>  </a:t>
            </a:r>
            <a:r>
              <a:rPr dirty="0" cap="small" sz="1100" spc="-10" b="1">
                <a:latin typeface="Georgia"/>
                <a:cs typeface="Georgia"/>
              </a:rPr>
              <a:t>contain</a:t>
            </a:r>
            <a:r>
              <a:rPr dirty="0" sz="1100" spc="-10" b="1">
                <a:latin typeface="Georgia"/>
                <a:cs typeface="Georgia"/>
              </a:rPr>
              <a:t>(</a:t>
            </a:r>
            <a:r>
              <a:rPr dirty="0" cap="small" sz="1100" spc="-10" b="1">
                <a:latin typeface="Georgia"/>
                <a:cs typeface="Georgia"/>
              </a:rPr>
              <a:t>aboutme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projects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skills</a:t>
            </a:r>
            <a:r>
              <a:rPr dirty="0" sz="1100" spc="-10" b="1">
                <a:latin typeface="Georgia"/>
                <a:cs typeface="Georgia"/>
              </a:rPr>
              <a:t>,</a:t>
            </a:r>
            <a:r>
              <a:rPr dirty="0" cap="small" sz="1100" spc="-10" b="1">
                <a:latin typeface="Georgia"/>
                <a:cs typeface="Georgia"/>
              </a:rPr>
              <a:t>contact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ts val="131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spc="20" b="1">
                <a:latin typeface="Georgia"/>
                <a:cs typeface="Georgia"/>
              </a:rPr>
              <a:t>M</a:t>
            </a:r>
            <a:r>
              <a:rPr dirty="0" cap="small" sz="1100" spc="20" b="1">
                <a:latin typeface="Georgia"/>
                <a:cs typeface="Georgia"/>
              </a:rPr>
              <a:t>ain</a:t>
            </a:r>
            <a:r>
              <a:rPr dirty="0" sz="1100" spc="20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idea</a:t>
            </a:r>
            <a:r>
              <a:rPr dirty="0" sz="1100" spc="20" b="1">
                <a:latin typeface="Georgia"/>
                <a:cs typeface="Georgia"/>
              </a:rPr>
              <a:t>:</a:t>
            </a:r>
            <a:r>
              <a:rPr dirty="0" cap="small" sz="1100" spc="20" b="1">
                <a:latin typeface="Georgia"/>
                <a:cs typeface="Georgia"/>
              </a:rPr>
              <a:t>to</a:t>
            </a:r>
            <a:r>
              <a:rPr dirty="0" sz="1100" spc="30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show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my</a:t>
            </a:r>
            <a:r>
              <a:rPr dirty="0" sz="1100" spc="15" b="1">
                <a:latin typeface="Georgia"/>
                <a:cs typeface="Georgia"/>
              </a:rPr>
              <a:t> </a:t>
            </a:r>
            <a:r>
              <a:rPr dirty="0" cap="small" sz="1100" spc="60" b="1">
                <a:latin typeface="Georgia"/>
                <a:cs typeface="Georgia"/>
              </a:rPr>
              <a:t>personal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cap="small" sz="1100" spc="20" b="1">
                <a:latin typeface="Georgia"/>
                <a:cs typeface="Georgia"/>
              </a:rPr>
              <a:t>achievement</a:t>
            </a:r>
            <a:r>
              <a:rPr dirty="0" sz="1100" spc="20" b="1">
                <a:latin typeface="Georgia"/>
                <a:cs typeface="Georgia"/>
              </a:rPr>
              <a:t>,</a:t>
            </a:r>
            <a:r>
              <a:rPr dirty="0" cap="small" sz="1100" spc="20" b="1">
                <a:latin typeface="Georgia"/>
                <a:cs typeface="Georgia"/>
              </a:rPr>
              <a:t>skills</a:t>
            </a:r>
            <a:r>
              <a:rPr dirty="0" sz="1100" spc="50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and</a:t>
            </a:r>
            <a:r>
              <a:rPr dirty="0" sz="1100" spc="-15" b="1">
                <a:latin typeface="Georgia"/>
                <a:cs typeface="Georgia"/>
              </a:rPr>
              <a:t> </a:t>
            </a:r>
            <a:r>
              <a:rPr dirty="0" cap="small" sz="1100" spc="40" b="1">
                <a:latin typeface="Georgia"/>
                <a:cs typeface="Georgia"/>
              </a:rPr>
              <a:t>projects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ts val="1310"/>
              </a:lnSpc>
              <a:buAutoNum type="arabicPeriod"/>
              <a:tabLst>
                <a:tab pos="223520" algn="l"/>
              </a:tabLst>
            </a:pPr>
            <a:r>
              <a:rPr dirty="0" sz="1100" spc="-130" b="1">
                <a:latin typeface="Georgia"/>
                <a:cs typeface="Georgia"/>
              </a:rPr>
              <a:t>I</a:t>
            </a:r>
            <a:r>
              <a:rPr dirty="0" sz="1100" spc="6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have</a:t>
            </a:r>
            <a:r>
              <a:rPr dirty="0" sz="1100" spc="45" b="1">
                <a:latin typeface="Georgia"/>
                <a:cs typeface="Georgia"/>
              </a:rPr>
              <a:t> </a:t>
            </a:r>
            <a:r>
              <a:rPr dirty="0" cap="small" sz="1100" spc="70" b="1">
                <a:latin typeface="Georgia"/>
                <a:cs typeface="Georgia"/>
              </a:rPr>
              <a:t>proceed</a:t>
            </a:r>
            <a:r>
              <a:rPr dirty="0" sz="1100" spc="7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all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60" b="1">
                <a:latin typeface="Georgia"/>
                <a:cs typeface="Georgia"/>
              </a:rPr>
              <a:t>of</a:t>
            </a:r>
            <a:r>
              <a:rPr dirty="0" sz="1100" spc="8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my</a:t>
            </a:r>
            <a:r>
              <a:rPr dirty="0" sz="1100" spc="8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informations</a:t>
            </a:r>
            <a:r>
              <a:rPr dirty="0" sz="1100" spc="8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in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this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45" b="1">
                <a:latin typeface="Georgia"/>
                <a:cs typeface="Georgia"/>
              </a:rPr>
              <a:t>project</a:t>
            </a:r>
            <a:endParaRPr sz="1100">
              <a:latin typeface="Georgia"/>
              <a:cs typeface="Georgia"/>
            </a:endParaRPr>
          </a:p>
          <a:p>
            <a:pPr marL="223520" indent="-210820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223520" algn="l"/>
              </a:tabLst>
            </a:pPr>
            <a:r>
              <a:rPr dirty="0" sz="1100" b="1">
                <a:latin typeface="Georgia"/>
                <a:cs typeface="Georgia"/>
              </a:rPr>
              <a:t>M</a:t>
            </a:r>
            <a:r>
              <a:rPr dirty="0" cap="small" sz="1100" b="1">
                <a:latin typeface="Georgia"/>
                <a:cs typeface="Georgia"/>
              </a:rPr>
              <a:t>y</a:t>
            </a:r>
            <a:r>
              <a:rPr dirty="0" sz="1100" spc="75" b="1">
                <a:latin typeface="Georgia"/>
                <a:cs typeface="Georgia"/>
              </a:rPr>
              <a:t> </a:t>
            </a:r>
            <a:r>
              <a:rPr dirty="0" cap="small" sz="1100" spc="55" b="1">
                <a:latin typeface="Georgia"/>
                <a:cs typeface="Georgia"/>
              </a:rPr>
              <a:t>project</a:t>
            </a:r>
            <a:r>
              <a:rPr dirty="0" sz="1100" spc="10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was</a:t>
            </a:r>
            <a:r>
              <a:rPr dirty="0" sz="1100" spc="55" b="1">
                <a:latin typeface="Georgia"/>
                <a:cs typeface="Georgia"/>
              </a:rPr>
              <a:t> </a:t>
            </a:r>
            <a:r>
              <a:rPr dirty="0" cap="small" sz="1100" spc="65" b="1">
                <a:latin typeface="Georgia"/>
                <a:cs typeface="Georgia"/>
              </a:rPr>
              <a:t>create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50" b="1">
                <a:latin typeface="Georgia"/>
                <a:cs typeface="Georgia"/>
              </a:rPr>
              <a:t>and</a:t>
            </a:r>
            <a:r>
              <a:rPr dirty="0" sz="1100" spc="90" b="1">
                <a:latin typeface="Georgia"/>
                <a:cs typeface="Georgia"/>
              </a:rPr>
              <a:t> </a:t>
            </a:r>
            <a:r>
              <a:rPr dirty="0" cap="small" sz="1100" spc="45" b="1">
                <a:latin typeface="Georgia"/>
                <a:cs typeface="Georgia"/>
              </a:rPr>
              <a:t>usefull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to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know</a:t>
            </a:r>
            <a:r>
              <a:rPr dirty="0" sz="1100" spc="40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about</a:t>
            </a:r>
            <a:r>
              <a:rPr dirty="0" sz="1100" spc="65" b="1">
                <a:latin typeface="Georgia"/>
                <a:cs typeface="Georgia"/>
              </a:rPr>
              <a:t> </a:t>
            </a:r>
            <a:r>
              <a:rPr dirty="0" cap="small" sz="1100" b="1">
                <a:latin typeface="Georgia"/>
                <a:cs typeface="Georgia"/>
              </a:rPr>
              <a:t>my</a:t>
            </a:r>
            <a:r>
              <a:rPr dirty="0" sz="1100" spc="25" b="1">
                <a:latin typeface="Georgia"/>
                <a:cs typeface="Georgia"/>
              </a:rPr>
              <a:t> </a:t>
            </a:r>
            <a:r>
              <a:rPr dirty="0" cap="small" sz="1100" spc="40" b="1">
                <a:latin typeface="Georgia"/>
                <a:cs typeface="Georgia"/>
              </a:rPr>
              <a:t>self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41442" y="587096"/>
            <a:ext cx="2292985" cy="252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500" spc="-195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8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4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667" y="3825478"/>
            <a:ext cx="1351905" cy="30107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03682" y="1954587"/>
            <a:ext cx="5471795" cy="16122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9550" indent="-196850">
              <a:lnSpc>
                <a:spcPct val="100000"/>
              </a:lnSpc>
              <a:spcBef>
                <a:spcPts val="120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65">
                <a:latin typeface="Cambria"/>
                <a:cs typeface="Cambria"/>
              </a:rPr>
              <a:t>Student(academic,projects,resumes,bio-data).</a:t>
            </a:r>
            <a:endParaRPr sz="1700">
              <a:latin typeface="Cambria"/>
              <a:cs typeface="Cambria"/>
            </a:endParaRPr>
          </a:p>
          <a:p>
            <a:pPr marL="209550" indent="-196850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155">
                <a:latin typeface="Cambria"/>
                <a:cs typeface="Cambria"/>
              </a:rPr>
              <a:t>Jod</a:t>
            </a:r>
            <a:r>
              <a:rPr dirty="0" sz="1700" spc="105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Seekers(to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80">
                <a:latin typeface="Cambria"/>
                <a:cs typeface="Cambria"/>
              </a:rPr>
              <a:t>share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with</a:t>
            </a:r>
            <a:r>
              <a:rPr dirty="0" sz="1700" spc="165">
                <a:latin typeface="Cambria"/>
                <a:cs typeface="Cambria"/>
              </a:rPr>
              <a:t> </a:t>
            </a:r>
            <a:r>
              <a:rPr dirty="0" sz="1700" spc="40">
                <a:latin typeface="Cambria"/>
                <a:cs typeface="Cambria"/>
              </a:rPr>
              <a:t>recruiters).</a:t>
            </a:r>
            <a:endParaRPr sz="1700">
              <a:latin typeface="Cambria"/>
              <a:cs typeface="Cambria"/>
            </a:endParaRPr>
          </a:p>
          <a:p>
            <a:pPr marL="209550" indent="-196850">
              <a:lnSpc>
                <a:spcPct val="100000"/>
              </a:lnSpc>
              <a:spcBef>
                <a:spcPts val="10"/>
              </a:spcBef>
              <a:buSzPct val="94117"/>
              <a:buFont typeface="Wingdings"/>
              <a:buChar char=""/>
              <a:tabLst>
                <a:tab pos="209550" algn="l"/>
              </a:tabLst>
            </a:pPr>
            <a:r>
              <a:rPr dirty="0" sz="1700" spc="55">
                <a:latin typeface="Cambria"/>
                <a:cs typeface="Cambria"/>
              </a:rPr>
              <a:t>Freelancers(to</a:t>
            </a:r>
            <a:r>
              <a:rPr dirty="0" sz="1700" spc="235">
                <a:latin typeface="Cambria"/>
                <a:cs typeface="Cambria"/>
              </a:rPr>
              <a:t> </a:t>
            </a:r>
            <a:r>
              <a:rPr dirty="0" sz="1700">
                <a:latin typeface="Cambria"/>
                <a:cs typeface="Cambria"/>
              </a:rPr>
              <a:t>show</a:t>
            </a:r>
            <a:r>
              <a:rPr dirty="0" sz="1700" spc="254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cilents).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55">
                <a:latin typeface="Cambria"/>
                <a:cs typeface="Cambria"/>
              </a:rPr>
              <a:t>Researches(to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55">
                <a:latin typeface="Cambria"/>
                <a:cs typeface="Cambria"/>
              </a:rPr>
              <a:t>showcase</a:t>
            </a:r>
            <a:r>
              <a:rPr dirty="0" sz="1700" spc="120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publications</a:t>
            </a:r>
            <a:r>
              <a:rPr dirty="0" sz="1700" spc="135">
                <a:latin typeface="Cambria"/>
                <a:cs typeface="Cambria"/>
              </a:rPr>
              <a:t> </a:t>
            </a:r>
            <a:r>
              <a:rPr dirty="0" sz="1700" spc="85">
                <a:latin typeface="Cambria"/>
                <a:cs typeface="Cambria"/>
              </a:rPr>
              <a:t>and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45">
                <a:latin typeface="Cambria"/>
                <a:cs typeface="Cambria"/>
              </a:rPr>
              <a:t>research).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60">
                <a:latin typeface="Cambria"/>
                <a:cs typeface="Cambria"/>
              </a:rPr>
              <a:t>Artists(to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65">
                <a:latin typeface="Cambria"/>
                <a:cs typeface="Cambria"/>
              </a:rPr>
              <a:t>present</a:t>
            </a:r>
            <a:r>
              <a:rPr dirty="0" sz="1700" spc="95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creative</a:t>
            </a:r>
            <a:r>
              <a:rPr dirty="0" sz="1700" spc="135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portfolio).</a:t>
            </a:r>
            <a:endParaRPr sz="1700">
              <a:latin typeface="Cambria"/>
              <a:cs typeface="Cambria"/>
            </a:endParaRPr>
          </a:p>
          <a:p>
            <a:pPr marL="208915" indent="-196215">
              <a:lnSpc>
                <a:spcPct val="100000"/>
              </a:lnSpc>
              <a:spcBef>
                <a:spcPts val="55"/>
              </a:spcBef>
              <a:buSzPct val="94117"/>
              <a:buFont typeface="Wingdings"/>
              <a:buChar char=""/>
              <a:tabLst>
                <a:tab pos="208915" algn="l"/>
              </a:tabLst>
            </a:pPr>
            <a:r>
              <a:rPr dirty="0" sz="1700" spc="60">
                <a:latin typeface="Cambria"/>
                <a:cs typeface="Cambria"/>
              </a:rPr>
              <a:t>Educators(to</a:t>
            </a:r>
            <a:r>
              <a:rPr dirty="0" sz="1700" spc="130">
                <a:latin typeface="Cambria"/>
                <a:cs typeface="Cambria"/>
              </a:rPr>
              <a:t> </a:t>
            </a:r>
            <a:r>
              <a:rPr dirty="0" sz="1700" spc="60">
                <a:latin typeface="Cambria"/>
                <a:cs typeface="Cambria"/>
              </a:rPr>
              <a:t>pitch</a:t>
            </a:r>
            <a:r>
              <a:rPr dirty="0" sz="1700" spc="125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ideas</a:t>
            </a:r>
            <a:r>
              <a:rPr dirty="0" sz="1700" spc="150">
                <a:latin typeface="Cambria"/>
                <a:cs typeface="Cambria"/>
              </a:rPr>
              <a:t> </a:t>
            </a:r>
            <a:r>
              <a:rPr dirty="0" sz="1700" spc="85">
                <a:latin typeface="Cambria"/>
                <a:cs typeface="Cambria"/>
              </a:rPr>
              <a:t>and</a:t>
            </a:r>
            <a:r>
              <a:rPr dirty="0" sz="1700" spc="140">
                <a:latin typeface="Cambria"/>
                <a:cs typeface="Cambria"/>
              </a:rPr>
              <a:t> </a:t>
            </a:r>
            <a:r>
              <a:rPr dirty="0" sz="1700" spc="70">
                <a:latin typeface="Cambria"/>
                <a:cs typeface="Cambria"/>
              </a:rPr>
              <a:t>business</a:t>
            </a:r>
            <a:r>
              <a:rPr dirty="0" sz="1700" spc="150">
                <a:latin typeface="Cambria"/>
                <a:cs typeface="Cambria"/>
              </a:rPr>
              <a:t> </a:t>
            </a:r>
            <a:r>
              <a:rPr dirty="0" sz="1700" spc="-10">
                <a:latin typeface="Cambria"/>
                <a:cs typeface="Cambria"/>
              </a:rPr>
              <a:t>models).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556500" cy="4250690"/>
            <a:chOff x="0" y="0"/>
            <a:chExt cx="7556500" cy="425069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54063"/>
              <a:ext cx="472281" cy="37782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22" y="1954063"/>
              <a:ext cx="466377" cy="377825"/>
            </a:xfrm>
            <a:prstGeom prst="rect">
              <a:avLst/>
            </a:prstGeom>
          </p:spPr>
        </p:pic>
      </p:grpSp>
      <p:grpSp>
        <p:nvGrpSpPr>
          <p:cNvPr id="5" name="object 5" descr=""/>
          <p:cNvGrpSpPr/>
          <p:nvPr/>
        </p:nvGrpSpPr>
        <p:grpSpPr>
          <a:xfrm>
            <a:off x="0" y="915044"/>
            <a:ext cx="6698615" cy="2013585"/>
            <a:chOff x="0" y="915044"/>
            <a:chExt cx="6698615" cy="2013585"/>
          </a:xfrm>
        </p:grpSpPr>
        <p:sp>
          <p:nvSpPr>
            <p:cNvPr id="6" name="object 6" descr=""/>
            <p:cNvSpPr/>
            <p:nvPr/>
          </p:nvSpPr>
          <p:spPr>
            <a:xfrm>
              <a:off x="867816" y="1499492"/>
              <a:ext cx="5830570" cy="0"/>
            </a:xfrm>
            <a:custGeom>
              <a:avLst/>
              <a:gdLst/>
              <a:ahLst/>
              <a:cxnLst/>
              <a:rect l="l" t="t" r="r" b="b"/>
              <a:pathLst>
                <a:path w="5830570" h="0">
                  <a:moveTo>
                    <a:pt x="0" y="0"/>
                  </a:moveTo>
                  <a:lnTo>
                    <a:pt x="5830548" y="0"/>
                  </a:lnTo>
                </a:path>
              </a:pathLst>
            </a:custGeom>
            <a:ln w="9839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915044"/>
              <a:ext cx="1670694" cy="2013098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5797252" y="3323679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150171" y="1050825"/>
            <a:ext cx="194945" cy="201295"/>
          </a:xfrm>
          <a:custGeom>
            <a:avLst/>
            <a:gdLst/>
            <a:ahLst/>
            <a:cxnLst/>
            <a:rect l="l" t="t" r="r" b="b"/>
            <a:pathLst>
              <a:path w="194945" h="201294">
                <a:moveTo>
                  <a:pt x="194816" y="0"/>
                </a:moveTo>
                <a:lnTo>
                  <a:pt x="0" y="0"/>
                </a:lnTo>
                <a:lnTo>
                  <a:pt x="0" y="200719"/>
                </a:lnTo>
                <a:lnTo>
                  <a:pt x="194816" y="200719"/>
                </a:lnTo>
                <a:lnTo>
                  <a:pt x="19481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08405" y="508541"/>
            <a:ext cx="3538854" cy="3663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200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r>
              <a:rPr dirty="0" sz="2200" spc="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6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20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52525"/>
                </a:solidFill>
                <a:latin typeface="Times New Roman"/>
                <a:cs typeface="Times New Roman"/>
              </a:rPr>
              <a:t>TECHNIQUES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07075" y="3727767"/>
            <a:ext cx="61594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149" y="4008487"/>
            <a:ext cx="1328291" cy="123973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981901" y="1706364"/>
            <a:ext cx="5302885" cy="10471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HTML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10" b="1">
                <a:latin typeface="Times New Roman"/>
                <a:cs typeface="Times New Roman"/>
              </a:rPr>
              <a:t>&gt;Strucutre(pages,section).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45" b="1">
                <a:latin typeface="Times New Roman"/>
                <a:cs typeface="Times New Roman"/>
              </a:rPr>
              <a:t>CSS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-</a:t>
            </a:r>
            <a:r>
              <a:rPr dirty="0" sz="1100" spc="-10">
                <a:latin typeface="Times New Roman"/>
                <a:cs typeface="Times New Roman"/>
              </a:rPr>
              <a:t>&gt;</a:t>
            </a:r>
            <a:r>
              <a:rPr dirty="0" sz="1100" spc="-10" b="1">
                <a:latin typeface="Times New Roman"/>
                <a:cs typeface="Times New Roman"/>
              </a:rPr>
              <a:t>Styling(colors,layouts,responsiveness).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45" b="1">
                <a:latin typeface="Times New Roman"/>
                <a:cs typeface="Times New Roman"/>
              </a:rPr>
              <a:t>JavaScript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-&gt;Interactivity(navigation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menu,animations,forms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validation).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Mention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code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editor(VS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CODE)orCODEPEN</a:t>
            </a:r>
            <a:r>
              <a:rPr dirty="0" sz="1100" spc="9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8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hosting</a:t>
            </a:r>
            <a:r>
              <a:rPr dirty="0" sz="1100" spc="9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platform(GitHug</a:t>
            </a:r>
            <a:r>
              <a:rPr dirty="0" sz="1100" spc="10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Pages).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Browser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DevTools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-&gt;Debugging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Performance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Testing.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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Git&amp;GitHub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-&gt;Version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control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collaborative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development.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97252" y="3654276"/>
            <a:ext cx="112395" cy="112395"/>
          </a:xfrm>
          <a:custGeom>
            <a:avLst/>
            <a:gdLst/>
            <a:ahLst/>
            <a:cxnLst/>
            <a:rect l="l" t="t" r="r" b="b"/>
            <a:pathLst>
              <a:path w="112395" h="112395">
                <a:moveTo>
                  <a:pt x="112166" y="0"/>
                </a:moveTo>
                <a:lnTo>
                  <a:pt x="0" y="0"/>
                </a:lnTo>
                <a:lnTo>
                  <a:pt x="0" y="112166"/>
                </a:lnTo>
                <a:lnTo>
                  <a:pt x="112166" y="112166"/>
                </a:lnTo>
                <a:lnTo>
                  <a:pt x="112166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115" y="4008487"/>
            <a:ext cx="47228" cy="11216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005793" y="4003264"/>
            <a:ext cx="7239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611505">
              <a:lnSpc>
                <a:spcPct val="100000"/>
              </a:lnSpc>
              <a:spcBef>
                <a:spcPts val="114"/>
              </a:spcBef>
            </a:pP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450" spc="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450" spc="-3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450" spc="9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4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234112" y="324693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368" y="0"/>
                </a:moveTo>
                <a:lnTo>
                  <a:pt x="0" y="0"/>
                </a:lnTo>
                <a:lnTo>
                  <a:pt x="0" y="283368"/>
                </a:lnTo>
                <a:lnTo>
                  <a:pt x="283368" y="283368"/>
                </a:lnTo>
                <a:lnTo>
                  <a:pt x="283368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20156" y="1327988"/>
            <a:ext cx="2729865" cy="1218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Section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included: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20" b="1">
                <a:latin typeface="Times New Roman"/>
                <a:cs typeface="Times New Roman"/>
              </a:rPr>
              <a:t>Home/About</a:t>
            </a:r>
            <a:r>
              <a:rPr dirty="0" sz="1100" spc="254" b="1">
                <a:latin typeface="Times New Roman"/>
                <a:cs typeface="Times New Roman"/>
              </a:rPr>
              <a:t> </a:t>
            </a:r>
            <a:r>
              <a:rPr dirty="0" sz="1100" spc="-25" b="1">
                <a:latin typeface="Times New Roman"/>
                <a:cs typeface="Times New Roman"/>
              </a:rPr>
              <a:t>Me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Projects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Skills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Contact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Responsive</a:t>
            </a:r>
            <a:r>
              <a:rPr dirty="0" sz="1100" spc="10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layout(Mobile+desktop</a:t>
            </a:r>
            <a:r>
              <a:rPr dirty="0" sz="1100" spc="13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view).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Wingdings"/>
              <a:buChar char="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Consistent</a:t>
            </a:r>
            <a:r>
              <a:rPr dirty="0" sz="1100" spc="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color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theme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and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typography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7816" y="1499492"/>
            <a:ext cx="5830570" cy="0"/>
          </a:xfrm>
          <a:custGeom>
            <a:avLst/>
            <a:gdLst/>
            <a:ahLst/>
            <a:cxnLst/>
            <a:rect l="l" t="t" r="r" b="b"/>
            <a:pathLst>
              <a:path w="5830570" h="0">
                <a:moveTo>
                  <a:pt x="0" y="0"/>
                </a:moveTo>
                <a:lnTo>
                  <a:pt x="5830548" y="0"/>
                </a:lnTo>
              </a:path>
            </a:pathLst>
          </a:custGeom>
          <a:ln w="9839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768" rIns="0" bIns="0" rtlCol="0" vert="horz">
            <a:spAutoFit/>
          </a:bodyPr>
          <a:lstStyle/>
          <a:p>
            <a:pPr marL="287655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FEATURES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78472" y="1706364"/>
            <a:ext cx="3744595" cy="12185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89230" indent="-176530">
              <a:lnSpc>
                <a:spcPct val="100000"/>
              </a:lnSpc>
              <a:spcBef>
                <a:spcPts val="114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Navigation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spc="-30" b="1">
                <a:latin typeface="Times New Roman"/>
                <a:cs typeface="Times New Roman"/>
              </a:rPr>
              <a:t>bar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smooth</a:t>
            </a:r>
            <a:r>
              <a:rPr dirty="0" sz="1100" spc="5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scrolling.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Project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showcase</a:t>
            </a:r>
            <a:r>
              <a:rPr dirty="0" sz="1100" spc="5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with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images/details.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Interactive</a:t>
            </a:r>
            <a:r>
              <a:rPr dirty="0" sz="1100" spc="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elements(hover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effects,animations).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ts val="1310"/>
              </a:lnSpc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Contact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form(with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validation).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Responsive</a:t>
            </a:r>
            <a:r>
              <a:rPr dirty="0" sz="1100" spc="1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design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</a:t>
            </a:r>
            <a:r>
              <a:rPr dirty="0" sz="1100" spc="60" b="1">
                <a:latin typeface="Times New Roman"/>
                <a:cs typeface="Times New Roman"/>
              </a:rPr>
              <a:t> </a:t>
            </a:r>
            <a:r>
              <a:rPr dirty="0" sz="1100" spc="-20" b="1">
                <a:latin typeface="Times New Roman"/>
                <a:cs typeface="Times New Roman"/>
              </a:rPr>
              <a:t>all</a:t>
            </a:r>
            <a:r>
              <a:rPr dirty="0" sz="1100" spc="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devices.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spc="-10" b="1">
                <a:latin typeface="Times New Roman"/>
                <a:cs typeface="Times New Roman"/>
              </a:rPr>
              <a:t>Security</a:t>
            </a:r>
            <a:r>
              <a:rPr dirty="0" sz="1100" spc="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measures(basic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form</a:t>
            </a:r>
            <a:r>
              <a:rPr dirty="0" sz="1100" spc="8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spam</a:t>
            </a:r>
            <a:r>
              <a:rPr dirty="0" sz="1100" spc="2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protection).</a:t>
            </a:r>
            <a:endParaRPr sz="110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189230" algn="l"/>
              </a:tabLst>
            </a:pPr>
            <a:r>
              <a:rPr dirty="0" sz="1100" b="1">
                <a:latin typeface="Times New Roman"/>
                <a:cs typeface="Times New Roman"/>
              </a:rPr>
              <a:t>Cross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Browser</a:t>
            </a:r>
            <a:r>
              <a:rPr dirty="0" sz="1100" spc="-5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compatibility(Chrome,Edge,Firefox,Safari).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2025-09-09T06:28:44Z</dcterms:created>
  <dcterms:modified xsi:type="dcterms:W3CDTF">2025-09-09T06:28:44Z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