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2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k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 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k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b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k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ter </a:t>
            </a:r>
            <a:r>
              <a:rPr dirty="0" sz="2400" lang="en-US"/>
              <a:t>science 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SRI 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 </a:t>
            </a:r>
            <a:r>
              <a:rPr dirty="0" sz="2400" lang="en-US"/>
              <a:t>(</a:t>
            </a:r>
            <a:r>
              <a:rPr dirty="0" sz="2400" lang="en-US"/>
              <a:t>SFW</a:t>
            </a:r>
            <a:r>
              <a:rPr dirty="0" sz="2400" lang="en-US"/>
              <a:t>)</a:t>
            </a:r>
            <a:endParaRPr altLang="en-US" lang="zh-CN"/>
          </a:p>
          <a:p>
            <a:r>
              <a:rPr altLang="en-US" dirty="0" sz="2400" lang="en-US"/>
              <a:t>U</a:t>
            </a:r>
            <a:r>
              <a:rPr altLang="en-US" dirty="0" sz="2400" lang="en-US"/>
              <a:t>n</a:t>
            </a:r>
            <a:r>
              <a:rPr altLang="en-US" dirty="0" sz="2400" lang="en-US"/>
              <a:t>i</a:t>
            </a:r>
            <a:r>
              <a:rPr altLang="en-US" dirty="0" sz="2400" lang="en-US"/>
              <a:t>versity</a:t>
            </a:r>
            <a:r>
              <a:rPr altLang="en-US" dirty="0" sz="2400" lang="en-US"/>
              <a:t>:</a:t>
            </a:r>
            <a:r>
              <a:rPr altLang="en-US" dirty="0" sz="2400" lang="en-US"/>
              <a:t> Bharathiyar </a:t>
            </a:r>
            <a:r>
              <a:rPr altLang="en-US" dirty="0" sz="2400" lang="en-US"/>
              <a:t>u</a:t>
            </a:r>
            <a:r>
              <a:rPr altLang="en-US" dirty="0" sz="2400" lang="en-US"/>
              <a:t>n</a:t>
            </a:r>
            <a:r>
              <a:rPr altLang="en-US" dirty="0" sz="2400" lang="en-US"/>
              <a:t>i</a:t>
            </a:r>
            <a:r>
              <a:rPr altLang="en-US" dirty="0" sz="2400" lang="en-US"/>
              <a:t>v</a:t>
            </a:r>
            <a:r>
              <a:rPr altLang="en-US" dirty="0" sz="2400" lang="en-US"/>
              <a:t>e</a:t>
            </a:r>
            <a:r>
              <a:rPr altLang="en-US" dirty="0" sz="2400" lang="en-US"/>
              <a:t>r</a:t>
            </a:r>
            <a:r>
              <a:rPr altLang="en-US" dirty="0" sz="2400" lang="en-US"/>
              <a:t>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object 4"/>
          <p:cNvSpPr/>
          <p:nvPr/>
        </p:nvSpPr>
        <p:spPr>
          <a:xfrm>
            <a:off x="8749851" y="634125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 u="sng"/>
              <a:t>RESULTS AND SCREENSHOTS</a:t>
            </a:r>
            <a:endParaRPr dirty="0" sz="4250" u="sng"/>
          </a:p>
        </p:txBody>
      </p:sp>
      <p:sp>
        <p:nvSpPr>
          <p:cNvPr id="104861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"/>
          <p:cNvSpPr txBox="1"/>
          <p:nvPr/>
        </p:nvSpPr>
        <p:spPr>
          <a:xfrm>
            <a:off x="979986" y="1319186"/>
            <a:ext cx="5700627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Successfully developed a Student Portfolio System that allows students to create, update, and manage their academic and personal details.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02180" y="3572561"/>
            <a:ext cx="3355516" cy="3336495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219536" y="1758184"/>
            <a:ext cx="4440053" cy="492280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4" name="object 4"/>
          <p:cNvSpPr/>
          <p:nvPr/>
        </p:nvSpPr>
        <p:spPr>
          <a:xfrm>
            <a:off x="10621850" y="589597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 u="sng"/>
              <a:t>CONCLUSION</a:t>
            </a:r>
            <a:endParaRPr dirty="0" u="sng"/>
          </a:p>
        </p:txBody>
      </p:sp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475652" y="1565998"/>
            <a:ext cx="7528008" cy="30251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The Student Portfolio System provides an efficient platform for students to showcase their achievements, skills, and projects in an organized manner.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800" lang="en-US">
                <a:solidFill>
                  <a:srgbClr val="000000"/>
                </a:solidFill>
              </a:rPr>
              <a:t>It simplifies profile management and helps students present themselves effectively for placements, internships, and higher studies.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315472" y="1118872"/>
            <a:ext cx="3876528" cy="550798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/>
              <a:t>G</a:t>
            </a:r>
            <a:r>
              <a:rPr lang="en-US" u="sng"/>
              <a:t>I</a:t>
            </a:r>
            <a:r>
              <a:rPr lang="en-US" u="sng"/>
              <a:t>T</a:t>
            </a:r>
            <a:r>
              <a:rPr lang="en-US" u="sng"/>
              <a:t>H</a:t>
            </a:r>
            <a:r>
              <a:rPr lang="en-US" u="sng"/>
              <a:t>U</a:t>
            </a:r>
            <a:r>
              <a:rPr lang="en-US" u="sng"/>
              <a:t>B</a:t>
            </a:r>
            <a:r>
              <a:rPr lang="en-US" u="sng"/>
              <a:t> </a:t>
            </a:r>
            <a:r>
              <a:rPr lang="en-US" u="sng"/>
              <a:t>L</a:t>
            </a:r>
            <a:r>
              <a:rPr lang="en-US" u="sng"/>
              <a:t>I</a:t>
            </a:r>
            <a:r>
              <a:rPr lang="en-US" u="sng"/>
              <a:t>N</a:t>
            </a:r>
            <a:r>
              <a:rPr lang="en-US" u="sng"/>
              <a:t>K</a:t>
            </a:r>
            <a:endParaRPr lang="en-US" u="sng"/>
          </a:p>
        </p:txBody>
      </p:sp>
      <p:sp>
        <p:nvSpPr>
          <p:cNvPr id="1048598" name="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15"/>
          <p:cNvSpPr/>
          <p:nvPr/>
        </p:nvSpPr>
        <p:spPr>
          <a:xfrm>
            <a:off x="10281666" y="4953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 u="sng"/>
              <a:t>PROJECT</a:t>
            </a:r>
            <a:r>
              <a:rPr dirty="0" sz="4250" spc="-85" u="sng"/>
              <a:t> </a:t>
            </a:r>
            <a:r>
              <a:rPr dirty="0" sz="4250" spc="25" u="sng"/>
              <a:t>TITLE</a:t>
            </a:r>
            <a:endParaRPr sz="4250" u="sng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3482057" y="2703829"/>
            <a:ext cx="5227886" cy="6883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4000" lang="en-US">
                <a:solidFill>
                  <a:srgbClr val="36363D"/>
                </a:solidFill>
              </a:rPr>
              <a:t>S</a:t>
            </a:r>
            <a:r>
              <a:rPr b="1" sz="4000" lang="en-US">
                <a:solidFill>
                  <a:srgbClr val="36363D"/>
                </a:solidFill>
              </a:rPr>
              <a:t>T</a:t>
            </a:r>
            <a:r>
              <a:rPr b="1" sz="4000" lang="en-US">
                <a:solidFill>
                  <a:srgbClr val="36363D"/>
                </a:solidFill>
              </a:rPr>
              <a:t>U</a:t>
            </a:r>
            <a:r>
              <a:rPr b="1" sz="4000" lang="en-US">
                <a:solidFill>
                  <a:srgbClr val="36363D"/>
                </a:solidFill>
              </a:rPr>
              <a:t>D</a:t>
            </a:r>
            <a:r>
              <a:rPr b="1" sz="4000" lang="en-US">
                <a:solidFill>
                  <a:srgbClr val="36363D"/>
                </a:solidFill>
              </a:rPr>
              <a:t>E</a:t>
            </a:r>
            <a:r>
              <a:rPr b="1" sz="4000" lang="en-US">
                <a:solidFill>
                  <a:srgbClr val="36363D"/>
                </a:solidFill>
              </a:rPr>
              <a:t>NT </a:t>
            </a:r>
            <a:r>
              <a:rPr b="1" sz="4000" lang="en-US">
                <a:solidFill>
                  <a:srgbClr val="36363D"/>
                </a:solidFill>
              </a:rPr>
              <a:t>PORTFOLIO </a:t>
            </a:r>
            <a:endParaRPr sz="4000" lang="en-US">
              <a:solidFill>
                <a:srgbClr val="36363D"/>
              </a:solidFill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742559" y="3708563"/>
            <a:ext cx="10780937" cy="3308023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58500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 u="sng"/>
              <a:t>A</a:t>
            </a:r>
            <a:r>
              <a:rPr dirty="0" spc="-5" u="sng"/>
              <a:t>G</a:t>
            </a:r>
            <a:r>
              <a:rPr dirty="0" spc="-35" u="sng"/>
              <a:t>E</a:t>
            </a:r>
            <a:r>
              <a:rPr dirty="0" spc="15" u="sng"/>
              <a:t>N</a:t>
            </a:r>
            <a:r>
              <a:rPr dirty="0" u="sng"/>
              <a:t>DA</a:t>
            </a:r>
            <a:endParaRPr dirty="0" u="sng"/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311367" cy="560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4763">
              <a:lnSpc>
                <a:spcPct val="100000"/>
              </a:lnSpc>
              <a:spcBef>
                <a:spcPts val="130"/>
              </a:spcBef>
              <a:buNone/>
              <a:tabLst>
                <a:tab algn="l" pos="2727960"/>
              </a:tabLst>
            </a:pPr>
            <a:r>
              <a:rPr dirty="0" sz="4250" lang="en-US" spc="-20" u="sng"/>
              <a:t>P</a:t>
            </a:r>
            <a:r>
              <a:rPr dirty="0" sz="4250" spc="15" u="sng"/>
              <a:t>ROB</a:t>
            </a:r>
            <a:r>
              <a:rPr dirty="0" sz="4250" spc="55" u="sng"/>
              <a:t>L</a:t>
            </a:r>
            <a:r>
              <a:rPr dirty="0" sz="4250" spc="-20" u="sng"/>
              <a:t>E</a:t>
            </a:r>
            <a:r>
              <a:rPr dirty="0" sz="4250" spc="20" u="sng"/>
              <a:t>M</a:t>
            </a:r>
            <a:r>
              <a:rPr dirty="0" sz="4250" u="sng"/>
              <a:t>	</a:t>
            </a:r>
            <a:r>
              <a:rPr dirty="0" sz="4250" spc="10" u="sng"/>
              <a:t>S</a:t>
            </a:r>
            <a:r>
              <a:rPr dirty="0" sz="4250" spc="-370" u="sng"/>
              <a:t>T</a:t>
            </a:r>
            <a:r>
              <a:rPr dirty="0" sz="4250" spc="-375" u="sng"/>
              <a:t>A</a:t>
            </a:r>
            <a:r>
              <a:rPr dirty="0" sz="4250" spc="15" u="sng"/>
              <a:t>T</a:t>
            </a:r>
            <a:r>
              <a:rPr dirty="0" sz="4250" spc="-10" u="sng"/>
              <a:t>E</a:t>
            </a:r>
            <a:r>
              <a:rPr dirty="0" sz="4250" spc="-20" u="sng"/>
              <a:t>ME</a:t>
            </a:r>
            <a:r>
              <a:rPr dirty="0" sz="4250" spc="10" u="sng"/>
              <a:t>NT</a:t>
            </a:r>
            <a:br>
              <a:rPr dirty="0" sz="4250" lang="en-US" spc="10"/>
            </a:br>
            <a:br>
              <a:rPr dirty="0" sz="4250" lang="en-US" spc="10"/>
            </a:br>
            <a:br>
              <a:rPr b="0" dirty="0" sz="3200" lang="en-US" spc="10"/>
            </a:br>
            <a:r>
              <a:rPr b="1" dirty="0" sz="3200" lang="en-US" spc="10"/>
              <a:t>*</a:t>
            </a:r>
            <a:r>
              <a:rPr b="0" dirty="0" sz="3200" lang="en-US" spc="10"/>
              <a:t>H</a:t>
            </a:r>
            <a:r>
              <a:rPr b="0" dirty="0" sz="3200" lang="en-US" spc="10"/>
              <a:t>i</a:t>
            </a:r>
            <a:r>
              <a:rPr b="0" dirty="0" sz="3200" lang="en-US" spc="10"/>
              <a:t>ghlights academic qualifications, skills, and </a:t>
            </a:r>
            <a:r>
              <a:rPr b="0" dirty="0" sz="3200" lang="en-US" spc="10"/>
              <a:t>projects.</a:t>
            </a:r>
            <a:br>
              <a:rPr b="0" dirty="0" sz="3200" lang="en-US" spc="10"/>
            </a:br>
            <a:br>
              <a:rPr b="1" dirty="0" sz="3200" lang="en-US" spc="10"/>
            </a:br>
            <a:r>
              <a:rPr b="1" dirty="0" sz="3200" lang="en-US" spc="10"/>
              <a:t>*</a:t>
            </a:r>
            <a:r>
              <a:rPr b="0" dirty="0" sz="3200" lang="en-US" spc="10"/>
              <a:t>P</a:t>
            </a:r>
            <a:r>
              <a:rPr b="0" dirty="0" sz="3200" lang="en-US" spc="10"/>
              <a:t>r</a:t>
            </a:r>
            <a:r>
              <a:rPr b="0" dirty="0" sz="3200" lang="en-US" spc="10"/>
              <a:t>ovides an interactive and user-friendly interface.</a:t>
            </a:r>
            <a:br>
              <a:rPr b="0" dirty="0" sz="3200" lang="en-US" spc="10"/>
            </a:br>
            <a:br>
              <a:rPr b="0" dirty="0" sz="3200" lang="en-US" spc="10"/>
            </a:br>
            <a:r>
              <a:rPr b="1" dirty="0" sz="3200" lang="en-US" spc="10"/>
              <a:t>*</a:t>
            </a:r>
            <a:r>
              <a:rPr b="0" dirty="0" sz="3200" lang="en-US" spc="10"/>
              <a:t>A</a:t>
            </a:r>
            <a:r>
              <a:rPr b="0" dirty="0" sz="3200" lang="en-US" spc="10"/>
              <a:t>cts as a personal branding tool for future opportunities.</a:t>
            </a:r>
            <a:endParaRPr b="0" sz="320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32216"/>
          <a:stretch>
            <a:fillRect/>
          </a:stretch>
        </p:blipFill>
        <p:spPr>
          <a:xfrm rot="0">
            <a:off x="7583490" y="1673866"/>
            <a:ext cx="4608509" cy="4541548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0" spc="5" u="sng"/>
              <a:t>PROJECT	</a:t>
            </a:r>
            <a:r>
              <a:rPr dirty="0" sz="4250" i="0" spc="-20" u="sng"/>
              <a:t>OVERVIEW</a:t>
            </a:r>
            <a:endParaRPr sz="4250" i="0" u="sng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7" name=""/>
          <p:cNvSpPr txBox="1"/>
          <p:nvPr/>
        </p:nvSpPr>
        <p:spPr>
          <a:xfrm>
            <a:off x="676274" y="2494280"/>
            <a:ext cx="6500299" cy="39141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sz="2400" lang="en-US">
                <a:solidFill>
                  <a:srgbClr val="000000"/>
                </a:solidFill>
              </a:rPr>
              <a:t>The Student Portfolio Project aims to develop a digital portfolio that effectively showcases a student’s academic achievements, technical skills, certifications, and project work in a well-structured and visually appealing format.</a:t>
            </a:r>
            <a:endParaRPr sz="24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400" lang="en-US">
                <a:solidFill>
                  <a:srgbClr val="000000"/>
                </a:solidFill>
              </a:rPr>
              <a:t>Enabling better self-promotion for internships, jobs, and higher education.</a:t>
            </a:r>
            <a:endParaRPr sz="24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sz="2400" lang="en-US">
                <a:solidFill>
                  <a:srgbClr val="000000"/>
                </a:solidFill>
              </a:rPr>
              <a:t>Providing a clean, user-friendly, and accessible interface for viewers.</a:t>
            </a:r>
            <a:endParaRPr sz="24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176573" y="-62771"/>
            <a:ext cx="5131870" cy="6866651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u="sng"/>
              <a:t>W</a:t>
            </a:r>
            <a:r>
              <a:rPr dirty="0" sz="3200" spc="-20" u="sng"/>
              <a:t>H</a:t>
            </a:r>
            <a:r>
              <a:rPr dirty="0" sz="3200" spc="20" u="sng"/>
              <a:t>O</a:t>
            </a:r>
            <a:r>
              <a:rPr dirty="0" sz="3200" spc="-235" u="sng"/>
              <a:t> </a:t>
            </a:r>
            <a:r>
              <a:rPr dirty="0" sz="3200" spc="-10" u="sng"/>
              <a:t>AR</a:t>
            </a:r>
            <a:r>
              <a:rPr dirty="0" sz="3200" spc="15" u="sng"/>
              <a:t>E</a:t>
            </a:r>
            <a:r>
              <a:rPr dirty="0" sz="3200" spc="-35" u="sng"/>
              <a:t> </a:t>
            </a:r>
            <a:r>
              <a:rPr dirty="0" sz="3200" spc="-10" u="sng"/>
              <a:t>T</a:t>
            </a:r>
            <a:r>
              <a:rPr dirty="0" sz="3200" spc="-15" u="sng"/>
              <a:t>H</a:t>
            </a:r>
            <a:r>
              <a:rPr dirty="0" sz="3200" spc="15" u="sng"/>
              <a:t>E</a:t>
            </a:r>
            <a:r>
              <a:rPr dirty="0" sz="3200" spc="-35" u="sng"/>
              <a:t> </a:t>
            </a:r>
            <a:r>
              <a:rPr dirty="0" sz="3200" spc="-20" u="sng"/>
              <a:t>E</a:t>
            </a:r>
            <a:r>
              <a:rPr dirty="0" sz="3200" spc="30" u="sng"/>
              <a:t>N</a:t>
            </a:r>
            <a:r>
              <a:rPr dirty="0" sz="3200" spc="15" u="sng"/>
              <a:t>D</a:t>
            </a:r>
            <a:r>
              <a:rPr dirty="0" sz="3200" spc="-45" u="sng"/>
              <a:t> </a:t>
            </a:r>
            <a:r>
              <a:rPr dirty="0" sz="3200" u="sng"/>
              <a:t>U</a:t>
            </a:r>
            <a:r>
              <a:rPr dirty="0" sz="3200" spc="10" u="sng"/>
              <a:t>S</a:t>
            </a:r>
            <a:r>
              <a:rPr dirty="0" sz="3200" spc="-25" u="sng"/>
              <a:t>E</a:t>
            </a:r>
            <a:r>
              <a:rPr dirty="0" sz="3200" spc="-10" u="sng"/>
              <a:t>R</a:t>
            </a:r>
            <a:r>
              <a:rPr dirty="0" sz="3200" spc="5" u="sng"/>
              <a:t>S?</a:t>
            </a:r>
            <a:endParaRPr sz="3200" u="sng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1206749" y="1695450"/>
            <a:ext cx="5348945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end users of the Student Portfolio Project are the individuals or groups who will use, view, or benefit from the digital portfolio: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1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2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3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4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ties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30333">
            <a:off x="6528773" y="-44354"/>
            <a:ext cx="6280686" cy="687477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 u="sng"/>
              <a:t>TOOLS AND TECHNIQUES</a:t>
            </a:r>
            <a:endParaRPr dirty="0" sz="3600" u="sng"/>
          </a:p>
        </p:txBody>
      </p:sp>
      <p:pic>
        <p:nvPicPr>
          <p:cNvPr id="2097170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>
            <a:off x="558164" y="1695449"/>
            <a:ext cx="5902358" cy="45491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HTML, CSS (Optional)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 customizing the design and styling.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MS PowerPoint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 project presentation and portfolio mockups.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Responsive Design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Ensuring the portfolio is user-friendly and accessible.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Interactive Features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Adding clickable sections for projects, certificates, and achievements.</a:t>
            </a:r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6536309" y="1398576"/>
            <a:ext cx="5481845" cy="498201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 u="sng">
                <a:latin typeface="Trebuchet MS"/>
                <a:cs typeface="Trebuchet MS"/>
              </a:rPr>
              <a:t>P</a:t>
            </a:r>
            <a:r>
              <a:rPr b="1" dirty="0" sz="4000" lang="en-US" spc="15" u="sng">
                <a:latin typeface="Trebuchet MS"/>
                <a:cs typeface="Trebuchet MS"/>
              </a:rPr>
              <a:t>O</a:t>
            </a:r>
            <a:r>
              <a:rPr b="1" dirty="0" sz="4000" lang="en-US" spc="15" u="sng">
                <a:latin typeface="Trebuchet MS"/>
                <a:cs typeface="Trebuchet MS"/>
              </a:rPr>
              <a:t>R</a:t>
            </a:r>
            <a:r>
              <a:rPr b="1" dirty="0" sz="4000" lang="en-US" spc="15" u="sng">
                <a:latin typeface="Trebuchet MS"/>
                <a:cs typeface="Trebuchet MS"/>
              </a:rPr>
              <a:t>T</a:t>
            </a:r>
            <a:r>
              <a:rPr b="1" dirty="0" sz="4000" lang="en-US" spc="15" u="sng">
                <a:latin typeface="Trebuchet MS"/>
                <a:cs typeface="Trebuchet MS"/>
              </a:rPr>
              <a:t>F</a:t>
            </a:r>
            <a:r>
              <a:rPr b="1" dirty="0" sz="4000" lang="en-US" spc="15" u="sng">
                <a:latin typeface="Trebuchet MS"/>
                <a:cs typeface="Trebuchet MS"/>
              </a:rPr>
              <a:t>OLIO</a:t>
            </a:r>
            <a:r>
              <a:rPr b="1" dirty="0" sz="4000" lang="en-US" spc="15" u="sng">
                <a:latin typeface="Trebuchet MS"/>
                <a:cs typeface="Trebuchet MS"/>
              </a:rPr>
              <a:t> </a:t>
            </a:r>
            <a:r>
              <a:rPr b="1" dirty="0" sz="4000" lang="en-IN" spc="15" u="sng">
                <a:latin typeface="Trebuchet MS"/>
                <a:cs typeface="Trebuchet MS"/>
              </a:rPr>
              <a:t>DESIGN AND LAYOUT</a:t>
            </a:r>
            <a:endParaRPr dirty="0" sz="4000" u="sng">
              <a:latin typeface="Trebuchet MS"/>
              <a:cs typeface="Trebuchet MS"/>
            </a:endParaRPr>
          </a:p>
        </p:txBody>
      </p:sp>
      <p:sp>
        <p:nvSpPr>
          <p:cNvPr id="104869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"/>
          <p:cNvSpPr txBox="1"/>
          <p:nvPr/>
        </p:nvSpPr>
        <p:spPr>
          <a:xfrm>
            <a:off x="497264" y="982341"/>
            <a:ext cx="6907968" cy="53873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Header Section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Student name, profile photo, and a short introduction.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Navigation Menu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Easy access to different sections like About, Skills, Projects, Achievements, and Contact.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Responsive Layout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Ensures compatibility across devices like laptops, tablets, and mobiles.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Clean and Minimal UI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Focus on readability and neat structure.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7461969" y="1248778"/>
            <a:ext cx="5198327" cy="5032209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 u="sng"/>
              <a:t>FEATURES AND FUNCTIONALITY</a:t>
            </a:r>
            <a:endParaRPr dirty="0" lang="en-IN" u="sng"/>
          </a:p>
        </p:txBody>
      </p:sp>
      <p:sp>
        <p:nvSpPr>
          <p:cNvPr id="1048617" name=""/>
          <p:cNvSpPr txBox="1"/>
          <p:nvPr/>
        </p:nvSpPr>
        <p:spPr>
          <a:xfrm>
            <a:off x="755331" y="1109344"/>
            <a:ext cx="7147538" cy="53873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Personal Information Section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Displays student details like name, photo,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ntact info, and bio.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Academic Details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Highlights educational background, marks, and grades in an organized format.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kills Showcase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Lists technical and soft skills with visual representations like progress bars or charts.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Data Visualization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Uses graphs and charts to represent skills, grades, and achievements.</a:t>
            </a:r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584976">
            <a:off x="8020113" y="1289791"/>
            <a:ext cx="4232580" cy="558624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2024-03-25T23:07:22Z</dcterms:created>
  <dcterms:modified xsi:type="dcterms:W3CDTF">2025-09-05T02:44:30Z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47e84632d29b41b8b7e90b550d719582</vt:lpwstr>
  </property>
</Properties>
</file>