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:KEERTHANA.S</a:t>
            </a:r>
          </a:p>
          <a:p>
            <a:pPr lvl="5"/>
            <a:r>
              <a:rPr lang="en-IN" sz="2000" b="1" dirty="0"/>
              <a:t>𝗥𝗘𝗚𝗜𝗦𝗧𝗘𝗥 𝗡𝗢 𝗔𝗡𝗗 𝗡𝗠𝗜𝗗 :  autunm1703212405442</a:t>
            </a:r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6115C-B958-850E-B577-DE383A1B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6597"/>
            <a:ext cx="1984407" cy="2725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52CFC-734B-5E88-8F54-1E00BAE5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114" y="2804265"/>
            <a:ext cx="2050394" cy="28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Sathiya Sathiya</cp:lastModifiedBy>
  <cp:revision>10</cp:revision>
  <dcterms:created xsi:type="dcterms:W3CDTF">2025-09-06T08:07:40Z</dcterms:created>
  <dcterms:modified xsi:type="dcterms:W3CDTF">2025-09-08T03:57:20Z</dcterms:modified>
</cp:coreProperties>
</file>