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gaswamy, Keerthana (Contractor)" initials="RK(" lastIdx="1" clrIdx="0">
    <p:extLst>
      <p:ext uri="{19B8F6BF-5375-455C-9EA6-DF929625EA0E}">
        <p15:presenceInfo xmlns:p15="http://schemas.microsoft.com/office/powerpoint/2012/main" userId="S-1-5-21-1178368992-402679808-390482200-27536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9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957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35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704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93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375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355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6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0329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901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45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51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923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4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259" y="215258"/>
            <a:ext cx="7315200" cy="2194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TICKET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06" y="3487783"/>
            <a:ext cx="11064240" cy="2508067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  <a:r>
              <a:rPr lang="en-US" dirty="0" smtClean="0"/>
              <a:t>PRESENTED </a:t>
            </a:r>
            <a:r>
              <a:rPr lang="en-US" dirty="0" smtClean="0"/>
              <a:t>BY</a:t>
            </a:r>
          </a:p>
          <a:p>
            <a:r>
              <a:rPr lang="en-US" dirty="0"/>
              <a:t>	</a:t>
            </a:r>
            <a:r>
              <a:rPr lang="en-US" dirty="0" smtClean="0"/>
              <a:t>		   KEERTHANA R (</a:t>
            </a:r>
            <a:r>
              <a:rPr lang="en-US" dirty="0" smtClean="0"/>
              <a:t>15CSR083)</a:t>
            </a:r>
          </a:p>
          <a:p>
            <a:r>
              <a:rPr lang="en-US" dirty="0" smtClean="0"/>
              <a:t>			SUNMATHI </a:t>
            </a:r>
            <a:r>
              <a:rPr lang="en-US" dirty="0" smtClean="0"/>
              <a:t>P (15CSR215) 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    VISHALINI </a:t>
            </a:r>
            <a:r>
              <a:rPr lang="en-US" dirty="0" smtClean="0"/>
              <a:t>V </a:t>
            </a:r>
            <a:r>
              <a:rPr lang="en-US" dirty="0" smtClean="0"/>
              <a:t>(15CSR238)</a:t>
            </a:r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0350" y="3879668"/>
            <a:ext cx="259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GUIDED BY </a:t>
            </a:r>
          </a:p>
          <a:p>
            <a:r>
              <a:rPr lang="en-US" dirty="0"/>
              <a:t>	</a:t>
            </a:r>
            <a:r>
              <a:rPr lang="en-US" dirty="0" smtClean="0"/>
              <a:t>K.DINESH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89431" y="2319196"/>
            <a:ext cx="10363826" cy="3576505"/>
          </a:xfrm>
        </p:spPr>
        <p:txBody>
          <a:bodyPr/>
          <a:lstStyle/>
          <a:p>
            <a:r>
              <a:rPr lang="en-US" dirty="0"/>
              <a:t>The Main purpose of </a:t>
            </a:r>
            <a:r>
              <a:rPr lang="en-US" b="1" dirty="0" smtClean="0"/>
              <a:t>E-Air Ticket Reservation </a:t>
            </a:r>
            <a:r>
              <a:rPr lang="en-US" dirty="0"/>
              <a:t>is to maintain customer and flight data. </a:t>
            </a:r>
          </a:p>
          <a:p>
            <a:r>
              <a:rPr lang="en-US" dirty="0"/>
              <a:t>This application allow Admin and User to do different operation like </a:t>
            </a:r>
            <a:r>
              <a:rPr lang="en-US" dirty="0" smtClean="0"/>
              <a:t>–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Customer </a:t>
            </a:r>
            <a:r>
              <a:rPr lang="en-US" dirty="0" smtClean="0"/>
              <a:t>Registration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Customer </a:t>
            </a:r>
            <a:r>
              <a:rPr lang="en-US" dirty="0" smtClean="0"/>
              <a:t>update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Flight </a:t>
            </a:r>
            <a:r>
              <a:rPr lang="en-US" dirty="0"/>
              <a:t>search and </a:t>
            </a:r>
            <a:r>
              <a:rPr lang="en-US" dirty="0" smtClean="0"/>
              <a:t>booking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Cancel </a:t>
            </a:r>
            <a:r>
              <a:rPr lang="en-US" dirty="0"/>
              <a:t>flight ticket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the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97991" y="2168434"/>
            <a:ext cx="10363826" cy="406254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E-Air Ticket </a:t>
            </a:r>
            <a:r>
              <a:rPr lang="en-US" dirty="0" smtClean="0"/>
              <a:t>Reservation </a:t>
            </a:r>
            <a:r>
              <a:rPr lang="en-US" dirty="0"/>
              <a:t>application is used by the Admin and User to perform the following functions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LEVEL 0 USER- </a:t>
            </a:r>
            <a:r>
              <a:rPr lang="en-US" b="1" dirty="0" smtClean="0"/>
              <a:t>Administrator</a:t>
            </a:r>
          </a:p>
          <a:p>
            <a:pPr lvl="2"/>
            <a:r>
              <a:rPr lang="en-US" dirty="0"/>
              <a:t>Can create customer </a:t>
            </a:r>
            <a:r>
              <a:rPr lang="en-US" dirty="0" smtClean="0"/>
              <a:t>registration</a:t>
            </a:r>
            <a:r>
              <a:rPr lang="en-US" dirty="0"/>
              <a:t>, Searching and booking of flight ticket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LEVEL 1 USER – User</a:t>
            </a:r>
            <a:endParaRPr lang="en-US" dirty="0"/>
          </a:p>
          <a:p>
            <a:pPr lvl="2"/>
            <a:r>
              <a:rPr lang="en-US" dirty="0"/>
              <a:t>Can edit the customer profile and cancel the flight ticket. User can see the booking invoice.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38516" y="2420981"/>
            <a:ext cx="10363826" cy="3424107"/>
          </a:xfrm>
        </p:spPr>
        <p:txBody>
          <a:bodyPr/>
          <a:lstStyle/>
          <a:p>
            <a:r>
              <a:rPr lang="en-US" b="1" dirty="0"/>
              <a:t>Login Module</a:t>
            </a:r>
          </a:p>
          <a:p>
            <a:r>
              <a:rPr lang="en-US" b="1" dirty="0"/>
              <a:t>Customer Module</a:t>
            </a:r>
          </a:p>
          <a:p>
            <a:r>
              <a:rPr lang="en-US" b="1" dirty="0" smtClean="0"/>
              <a:t>Booking </a:t>
            </a:r>
            <a:r>
              <a:rPr lang="en-US" b="1" dirty="0" smtClean="0"/>
              <a:t>Module</a:t>
            </a:r>
          </a:p>
          <a:p>
            <a:r>
              <a:rPr lang="en-US" b="1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 functional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97991" y="2184212"/>
            <a:ext cx="10363826" cy="3424107"/>
          </a:xfrm>
        </p:spPr>
        <p:txBody>
          <a:bodyPr/>
          <a:lstStyle/>
          <a:p>
            <a:r>
              <a:rPr lang="en-US" b="1" dirty="0"/>
              <a:t>UI </a:t>
            </a:r>
            <a:r>
              <a:rPr lang="en-US" b="1" dirty="0" smtClean="0"/>
              <a:t>Requirements</a:t>
            </a:r>
            <a:endParaRPr lang="en-US" b="1" dirty="0"/>
          </a:p>
          <a:p>
            <a:pPr lvl="1"/>
            <a:r>
              <a:rPr lang="en-US" dirty="0"/>
              <a:t>The front end should be user-friendly and pleasant</a:t>
            </a:r>
            <a:endParaRPr lang="en-US" sz="1400" dirty="0"/>
          </a:p>
          <a:p>
            <a:pPr lvl="1"/>
            <a:r>
              <a:rPr lang="en-US" dirty="0"/>
              <a:t>All entered values should be </a:t>
            </a:r>
            <a:r>
              <a:rPr lang="en-US" dirty="0" smtClean="0"/>
              <a:t>validated</a:t>
            </a:r>
          </a:p>
          <a:p>
            <a:r>
              <a:rPr lang="en-US" b="1" dirty="0"/>
              <a:t>Installation, Deployment &amp; Operational </a:t>
            </a:r>
            <a:r>
              <a:rPr lang="en-US" b="1" dirty="0" smtClean="0"/>
              <a:t>Requirements</a:t>
            </a:r>
            <a:endParaRPr lang="en-US" b="1" dirty="0"/>
          </a:p>
          <a:p>
            <a:pPr lvl="1"/>
            <a:r>
              <a:rPr lang="en-US" dirty="0" smtClean="0"/>
              <a:t>Needs Apache </a:t>
            </a:r>
            <a:r>
              <a:rPr lang="en-US" dirty="0"/>
              <a:t>Tomcat server for deployment with MySQL 5.5 database for </a:t>
            </a:r>
            <a:r>
              <a:rPr lang="en-US" dirty="0" smtClean="0"/>
              <a:t>persistence</a:t>
            </a:r>
            <a:endParaRPr lang="en-US" dirty="0"/>
          </a:p>
          <a:p>
            <a:pPr lvl="1"/>
            <a:r>
              <a:rPr lang="en-US" dirty="0" smtClean="0"/>
              <a:t>Should run </a:t>
            </a:r>
            <a:r>
              <a:rPr lang="en-US" dirty="0"/>
              <a:t>on Windows or Linux </a:t>
            </a:r>
            <a:r>
              <a:rPr lang="en-US" dirty="0" smtClean="0"/>
              <a:t>platform.</a:t>
            </a:r>
          </a:p>
        </p:txBody>
      </p:sp>
    </p:spTree>
    <p:extLst>
      <p:ext uri="{BB962C8B-B14F-4D97-AF65-F5344CB8AC3E}">
        <p14:creationId xmlns:p14="http://schemas.microsoft.com/office/powerpoint/2010/main" val="4079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Software System 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8174" y="2438399"/>
            <a:ext cx="10363826" cy="3424107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independent system </a:t>
            </a:r>
            <a:r>
              <a:rPr lang="en-US" dirty="0" smtClean="0"/>
              <a:t>,implemented </a:t>
            </a:r>
            <a:r>
              <a:rPr lang="en-US" dirty="0"/>
              <a:t>using </a:t>
            </a:r>
            <a:r>
              <a:rPr lang="en-US" b="1" dirty="0"/>
              <a:t>J2EE technologies</a:t>
            </a:r>
            <a:r>
              <a:rPr lang="en-US" dirty="0"/>
              <a:t>.</a:t>
            </a:r>
          </a:p>
          <a:p>
            <a:r>
              <a:rPr lang="en-US" dirty="0"/>
              <a:t>When a user  connects to </a:t>
            </a:r>
            <a:r>
              <a:rPr lang="en-US" dirty="0" smtClean="0"/>
              <a:t>the Web </a:t>
            </a:r>
            <a:r>
              <a:rPr lang="en-US" dirty="0"/>
              <a:t>Server, </a:t>
            </a:r>
            <a:r>
              <a:rPr lang="en-US" dirty="0" smtClean="0"/>
              <a:t>the Web </a:t>
            </a:r>
            <a:r>
              <a:rPr lang="en-US" dirty="0"/>
              <a:t>Server will interact with the Database after processing the business logic to transfer data to and from a database.</a:t>
            </a:r>
          </a:p>
          <a:p>
            <a:pPr lvl="1"/>
            <a:r>
              <a:rPr lang="en-US" b="1" dirty="0"/>
              <a:t>Apache Tomcat 7.0 Web Server.</a:t>
            </a:r>
          </a:p>
          <a:p>
            <a:pPr lvl="1"/>
            <a:r>
              <a:rPr lang="en-US" b="1" dirty="0"/>
              <a:t>MySQL database for data storage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5" y="281193"/>
            <a:ext cx="10364451" cy="159617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1638" y="1899814"/>
            <a:ext cx="4873474" cy="4572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38" y="3051175"/>
            <a:ext cx="3410923" cy="27400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4668" y="1790621"/>
            <a:ext cx="4881804" cy="658843"/>
          </a:xfrm>
        </p:spPr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68" y="3051175"/>
            <a:ext cx="3380464" cy="2740025"/>
          </a:xfrm>
        </p:spPr>
      </p:pic>
    </p:spTree>
    <p:extLst>
      <p:ext uri="{BB962C8B-B14F-4D97-AF65-F5344CB8AC3E}">
        <p14:creationId xmlns:p14="http://schemas.microsoft.com/office/powerpoint/2010/main" val="3189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375" y="1334860"/>
            <a:ext cx="4873474" cy="679994"/>
          </a:xfrm>
        </p:spPr>
        <p:txBody>
          <a:bodyPr/>
          <a:lstStyle/>
          <a:p>
            <a:r>
              <a:rPr lang="en-US" dirty="0" smtClean="0"/>
              <a:t>BOOKING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75" y="2495008"/>
            <a:ext cx="4260625" cy="329619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7150" y="1334860"/>
            <a:ext cx="4881804" cy="679994"/>
          </a:xfrm>
        </p:spPr>
        <p:txBody>
          <a:bodyPr/>
          <a:lstStyle/>
          <a:p>
            <a:r>
              <a:rPr lang="en-US" dirty="0" smtClean="0"/>
              <a:t>BOOKING INVOICE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50" y="2495008"/>
            <a:ext cx="4266854" cy="3296194"/>
          </a:xfrm>
        </p:spPr>
      </p:pic>
    </p:spTree>
    <p:extLst>
      <p:ext uri="{BB962C8B-B14F-4D97-AF65-F5344CB8AC3E}">
        <p14:creationId xmlns:p14="http://schemas.microsoft.com/office/powerpoint/2010/main" val="20623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2183" y="2312125"/>
            <a:ext cx="446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12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1441</TotalTime>
  <Words>227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AIR TICKET RESERVATION SYSTEM</vt:lpstr>
      <vt:lpstr>OBJECTIVES</vt:lpstr>
      <vt:lpstr>Scope of the system </vt:lpstr>
      <vt:lpstr>Functional Requirements </vt:lpstr>
      <vt:lpstr>Non functional Requirements </vt:lpstr>
      <vt:lpstr>Software System Requirements</vt:lpstr>
      <vt:lpstr>SCREENSHOTS</vt:lpstr>
      <vt:lpstr>PowerPoint Presentation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RESERVATION SYSTEM</dc:title>
  <dc:creator>Rangaswamy, Keerthana (Contractor)</dc:creator>
  <cp:lastModifiedBy>Rangaswamy, Keerthana (Contractor)</cp:lastModifiedBy>
  <cp:revision>27</cp:revision>
  <dcterms:created xsi:type="dcterms:W3CDTF">2019-03-14T11:43:44Z</dcterms:created>
  <dcterms:modified xsi:type="dcterms:W3CDTF">2019-03-15T11:45:56Z</dcterms:modified>
</cp:coreProperties>
</file>