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sldIdLst>
    <p:sldId id="256" r:id="rId2"/>
    <p:sldId id="267" r:id="rId3"/>
    <p:sldId id="257" r:id="rId4"/>
    <p:sldId id="258" r:id="rId5"/>
    <p:sldId id="268" r:id="rId6"/>
    <p:sldId id="260" r:id="rId7"/>
    <p:sldId id="269" r:id="rId8"/>
    <p:sldId id="261" r:id="rId9"/>
    <p:sldId id="262" r:id="rId10"/>
    <p:sldId id="263" r:id="rId11"/>
    <p:sldId id="270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ngaswamy, Keerthana (Contractor)" initials="RK(" lastIdx="1" clrIdx="0">
    <p:extLst>
      <p:ext uri="{19B8F6BF-5375-455C-9EA6-DF929625EA0E}">
        <p15:presenceInfo xmlns:p15="http://schemas.microsoft.com/office/powerpoint/2012/main" userId="S-1-5-21-1178368992-402679808-390482200-27536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19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957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235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704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393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6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3758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3559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4644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0329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9012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045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1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551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923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5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4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947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7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9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  <p:sldLayoutId id="2147483930" r:id="rId18"/>
    <p:sldLayoutId id="2147483931" r:id="rId19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2259" y="215258"/>
            <a:ext cx="7315200" cy="2194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AIR TICKET RESERVATION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206" y="3487783"/>
            <a:ext cx="11064240" cy="2508067"/>
          </a:xfrm>
        </p:spPr>
        <p:txBody>
          <a:bodyPr>
            <a:normAutofit/>
          </a:bodyPr>
          <a:lstStyle/>
          <a:p>
            <a:r>
              <a:rPr lang="en-US" dirty="0" smtClean="0"/>
              <a:t>			PRESENTED BY</a:t>
            </a:r>
          </a:p>
          <a:p>
            <a:r>
              <a:rPr lang="en-US" dirty="0"/>
              <a:t>	</a:t>
            </a:r>
            <a:r>
              <a:rPr lang="en-US" dirty="0" smtClean="0"/>
              <a:t>		   KEERTHANA R (15CSR083)</a:t>
            </a:r>
          </a:p>
          <a:p>
            <a:r>
              <a:rPr lang="en-US" dirty="0" smtClean="0"/>
              <a:t>			SUNMATHI P (15CSR215) </a:t>
            </a:r>
          </a:p>
          <a:p>
            <a:r>
              <a:rPr lang="en-US" dirty="0"/>
              <a:t>	</a:t>
            </a:r>
            <a:r>
              <a:rPr lang="en-US" dirty="0" smtClean="0"/>
              <a:t>                        VISHALINI V (15CSR238)</a:t>
            </a:r>
            <a:endParaRPr lang="en-US" dirty="0"/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60350" y="3879668"/>
            <a:ext cx="259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GUIDED BY </a:t>
            </a:r>
          </a:p>
          <a:p>
            <a:r>
              <a:rPr lang="en-US" dirty="0"/>
              <a:t>	</a:t>
            </a:r>
            <a:r>
              <a:rPr lang="en-US" dirty="0" smtClean="0"/>
              <a:t>K.DINESH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575" y="281193"/>
            <a:ext cx="10364451" cy="1596177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1638" y="1899814"/>
            <a:ext cx="4873474" cy="457200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38" y="2357015"/>
            <a:ext cx="8806213" cy="375640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34668" y="1790621"/>
            <a:ext cx="4881804" cy="6588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1882" y="2860429"/>
            <a:ext cx="3383573" cy="27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00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5375" y="1334860"/>
            <a:ext cx="4873474" cy="679994"/>
          </a:xfrm>
        </p:spPr>
        <p:txBody>
          <a:bodyPr/>
          <a:lstStyle/>
          <a:p>
            <a:r>
              <a:rPr lang="en-US" dirty="0" smtClean="0"/>
              <a:t>BOOKING PAGE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75" y="2495008"/>
            <a:ext cx="4260625" cy="329619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7150" y="1334860"/>
            <a:ext cx="4881804" cy="679994"/>
          </a:xfrm>
        </p:spPr>
        <p:txBody>
          <a:bodyPr/>
          <a:lstStyle/>
          <a:p>
            <a:r>
              <a:rPr lang="en-US" dirty="0" smtClean="0"/>
              <a:t>BOOKING INVOICE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150" y="2495008"/>
            <a:ext cx="4266854" cy="3296194"/>
          </a:xfrm>
        </p:spPr>
      </p:pic>
    </p:spTree>
    <p:extLst>
      <p:ext uri="{BB962C8B-B14F-4D97-AF65-F5344CB8AC3E}">
        <p14:creationId xmlns:p14="http://schemas.microsoft.com/office/powerpoint/2010/main" val="206232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2183" y="2312125"/>
            <a:ext cx="4467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/>
          </a:p>
          <a:p>
            <a:r>
              <a:rPr lang="en-US" sz="3600" dirty="0" smtClean="0"/>
              <a:t>THANK YOU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512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4127" y="2438399"/>
            <a:ext cx="10018713" cy="3124201"/>
          </a:xfrm>
        </p:spPr>
        <p:txBody>
          <a:bodyPr/>
          <a:lstStyle/>
          <a:p>
            <a:r>
              <a:rPr lang="en-US" dirty="0" smtClean="0"/>
              <a:t>The main objective of this system is to design and develop an Air Ticket Reservation System</a:t>
            </a:r>
          </a:p>
          <a:p>
            <a:r>
              <a:rPr lang="en-US" dirty="0" smtClean="0"/>
              <a:t>Mainly intended for customers who need to check their invoices and cancel their tickets</a:t>
            </a:r>
          </a:p>
          <a:p>
            <a:r>
              <a:rPr lang="en-US" dirty="0" smtClean="0"/>
              <a:t>This system will be implemented using Java Servlet technology and Tomcat Server along with MySQL for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36734" y="2319196"/>
            <a:ext cx="10363826" cy="3576505"/>
          </a:xfrm>
        </p:spPr>
        <p:txBody>
          <a:bodyPr/>
          <a:lstStyle/>
          <a:p>
            <a:r>
              <a:rPr lang="en-US" dirty="0"/>
              <a:t>The Main purpose of </a:t>
            </a:r>
            <a:r>
              <a:rPr lang="en-US" b="1" dirty="0" smtClean="0"/>
              <a:t>E-Air Ticket Reservation </a:t>
            </a:r>
            <a:r>
              <a:rPr lang="en-US" dirty="0"/>
              <a:t>is to </a:t>
            </a:r>
            <a:r>
              <a:rPr lang="en-US" dirty="0" smtClean="0"/>
              <a:t>make online the process of the air ticket reservation and cancelation system.</a:t>
            </a:r>
            <a:endParaRPr lang="en-US" dirty="0"/>
          </a:p>
          <a:p>
            <a:r>
              <a:rPr lang="en-US" dirty="0" smtClean="0"/>
              <a:t>To create a distributed system that will be used by customers</a:t>
            </a:r>
          </a:p>
          <a:p>
            <a:r>
              <a:rPr lang="en-US" dirty="0" smtClean="0"/>
              <a:t>To ensure that ticket reservation is easy and user friendly for customers</a:t>
            </a:r>
          </a:p>
          <a:p>
            <a:r>
              <a:rPr lang="en-US" dirty="0" smtClean="0"/>
              <a:t>Reduce the work load of ticket officers</a:t>
            </a:r>
          </a:p>
          <a:p>
            <a:r>
              <a:rPr lang="en-US" dirty="0" smtClean="0"/>
              <a:t>Provide a large number of ticket reservation and cancellation service in a few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Scope of the system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997991" y="2168434"/>
            <a:ext cx="10363826" cy="4062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E-Air Ticket Reservation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is used by the Admin and User to perform the following functions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0 USER-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Customer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egistration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flight ticket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 USER – User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customer profile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flight ticket.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booking invoice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1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22" y="2366963"/>
            <a:ext cx="7555911" cy="3837894"/>
          </a:xfrm>
        </p:spPr>
      </p:pic>
    </p:spTree>
    <p:extLst>
      <p:ext uri="{BB962C8B-B14F-4D97-AF65-F5344CB8AC3E}">
        <p14:creationId xmlns:p14="http://schemas.microsoft.com/office/powerpoint/2010/main" val="116239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938516" y="2420981"/>
            <a:ext cx="10363826" cy="342410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Module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Registration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flight Module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Booking Module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Booking Invoices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Cancel Ticket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13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248" y="476794"/>
            <a:ext cx="10018713" cy="1752599"/>
          </a:xfrm>
        </p:spPr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16448" y="3264076"/>
            <a:ext cx="10363826" cy="34241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Authentication  for users</a:t>
            </a:r>
          </a:p>
          <a:p>
            <a:r>
              <a:rPr lang="en-US" dirty="0" smtClean="0"/>
              <a:t>Displaying customers booking invoices</a:t>
            </a:r>
          </a:p>
          <a:p>
            <a:r>
              <a:rPr lang="en-US" dirty="0" smtClean="0"/>
              <a:t>Registering new customer</a:t>
            </a:r>
          </a:p>
          <a:p>
            <a:r>
              <a:rPr lang="en-US" dirty="0" smtClean="0"/>
              <a:t>Editing profile facility for existing customer</a:t>
            </a:r>
          </a:p>
          <a:p>
            <a:r>
              <a:rPr lang="en-US" dirty="0" smtClean="0"/>
              <a:t>Searching flight depending upon their need</a:t>
            </a:r>
          </a:p>
          <a:p>
            <a:r>
              <a:rPr lang="en-US" dirty="0" smtClean="0"/>
              <a:t>Booking seats based on availability </a:t>
            </a:r>
          </a:p>
          <a:p>
            <a:r>
              <a:rPr lang="en-US" dirty="0" smtClean="0"/>
              <a:t>Displaying refundable amount in case of ticket cancellation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2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 functional Requirements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997991" y="2184212"/>
            <a:ext cx="10363826" cy="3424107"/>
          </a:xfrm>
        </p:spPr>
        <p:txBody>
          <a:bodyPr/>
          <a:lstStyle/>
          <a:p>
            <a:r>
              <a:rPr lang="en-US" b="1" dirty="0"/>
              <a:t>UI </a:t>
            </a:r>
            <a:r>
              <a:rPr lang="en-US" b="1" dirty="0" smtClean="0"/>
              <a:t>Requirements</a:t>
            </a:r>
            <a:endParaRPr lang="en-US" b="1" dirty="0"/>
          </a:p>
          <a:p>
            <a:pPr lvl="1"/>
            <a:r>
              <a:rPr lang="en-US" dirty="0"/>
              <a:t>The front end should be user-friendly and pleasant</a:t>
            </a:r>
            <a:endParaRPr lang="en-US" sz="1400" dirty="0"/>
          </a:p>
          <a:p>
            <a:pPr lvl="1"/>
            <a:r>
              <a:rPr lang="en-US" dirty="0"/>
              <a:t>All entered values should be </a:t>
            </a:r>
            <a:r>
              <a:rPr lang="en-US" dirty="0" smtClean="0"/>
              <a:t>validated</a:t>
            </a:r>
          </a:p>
          <a:p>
            <a:r>
              <a:rPr lang="en-US" b="1" dirty="0"/>
              <a:t>Installation, Deployment &amp; Operational </a:t>
            </a:r>
            <a:r>
              <a:rPr lang="en-US" b="1" dirty="0" smtClean="0"/>
              <a:t>Requirements</a:t>
            </a:r>
            <a:endParaRPr lang="en-US" b="1" dirty="0"/>
          </a:p>
          <a:p>
            <a:pPr lvl="1"/>
            <a:r>
              <a:rPr lang="en-US" dirty="0" smtClean="0"/>
              <a:t>Needs Apache </a:t>
            </a:r>
            <a:r>
              <a:rPr lang="en-US" dirty="0"/>
              <a:t>Tomcat server for deployment with MySQL 5.5 database for </a:t>
            </a:r>
            <a:r>
              <a:rPr lang="en-US" dirty="0" smtClean="0"/>
              <a:t>persistence</a:t>
            </a:r>
            <a:endParaRPr lang="en-US" dirty="0"/>
          </a:p>
          <a:p>
            <a:pPr lvl="1"/>
            <a:r>
              <a:rPr lang="en-US" dirty="0" smtClean="0"/>
              <a:t>Should run </a:t>
            </a:r>
            <a:r>
              <a:rPr lang="en-US" dirty="0"/>
              <a:t>on Windows or Linux </a:t>
            </a:r>
            <a:r>
              <a:rPr lang="en-US" dirty="0" smtClean="0"/>
              <a:t>platform.</a:t>
            </a:r>
          </a:p>
        </p:txBody>
      </p:sp>
    </p:spTree>
    <p:extLst>
      <p:ext uri="{BB962C8B-B14F-4D97-AF65-F5344CB8AC3E}">
        <p14:creationId xmlns:p14="http://schemas.microsoft.com/office/powerpoint/2010/main" val="40793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Software System Requirements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828174" y="2438399"/>
            <a:ext cx="10363826" cy="3424107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independent system </a:t>
            </a:r>
            <a:r>
              <a:rPr lang="en-US" dirty="0" smtClean="0"/>
              <a:t>,implemented </a:t>
            </a:r>
            <a:r>
              <a:rPr lang="en-US" dirty="0"/>
              <a:t>using </a:t>
            </a:r>
            <a:r>
              <a:rPr lang="en-US" b="1" dirty="0"/>
              <a:t>J2EE technologies</a:t>
            </a:r>
            <a:r>
              <a:rPr lang="en-US" dirty="0"/>
              <a:t>.</a:t>
            </a:r>
          </a:p>
          <a:p>
            <a:r>
              <a:rPr lang="en-US" dirty="0"/>
              <a:t>When a user  connects to </a:t>
            </a:r>
            <a:r>
              <a:rPr lang="en-US" dirty="0" smtClean="0"/>
              <a:t>the Web </a:t>
            </a:r>
            <a:r>
              <a:rPr lang="en-US" dirty="0"/>
              <a:t>Server, </a:t>
            </a:r>
            <a:r>
              <a:rPr lang="en-US" dirty="0" smtClean="0"/>
              <a:t>the Web </a:t>
            </a:r>
            <a:r>
              <a:rPr lang="en-US" dirty="0"/>
              <a:t>Server will interact with the Database after processing the business logic to transfer data to and from a database.</a:t>
            </a:r>
          </a:p>
          <a:p>
            <a:pPr lvl="1"/>
            <a:r>
              <a:rPr lang="en-US" b="1" dirty="0"/>
              <a:t>Apache Tomcat 7.0 Web Server.</a:t>
            </a:r>
          </a:p>
          <a:p>
            <a:pPr lvl="1"/>
            <a:r>
              <a:rPr lang="en-US" b="1" dirty="0"/>
              <a:t>MySQL database for data storage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1617</TotalTime>
  <Words>290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Corbel</vt:lpstr>
      <vt:lpstr>Times New Roman</vt:lpstr>
      <vt:lpstr>Wingdings</vt:lpstr>
      <vt:lpstr>Parallax</vt:lpstr>
      <vt:lpstr>AIR TICKET RESERVATION SYSTEM</vt:lpstr>
      <vt:lpstr>PROJECT OVERVIEW</vt:lpstr>
      <vt:lpstr>OBJECTIVES</vt:lpstr>
      <vt:lpstr>Scope of the system </vt:lpstr>
      <vt:lpstr>MVC ARCHITECTURE</vt:lpstr>
      <vt:lpstr>MODULES</vt:lpstr>
      <vt:lpstr>FUNCTIONAL REQUIREMENTS</vt:lpstr>
      <vt:lpstr>Non functional Requirements </vt:lpstr>
      <vt:lpstr>Software System Requirements</vt:lpstr>
      <vt:lpstr>SCREENSHOTS</vt:lpstr>
      <vt:lpstr>PowerPoint Presentation</vt:lpstr>
      <vt:lpstr>PowerPoint Presentation</vt:lpstr>
      <vt:lpstr>PowerPoint Presentation</vt:lpstr>
    </vt:vector>
  </TitlesOfParts>
  <Company>CTS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TICKET RESERVATION SYSTEM</dc:title>
  <dc:creator>Rangaswamy, Keerthana (Contractor)</dc:creator>
  <cp:lastModifiedBy>Rangaswamy, Keerthana (Contractor)</cp:lastModifiedBy>
  <cp:revision>36</cp:revision>
  <dcterms:created xsi:type="dcterms:W3CDTF">2019-03-14T11:43:44Z</dcterms:created>
  <dcterms:modified xsi:type="dcterms:W3CDTF">2019-04-01T11:42:09Z</dcterms:modified>
</cp:coreProperties>
</file>