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182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781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30424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788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886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077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329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2503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162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3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322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051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3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6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934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2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9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705" y="757646"/>
            <a:ext cx="7315200" cy="2194560"/>
          </a:xfrm>
        </p:spPr>
        <p:txBody>
          <a:bodyPr/>
          <a:lstStyle/>
          <a:p>
            <a:r>
              <a:rPr lang="en-US" dirty="0" smtClean="0"/>
              <a:t>AIR TICKET RESERVATION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3304903"/>
            <a:ext cx="9180454" cy="2690947"/>
          </a:xfrm>
        </p:spPr>
        <p:txBody>
          <a:bodyPr>
            <a:normAutofit/>
          </a:bodyPr>
          <a:lstStyle/>
          <a:p>
            <a:r>
              <a:rPr lang="en-US" dirty="0" smtClean="0"/>
              <a:t>				PRESENTED BY</a:t>
            </a:r>
          </a:p>
          <a:p>
            <a:r>
              <a:rPr lang="en-US" dirty="0"/>
              <a:t>	</a:t>
            </a:r>
            <a:r>
              <a:rPr lang="en-US" dirty="0" smtClean="0"/>
              <a:t>		   KEERTHANA R (15CSR083)</a:t>
            </a:r>
          </a:p>
          <a:p>
            <a:r>
              <a:rPr lang="en-US" dirty="0" smtClean="0"/>
              <a:t>                                    SUNMATHI P (15CSR215) </a:t>
            </a:r>
          </a:p>
          <a:p>
            <a:r>
              <a:rPr lang="en-US" dirty="0"/>
              <a:t>	</a:t>
            </a:r>
            <a:r>
              <a:rPr lang="en-US" dirty="0" smtClean="0"/>
              <a:t>                        VISHALINI .V (15CSR238)</a:t>
            </a:r>
            <a:endParaRPr lang="en-US" dirty="0"/>
          </a:p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Main purpose of </a:t>
            </a:r>
            <a:r>
              <a:rPr lang="en-US" b="1" dirty="0" smtClean="0"/>
              <a:t>E-Air Ticket Reservation </a:t>
            </a:r>
            <a:r>
              <a:rPr lang="en-US" dirty="0"/>
              <a:t>is to maintain customer and flight data. </a:t>
            </a:r>
          </a:p>
          <a:p>
            <a:r>
              <a:rPr lang="en-US" dirty="0"/>
              <a:t>This application allow Admin and User to do different operation like </a:t>
            </a:r>
            <a:r>
              <a:rPr lang="en-US" dirty="0" smtClean="0"/>
              <a:t>–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Customer Registration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Customer update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Flight </a:t>
            </a:r>
            <a:r>
              <a:rPr lang="en-US" dirty="0"/>
              <a:t>search and </a:t>
            </a:r>
            <a:r>
              <a:rPr lang="en-US" dirty="0" smtClean="0"/>
              <a:t>booking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Cancel </a:t>
            </a:r>
            <a:r>
              <a:rPr lang="en-US" dirty="0"/>
              <a:t>flight ticket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Scope of the system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76994"/>
            <a:ext cx="10363826" cy="406254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E-Air Ticket </a:t>
            </a:r>
            <a:r>
              <a:rPr lang="en-US" dirty="0" smtClean="0"/>
              <a:t>Reservation </a:t>
            </a:r>
            <a:r>
              <a:rPr lang="en-US" dirty="0"/>
              <a:t>application is used by the Admin and User to perform the following functions</a:t>
            </a:r>
            <a:r>
              <a:rPr lang="en-US" dirty="0" smtClean="0"/>
              <a:t>:</a:t>
            </a:r>
          </a:p>
          <a:p>
            <a:pPr lvl="1"/>
            <a:r>
              <a:rPr lang="en-US" b="1" dirty="0"/>
              <a:t>LEVEL 0 USER- </a:t>
            </a:r>
            <a:r>
              <a:rPr lang="en-US" b="1" dirty="0" smtClean="0"/>
              <a:t>Administrator</a:t>
            </a:r>
          </a:p>
          <a:p>
            <a:pPr lvl="2"/>
            <a:r>
              <a:rPr lang="en-US" dirty="0"/>
              <a:t>Can create customer </a:t>
            </a:r>
            <a:r>
              <a:rPr lang="en-US" dirty="0" smtClean="0"/>
              <a:t>registration</a:t>
            </a:r>
            <a:r>
              <a:rPr lang="en-US" dirty="0"/>
              <a:t>, Searching and booking of flight ticket</a:t>
            </a:r>
            <a:r>
              <a:rPr lang="en-US" dirty="0" smtClean="0"/>
              <a:t>.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b="1" dirty="0"/>
              <a:t>LEVEL 1 USER – User</a:t>
            </a:r>
            <a:endParaRPr lang="en-US" dirty="0"/>
          </a:p>
          <a:p>
            <a:pPr lvl="2"/>
            <a:r>
              <a:rPr lang="en-US" dirty="0"/>
              <a:t>Can edit the customer profile and cancel the flight ticket. User can see the booking invoice.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6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This is an independent system and should be implemented using J2EE technologies.</a:t>
            </a:r>
          </a:p>
          <a:p>
            <a:r>
              <a:rPr lang="en-US" dirty="0"/>
              <a:t>When a user  connects to </a:t>
            </a:r>
            <a:r>
              <a:rPr lang="en-US" dirty="0" smtClean="0"/>
              <a:t>the Web </a:t>
            </a:r>
            <a:r>
              <a:rPr lang="en-US" dirty="0"/>
              <a:t>Server, </a:t>
            </a:r>
            <a:r>
              <a:rPr lang="en-US" dirty="0" smtClean="0"/>
              <a:t>the Web </a:t>
            </a:r>
            <a:r>
              <a:rPr lang="en-US" dirty="0"/>
              <a:t>Server will interact with the Database after processing the business logic to transfer data to and from a database.</a:t>
            </a:r>
          </a:p>
          <a:p>
            <a:pPr lvl="1"/>
            <a:r>
              <a:rPr lang="en-US" dirty="0"/>
              <a:t>Apache Tomcat 7.0 Web Server.</a:t>
            </a:r>
          </a:p>
          <a:p>
            <a:pPr lvl="1"/>
            <a:r>
              <a:rPr lang="en-US" dirty="0"/>
              <a:t>MySQL database for data storage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3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Requirements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Login Module</a:t>
            </a:r>
          </a:p>
          <a:p>
            <a:r>
              <a:rPr lang="en-US" b="1" dirty="0"/>
              <a:t>Customer Module</a:t>
            </a:r>
          </a:p>
          <a:p>
            <a:r>
              <a:rPr lang="en-US" b="1" dirty="0" smtClean="0"/>
              <a:t>Booking </a:t>
            </a:r>
            <a:r>
              <a:rPr lang="en-US" b="1" dirty="0" smtClean="0"/>
              <a:t>Module</a:t>
            </a:r>
          </a:p>
          <a:p>
            <a:r>
              <a:rPr lang="en-US" b="1" dirty="0"/>
              <a:t>Logout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3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 functional Requirements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UI </a:t>
            </a:r>
            <a:r>
              <a:rPr lang="en-US" b="1" dirty="0" smtClean="0"/>
              <a:t>Requirements</a:t>
            </a:r>
            <a:endParaRPr lang="en-US" b="1" dirty="0"/>
          </a:p>
          <a:p>
            <a:pPr lvl="1"/>
            <a:r>
              <a:rPr lang="en-US" dirty="0"/>
              <a:t>The front end should be user-friendly and pleasant</a:t>
            </a:r>
            <a:endParaRPr lang="en-US" sz="1400" dirty="0"/>
          </a:p>
          <a:p>
            <a:pPr lvl="1"/>
            <a:r>
              <a:rPr lang="en-US" dirty="0"/>
              <a:t>All entered values should be </a:t>
            </a:r>
            <a:r>
              <a:rPr lang="en-US" dirty="0" smtClean="0"/>
              <a:t>validated</a:t>
            </a:r>
          </a:p>
          <a:p>
            <a:r>
              <a:rPr lang="en-US" b="1" dirty="0"/>
              <a:t>Installation, Deployment &amp; Operational </a:t>
            </a:r>
            <a:r>
              <a:rPr lang="en-US" b="1" dirty="0" smtClean="0"/>
              <a:t>Requirements</a:t>
            </a:r>
            <a:endParaRPr lang="en-US" b="1" dirty="0"/>
          </a:p>
          <a:p>
            <a:pPr lvl="1"/>
            <a:r>
              <a:rPr lang="en-US" dirty="0" smtClean="0"/>
              <a:t>Needs Apache </a:t>
            </a:r>
            <a:r>
              <a:rPr lang="en-US" dirty="0"/>
              <a:t>Tomcat server for deployment with MySQL 5.5 database for </a:t>
            </a:r>
            <a:r>
              <a:rPr lang="en-US" dirty="0" smtClean="0"/>
              <a:t>persistence</a:t>
            </a:r>
            <a:endParaRPr lang="en-US" dirty="0"/>
          </a:p>
          <a:p>
            <a:pPr lvl="1"/>
            <a:r>
              <a:rPr lang="en-US" dirty="0" smtClean="0"/>
              <a:t>Should run </a:t>
            </a:r>
            <a:r>
              <a:rPr lang="en-US" dirty="0"/>
              <a:t>on Windows or Linux </a:t>
            </a:r>
            <a:r>
              <a:rPr lang="en-US" dirty="0" smtClean="0"/>
              <a:t>platform.</a:t>
            </a:r>
          </a:p>
        </p:txBody>
      </p:sp>
    </p:spTree>
    <p:extLst>
      <p:ext uri="{BB962C8B-B14F-4D97-AF65-F5344CB8AC3E}">
        <p14:creationId xmlns:p14="http://schemas.microsoft.com/office/powerpoint/2010/main" val="407932087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47</TotalTime>
  <Words>204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AIR TICKET RESERVATION SYSTEM</vt:lpstr>
      <vt:lpstr>OBJECTIVES</vt:lpstr>
      <vt:lpstr>Scope of the system </vt:lpstr>
      <vt:lpstr>Software System</vt:lpstr>
      <vt:lpstr>Functional Requirements </vt:lpstr>
      <vt:lpstr>Non functional Requirements </vt:lpstr>
    </vt:vector>
  </TitlesOfParts>
  <Company>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TICKET RESERVATION SYSTEM</dc:title>
  <dc:creator>Rangaswamy, Keerthana (Contractor)</dc:creator>
  <cp:lastModifiedBy>Rangaswamy, Keerthana (Contractor)</cp:lastModifiedBy>
  <cp:revision>9</cp:revision>
  <dcterms:created xsi:type="dcterms:W3CDTF">2019-03-14T11:43:44Z</dcterms:created>
  <dcterms:modified xsi:type="dcterms:W3CDTF">2019-03-14T12:31:22Z</dcterms:modified>
</cp:coreProperties>
</file>