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5"/>
  </p:notesMasterIdLst>
  <p:sldIdLst>
    <p:sldId id="269" r:id="rId2"/>
    <p:sldId id="272" r:id="rId3"/>
    <p:sldId id="256" r:id="rId4"/>
    <p:sldId id="258" r:id="rId5"/>
    <p:sldId id="273" r:id="rId6"/>
    <p:sldId id="265" r:id="rId7"/>
    <p:sldId id="263" r:id="rId8"/>
    <p:sldId id="257" r:id="rId9"/>
    <p:sldId id="270" r:id="rId10"/>
    <p:sldId id="264" r:id="rId11"/>
    <p:sldId id="261" r:id="rId12"/>
    <p:sldId id="266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68" r:id="rId22"/>
    <p:sldId id="26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4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5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8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4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8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3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9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5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7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B74B2-FE90-1D7B-C9EF-2EAEF7A05D64}"/>
              </a:ext>
            </a:extLst>
          </p:cNvPr>
          <p:cNvSpPr txBox="1"/>
          <p:nvPr/>
        </p:nvSpPr>
        <p:spPr>
          <a:xfrm>
            <a:off x="2672242" y="1997839"/>
            <a:ext cx="6847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CAPSTONE PROJECT</a:t>
            </a:r>
          </a:p>
          <a:p>
            <a:pPr algn="ctr"/>
            <a:r>
              <a:rPr lang="en-IN" sz="3600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</a:t>
            </a:r>
          </a:p>
          <a:p>
            <a:pPr algn="ctr"/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EMPLOYEE MANAGEMENT SYSTEM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3D27B-DC8F-EA5B-38F9-FFCFC44AF8A2}"/>
              </a:ext>
            </a:extLst>
          </p:cNvPr>
          <p:cNvSpPr txBox="1"/>
          <p:nvPr/>
        </p:nvSpPr>
        <p:spPr>
          <a:xfrm>
            <a:off x="2234725" y="1198441"/>
            <a:ext cx="96530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3386C-03D5-4E2B-215E-0E68727E105D}"/>
              </a:ext>
            </a:extLst>
          </p:cNvPr>
          <p:cNvSpPr txBox="1"/>
          <p:nvPr/>
        </p:nvSpPr>
        <p:spPr>
          <a:xfrm>
            <a:off x="4950631" y="242691"/>
            <a:ext cx="2290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Flow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22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A6204-04C8-ECF8-82AF-E03CB2454A7E}"/>
              </a:ext>
            </a:extLst>
          </p:cNvPr>
          <p:cNvSpPr txBox="1"/>
          <p:nvPr/>
        </p:nvSpPr>
        <p:spPr>
          <a:xfrm>
            <a:off x="2773899" y="710171"/>
            <a:ext cx="88964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EC082-DC07-581C-9E05-D219DD64B89C}"/>
              </a:ext>
            </a:extLst>
          </p:cNvPr>
          <p:cNvSpPr txBox="1"/>
          <p:nvPr/>
        </p:nvSpPr>
        <p:spPr>
          <a:xfrm>
            <a:off x="2922310" y="942681"/>
            <a:ext cx="7909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</a:p>
        </p:txBody>
      </p:sp>
    </p:spTree>
    <p:extLst>
      <p:ext uri="{BB962C8B-B14F-4D97-AF65-F5344CB8AC3E}">
        <p14:creationId xmlns:p14="http://schemas.microsoft.com/office/powerpoint/2010/main" val="134774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61655-B581-EF36-15B4-D8A6CA21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12353" r="29716" b="17250"/>
          <a:stretch/>
        </p:blipFill>
        <p:spPr>
          <a:xfrm>
            <a:off x="942680" y="1"/>
            <a:ext cx="11249319" cy="593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33C9B-4DD7-0248-47A5-1EF8C0E80E64}"/>
              </a:ext>
            </a:extLst>
          </p:cNvPr>
          <p:cNvSpPr txBox="1"/>
          <p:nvPr/>
        </p:nvSpPr>
        <p:spPr>
          <a:xfrm>
            <a:off x="5766062" y="601430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Client-Sever Connection</a:t>
            </a:r>
          </a:p>
        </p:txBody>
      </p:sp>
    </p:spTree>
    <p:extLst>
      <p:ext uri="{BB962C8B-B14F-4D97-AF65-F5344CB8AC3E}">
        <p14:creationId xmlns:p14="http://schemas.microsoft.com/office/powerpoint/2010/main" val="153769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12DBE-8384-BB8A-3CA9-7A812C01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0"/>
            <a:ext cx="11409575" cy="626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6ADB4-63B3-A445-9C15-3DCDDC43ACAB}"/>
              </a:ext>
            </a:extLst>
          </p:cNvPr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 Eureka</a:t>
            </a:r>
          </a:p>
        </p:txBody>
      </p:sp>
    </p:spTree>
    <p:extLst>
      <p:ext uri="{BB962C8B-B14F-4D97-AF65-F5344CB8AC3E}">
        <p14:creationId xmlns:p14="http://schemas.microsoft.com/office/powerpoint/2010/main" val="2909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DC0F1-DCAF-EB60-0E5A-8F8464E5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2" y="0"/>
            <a:ext cx="11067068" cy="6136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7ACB2-A40D-413E-45C9-B85DF2CD84EE}"/>
              </a:ext>
            </a:extLst>
          </p:cNvPr>
          <p:cNvSpPr txBox="1"/>
          <p:nvPr/>
        </p:nvSpPr>
        <p:spPr>
          <a:xfrm>
            <a:off x="5733373" y="6136849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Eclipse IDE</a:t>
            </a:r>
          </a:p>
        </p:txBody>
      </p:sp>
    </p:spTree>
    <p:extLst>
      <p:ext uri="{BB962C8B-B14F-4D97-AF65-F5344CB8AC3E}">
        <p14:creationId xmlns:p14="http://schemas.microsoft.com/office/powerpoint/2010/main" val="35802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5B1FE-0D34-DBA0-B701-B465041D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" y="0"/>
            <a:ext cx="11334160" cy="6052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A30BB-25CC-0A4B-7DD7-3F753B0C9A9D}"/>
              </a:ext>
            </a:extLst>
          </p:cNvPr>
          <p:cNvSpPr txBox="1"/>
          <p:nvPr/>
        </p:nvSpPr>
        <p:spPr>
          <a:xfrm>
            <a:off x="5223806" y="605200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Springboot</a:t>
            </a:r>
          </a:p>
        </p:txBody>
      </p:sp>
    </p:spTree>
    <p:extLst>
      <p:ext uri="{BB962C8B-B14F-4D97-AF65-F5344CB8AC3E}">
        <p14:creationId xmlns:p14="http://schemas.microsoft.com/office/powerpoint/2010/main" val="356797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9D8F3-5B59-74C9-C177-4DCE3BDB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1" cy="30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0B7BD-4E25-0022-B2B1-F92D1DD2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6001" cy="308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27ACA-A7F8-CEC4-0899-E3772F023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298"/>
            <a:ext cx="6121479" cy="3086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AC600-DC38-E404-08B5-6D8DFB1E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6297"/>
            <a:ext cx="6143784" cy="3086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2A600-7718-35B5-EF89-A330406625C7}"/>
              </a:ext>
            </a:extLst>
          </p:cNvPr>
          <p:cNvSpPr txBox="1"/>
          <p:nvPr/>
        </p:nvSpPr>
        <p:spPr>
          <a:xfrm>
            <a:off x="5364701" y="617259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2286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A2FAF-3662-BEF2-D21E-7E47365A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1" y="0"/>
            <a:ext cx="11249320" cy="581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67CB8-53CF-A4B9-9063-95148836335F}"/>
              </a:ext>
            </a:extLst>
          </p:cNvPr>
          <p:cNvSpPr txBox="1"/>
          <p:nvPr/>
        </p:nvSpPr>
        <p:spPr>
          <a:xfrm>
            <a:off x="5797993" y="581633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133331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F05CC-9DA6-770B-412B-56178087F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1"/>
            <a:ext cx="11400148" cy="606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23D95-3636-FE04-20C8-099229239F4C}"/>
              </a:ext>
            </a:extLst>
          </p:cNvPr>
          <p:cNvSpPr txBox="1"/>
          <p:nvPr/>
        </p:nvSpPr>
        <p:spPr>
          <a:xfrm>
            <a:off x="5154861" y="6061435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366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5C75C-99FE-7DED-B5DC-7A491177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t="9420" r="9203" b="24007"/>
          <a:stretch/>
        </p:blipFill>
        <p:spPr>
          <a:xfrm>
            <a:off x="2705493" y="0"/>
            <a:ext cx="94686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064E0-82FE-61DE-696E-2C1EA057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0"/>
            <a:ext cx="11343588" cy="6072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0AA9-6E30-BBE6-148A-97CC2AF2ABF7}"/>
              </a:ext>
            </a:extLst>
          </p:cNvPr>
          <p:cNvSpPr txBox="1"/>
          <p:nvPr/>
        </p:nvSpPr>
        <p:spPr>
          <a:xfrm>
            <a:off x="6096000" y="607267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Postman</a:t>
            </a:r>
          </a:p>
        </p:txBody>
      </p:sp>
    </p:spTree>
    <p:extLst>
      <p:ext uri="{BB962C8B-B14F-4D97-AF65-F5344CB8AC3E}">
        <p14:creationId xmlns:p14="http://schemas.microsoft.com/office/powerpoint/2010/main" val="6869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D0B02-5D3F-94B4-FC87-909A001F7BAE}"/>
              </a:ext>
            </a:extLst>
          </p:cNvPr>
          <p:cNvSpPr txBox="1"/>
          <p:nvPr/>
        </p:nvSpPr>
        <p:spPr>
          <a:xfrm>
            <a:off x="2774117" y="1395131"/>
            <a:ext cx="11867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</a:p>
          <a:p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Unit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Integration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testing to ensure seamless communication between microservices.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Validation &amp; Bug Fixing: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input validation on both client and server sides.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and bug fixing during testing.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UI/UX Refinement: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updates based on user feedback and testing results.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D45F-81FA-31D4-537D-67C5CDCD31A7}"/>
              </a:ext>
            </a:extLst>
          </p:cNvPr>
          <p:cNvSpPr txBox="1"/>
          <p:nvPr/>
        </p:nvSpPr>
        <p:spPr>
          <a:xfrm>
            <a:off x="4568352" y="456136"/>
            <a:ext cx="369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Testing and Refinement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39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76571-569F-50AD-35A5-F6D2F9B10323}"/>
              </a:ext>
            </a:extLst>
          </p:cNvPr>
          <p:cNvSpPr txBox="1"/>
          <p:nvPr/>
        </p:nvSpPr>
        <p:spPr>
          <a:xfrm>
            <a:off x="2940222" y="1178351"/>
            <a:ext cx="83967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</a:p>
          <a:p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 of project goals, technologies used, and key functionalities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features and improvements for further development.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5F4DD-F9B5-92F5-51FF-BCBC18348253}"/>
              </a:ext>
            </a:extLst>
          </p:cNvPr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AEEBA-5743-1254-ED7A-3706BE039E92}"/>
              </a:ext>
            </a:extLst>
          </p:cNvPr>
          <p:cNvSpPr txBox="1"/>
          <p:nvPr/>
        </p:nvSpPr>
        <p:spPr>
          <a:xfrm>
            <a:off x="1935637" y="928208"/>
            <a:ext cx="10256363" cy="553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4" lvl="1" indent="-228600">
              <a:lnSpc>
                <a:spcPct val="101699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4" lvl="1" indent="-228600">
              <a:lnSpc>
                <a:spcPct val="101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7DF63-3B61-BB94-C208-F58E27AB1DBE}"/>
              </a:ext>
            </a:extLst>
          </p:cNvPr>
          <p:cNvSpPr txBox="1"/>
          <p:nvPr/>
        </p:nvSpPr>
        <p:spPr>
          <a:xfrm>
            <a:off x="5101977" y="3971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2D374-70D3-EB47-6C0A-5FB87916561B}"/>
              </a:ext>
            </a:extLst>
          </p:cNvPr>
          <p:cNvSpPr txBox="1"/>
          <p:nvPr/>
        </p:nvSpPr>
        <p:spPr>
          <a:xfrm>
            <a:off x="2347655" y="1472790"/>
            <a:ext cx="9464309" cy="436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/>
              <a:buAutoNum type="arabicPeriod" startAt="2"/>
            </a:pP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1699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499"/>
              </a:lnSpc>
              <a:buFont typeface="Courier New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EAFE7-3936-9736-CD4C-19DE4B883913}"/>
              </a:ext>
            </a:extLst>
          </p:cNvPr>
          <p:cNvSpPr txBox="1"/>
          <p:nvPr/>
        </p:nvSpPr>
        <p:spPr>
          <a:xfrm>
            <a:off x="4621965" y="395572"/>
            <a:ext cx="294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Statement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8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9D204-604E-1EC2-899E-3F2AB790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6"/>
          <a:stretch/>
        </p:blipFill>
        <p:spPr>
          <a:xfrm>
            <a:off x="1597891" y="-3906"/>
            <a:ext cx="10594109" cy="686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BF67F-231F-433D-DCB8-A6EDC757E87E}"/>
              </a:ext>
            </a:extLst>
          </p:cNvPr>
          <p:cNvSpPr txBox="1"/>
          <p:nvPr/>
        </p:nvSpPr>
        <p:spPr>
          <a:xfrm>
            <a:off x="4818501" y="332509"/>
            <a:ext cx="415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18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7F07D-3315-F2C1-C6B2-ABE45FFEC5F8}"/>
              </a:ext>
            </a:extLst>
          </p:cNvPr>
          <p:cNvSpPr txBox="1"/>
          <p:nvPr/>
        </p:nvSpPr>
        <p:spPr>
          <a:xfrm>
            <a:off x="1989055" y="284792"/>
            <a:ext cx="10067827" cy="60016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</a:p>
        </p:txBody>
      </p:sp>
    </p:spTree>
    <p:extLst>
      <p:ext uri="{BB962C8B-B14F-4D97-AF65-F5344CB8AC3E}">
        <p14:creationId xmlns:p14="http://schemas.microsoft.com/office/powerpoint/2010/main" val="25360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B2AD6-6AF9-0EB1-BEB3-BD85CAC336D2}"/>
              </a:ext>
            </a:extLst>
          </p:cNvPr>
          <p:cNvSpPr txBox="1"/>
          <p:nvPr/>
        </p:nvSpPr>
        <p:spPr>
          <a:xfrm>
            <a:off x="2253006" y="647493"/>
            <a:ext cx="98133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C49A6-7CC3-8444-59AD-AB977D955F13}"/>
              </a:ext>
            </a:extLst>
          </p:cNvPr>
          <p:cNvSpPr txBox="1"/>
          <p:nvPr/>
        </p:nvSpPr>
        <p:spPr>
          <a:xfrm>
            <a:off x="2828041" y="1036949"/>
            <a:ext cx="8710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DE654-A361-2EF3-3873-76662A07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963" b="32507"/>
          <a:stretch/>
        </p:blipFill>
        <p:spPr>
          <a:xfrm>
            <a:off x="1560945" y="0"/>
            <a:ext cx="10631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7BA5C-0874-46AA-1F27-0139DF2DC1D5}"/>
              </a:ext>
            </a:extLst>
          </p:cNvPr>
          <p:cNvSpPr txBox="1"/>
          <p:nvPr/>
        </p:nvSpPr>
        <p:spPr>
          <a:xfrm>
            <a:off x="5552231" y="233767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Flowchart of EMS</a:t>
            </a:r>
          </a:p>
        </p:txBody>
      </p:sp>
    </p:spTree>
    <p:extLst>
      <p:ext uri="{BB962C8B-B14F-4D97-AF65-F5344CB8AC3E}">
        <p14:creationId xmlns:p14="http://schemas.microsoft.com/office/powerpoint/2010/main" val="220405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1251</Words>
  <Application>Microsoft Office PowerPoint</Application>
  <PresentationFormat>Widescreen</PresentationFormat>
  <Paragraphs>137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Andalus</vt:lpstr>
      <vt:lpstr>Aparajita</vt:lpstr>
      <vt:lpstr>Arial</vt:lpstr>
      <vt:lpstr>Calibri</vt:lpstr>
      <vt:lpstr>Courier New</vt:lpstr>
      <vt:lpstr>Symbol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ALOK</dc:creator>
  <cp:lastModifiedBy>janagapelli kutumbarao</cp:lastModifiedBy>
  <cp:revision>5</cp:revision>
  <dcterms:created xsi:type="dcterms:W3CDTF">2024-08-29T15:49:06Z</dcterms:created>
  <dcterms:modified xsi:type="dcterms:W3CDTF">2024-09-01T20:09:19Z</dcterms:modified>
</cp:coreProperties>
</file>