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4" r:id="rId1"/>
  </p:sldMasterIdLst>
  <p:notesMasterIdLst>
    <p:notesMasterId r:id="rId3"/>
  </p:notesMasterIdLst>
  <p:handoutMasterIdLst>
    <p:handoutMasterId r:id="rId4"/>
  </p:handoutMasterIdLst>
  <p:sldIdLst>
    <p:sldId id="264" r:id="rId2"/>
  </p:sldIdLst>
  <p:sldSz cx="47548800" cy="36576000"/>
  <p:notesSz cx="6858000" cy="9144000"/>
  <p:defaultTextStyle>
    <a:defPPr>
      <a:defRPr lang="en-US"/>
    </a:defPPr>
    <a:lvl1pPr algn="l" defTabSz="2403475" rtl="0" fontAlgn="base">
      <a:spcBef>
        <a:spcPct val="0"/>
      </a:spcBef>
      <a:spcAft>
        <a:spcPct val="0"/>
      </a:spcAft>
      <a:defRPr sz="9500" kern="1200">
        <a:solidFill>
          <a:schemeClr val="tx1"/>
        </a:solidFill>
        <a:latin typeface="Arial" charset="0"/>
        <a:ea typeface="ＭＳ Ｐゴシック" charset="-128"/>
        <a:cs typeface="+mn-cs"/>
      </a:defRPr>
    </a:lvl1pPr>
    <a:lvl2pPr marL="2403475" indent="-1946275" algn="l" defTabSz="2403475" rtl="0" fontAlgn="base">
      <a:spcBef>
        <a:spcPct val="0"/>
      </a:spcBef>
      <a:spcAft>
        <a:spcPct val="0"/>
      </a:spcAft>
      <a:defRPr sz="9500" kern="1200">
        <a:solidFill>
          <a:schemeClr val="tx1"/>
        </a:solidFill>
        <a:latin typeface="Arial" charset="0"/>
        <a:ea typeface="ＭＳ Ｐゴシック" charset="-128"/>
        <a:cs typeface="+mn-cs"/>
      </a:defRPr>
    </a:lvl2pPr>
    <a:lvl3pPr marL="4806950" indent="-3892550" algn="l" defTabSz="2403475" rtl="0" fontAlgn="base">
      <a:spcBef>
        <a:spcPct val="0"/>
      </a:spcBef>
      <a:spcAft>
        <a:spcPct val="0"/>
      </a:spcAft>
      <a:defRPr sz="9500" kern="1200">
        <a:solidFill>
          <a:schemeClr val="tx1"/>
        </a:solidFill>
        <a:latin typeface="Arial" charset="0"/>
        <a:ea typeface="ＭＳ Ｐゴシック" charset="-128"/>
        <a:cs typeface="+mn-cs"/>
      </a:defRPr>
    </a:lvl3pPr>
    <a:lvl4pPr marL="7210425" indent="-5838825" algn="l" defTabSz="2403475" rtl="0" fontAlgn="base">
      <a:spcBef>
        <a:spcPct val="0"/>
      </a:spcBef>
      <a:spcAft>
        <a:spcPct val="0"/>
      </a:spcAft>
      <a:defRPr sz="9500" kern="1200">
        <a:solidFill>
          <a:schemeClr val="tx1"/>
        </a:solidFill>
        <a:latin typeface="Arial" charset="0"/>
        <a:ea typeface="ＭＳ Ｐゴシック" charset="-128"/>
        <a:cs typeface="+mn-cs"/>
      </a:defRPr>
    </a:lvl4pPr>
    <a:lvl5pPr marL="9613900" indent="-7785100" algn="l" defTabSz="2403475" rtl="0" fontAlgn="base">
      <a:spcBef>
        <a:spcPct val="0"/>
      </a:spcBef>
      <a:spcAft>
        <a:spcPct val="0"/>
      </a:spcAft>
      <a:defRPr sz="9500" kern="1200">
        <a:solidFill>
          <a:schemeClr val="tx1"/>
        </a:solidFill>
        <a:latin typeface="Arial" charset="0"/>
        <a:ea typeface="ＭＳ Ｐゴシック" charset="-128"/>
        <a:cs typeface="+mn-cs"/>
      </a:defRPr>
    </a:lvl5pPr>
    <a:lvl6pPr marL="2286000" algn="l" defTabSz="914400" rtl="0" eaLnBrk="1" latinLnBrk="0" hangingPunct="1">
      <a:defRPr sz="9500" kern="1200">
        <a:solidFill>
          <a:schemeClr val="tx1"/>
        </a:solidFill>
        <a:latin typeface="Arial" charset="0"/>
        <a:ea typeface="ＭＳ Ｐゴシック" charset="-128"/>
        <a:cs typeface="+mn-cs"/>
      </a:defRPr>
    </a:lvl6pPr>
    <a:lvl7pPr marL="2743200" algn="l" defTabSz="914400" rtl="0" eaLnBrk="1" latinLnBrk="0" hangingPunct="1">
      <a:defRPr sz="9500" kern="1200">
        <a:solidFill>
          <a:schemeClr val="tx1"/>
        </a:solidFill>
        <a:latin typeface="Arial" charset="0"/>
        <a:ea typeface="ＭＳ Ｐゴシック" charset="-128"/>
        <a:cs typeface="+mn-cs"/>
      </a:defRPr>
    </a:lvl7pPr>
    <a:lvl8pPr marL="3200400" algn="l" defTabSz="914400" rtl="0" eaLnBrk="1" latinLnBrk="0" hangingPunct="1">
      <a:defRPr sz="9500" kern="1200">
        <a:solidFill>
          <a:schemeClr val="tx1"/>
        </a:solidFill>
        <a:latin typeface="Arial" charset="0"/>
        <a:ea typeface="ＭＳ Ｐゴシック" charset="-128"/>
        <a:cs typeface="+mn-cs"/>
      </a:defRPr>
    </a:lvl8pPr>
    <a:lvl9pPr marL="3657600" algn="l" defTabSz="914400" rtl="0" eaLnBrk="1" latinLnBrk="0" hangingPunct="1">
      <a:defRPr sz="9500" kern="1200">
        <a:solidFill>
          <a:schemeClr val="tx1"/>
        </a:solidFill>
        <a:latin typeface="Arial" charset="0"/>
        <a:ea typeface="ＭＳ Ｐゴシック" charset="-128"/>
        <a:cs typeface="+mn-cs"/>
      </a:defRPr>
    </a:lvl9pPr>
  </p:defaultTextStyle>
  <p:extLst>
    <p:ext uri="{EFAFB233-063F-42B5-8137-9DF3F51BA10A}">
      <p15:sldGuideLst xmlns="" xmlns:p15="http://schemas.microsoft.com/office/powerpoint/2012/main">
        <p15:guide id="1" orient="horz" pos="11520">
          <p15:clr>
            <a:srgbClr val="A4A3A4"/>
          </p15:clr>
        </p15:guide>
        <p15:guide id="2" pos="149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231"/>
    <a:srgbClr val="4C4C4C"/>
    <a:srgbClr val="008040"/>
    <a:srgbClr val="447243"/>
    <a:srgbClr val="781C1C"/>
    <a:srgbClr val="008000"/>
    <a:srgbClr val="1C2166"/>
    <a:srgbClr val="367A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187" autoAdjust="0"/>
  </p:normalViewPr>
  <p:slideViewPr>
    <p:cSldViewPr snapToObjects="1">
      <p:cViewPr>
        <p:scale>
          <a:sx n="30" d="100"/>
          <a:sy n="30" d="100"/>
        </p:scale>
        <p:origin x="-270" y="792"/>
      </p:cViewPr>
      <p:guideLst>
        <p:guide orient="horz" pos="11520"/>
        <p:guide pos="149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cs typeface="ＭＳ Ｐゴシック" charset="-128"/>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CACEA5AC-7EAC-454B-84F5-D03D9E0364CD}" type="datetime1">
              <a:rPr lang="en-US"/>
              <a:pPr/>
              <a:t>7/4/2016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cs typeface="ＭＳ Ｐゴシック" charset="-128"/>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5075C0C-DB70-40BD-9D25-20C4E9A32AA5}" type="slidenum">
              <a:rPr lang="en-US"/>
              <a:pPr/>
              <a:t>‹#›</a:t>
            </a:fld>
            <a:endParaRPr lang="en-US"/>
          </a:p>
        </p:txBody>
      </p:sp>
    </p:spTree>
    <p:extLst>
      <p:ext uri="{BB962C8B-B14F-4D97-AF65-F5344CB8AC3E}">
        <p14:creationId xmlns:p14="http://schemas.microsoft.com/office/powerpoint/2010/main" val="28688875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F8BA5B-649B-2344-B468-1DCB1A7BD9B2}" type="datetimeFigureOut">
              <a:rPr lang="en-US" smtClean="0"/>
              <a:t>7/4/2016</a:t>
            </a:fld>
            <a:endParaRPr lang="en-US"/>
          </a:p>
        </p:txBody>
      </p:sp>
      <p:sp>
        <p:nvSpPr>
          <p:cNvPr id="4" name="Slide Image Placeholder 3"/>
          <p:cNvSpPr>
            <a:spLocks noGrp="1" noRot="1" noChangeAspect="1"/>
          </p:cNvSpPr>
          <p:nvPr>
            <p:ph type="sldImg" idx="2"/>
          </p:nvPr>
        </p:nvSpPr>
        <p:spPr>
          <a:xfrm>
            <a:off x="1422400" y="1143000"/>
            <a:ext cx="40132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28A78D-1411-BB45-83C0-8AC92033F045}" type="slidenum">
              <a:rPr lang="en-US" smtClean="0"/>
              <a:t>‹#›</a:t>
            </a:fld>
            <a:endParaRPr lang="en-US"/>
          </a:p>
        </p:txBody>
      </p:sp>
    </p:spTree>
    <p:extLst>
      <p:ext uri="{BB962C8B-B14F-4D97-AF65-F5344CB8AC3E}">
        <p14:creationId xmlns:p14="http://schemas.microsoft.com/office/powerpoint/2010/main" val="6561590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Under data visualization</a:t>
            </a:r>
            <a:r>
              <a:rPr lang="en-US" baseline="0" dirty="0" smtClean="0"/>
              <a:t> you talk about cancer but </a:t>
            </a:r>
            <a:r>
              <a:rPr lang="en-US" baseline="0" smtClean="0"/>
              <a:t>your introduction </a:t>
            </a:r>
            <a:r>
              <a:rPr lang="en-US" baseline="0" dirty="0" smtClean="0"/>
              <a:t>is about ABO. Clarify</a:t>
            </a:r>
            <a:endParaRPr lang="en-US" dirty="0"/>
          </a:p>
        </p:txBody>
      </p:sp>
      <p:sp>
        <p:nvSpPr>
          <p:cNvPr id="4" name="Slide Number Placeholder 3"/>
          <p:cNvSpPr>
            <a:spLocks noGrp="1"/>
          </p:cNvSpPr>
          <p:nvPr>
            <p:ph type="sldNum" sz="quarter" idx="10"/>
          </p:nvPr>
        </p:nvSpPr>
        <p:spPr/>
        <p:txBody>
          <a:bodyPr/>
          <a:lstStyle/>
          <a:p>
            <a:fld id="{B528A78D-1411-BB45-83C0-8AC92033F045}" type="slidenum">
              <a:rPr lang="en-US" smtClean="0"/>
              <a:t>1</a:t>
            </a:fld>
            <a:endParaRPr lang="en-US"/>
          </a:p>
        </p:txBody>
      </p:sp>
    </p:spTree>
    <p:extLst>
      <p:ext uri="{BB962C8B-B14F-4D97-AF65-F5344CB8AC3E}">
        <p14:creationId xmlns:p14="http://schemas.microsoft.com/office/powerpoint/2010/main" val="7364411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763834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Box 3"/>
          <p:cNvSpPr txBox="1"/>
          <p:nvPr/>
        </p:nvSpPr>
        <p:spPr>
          <a:xfrm>
            <a:off x="0" y="0"/>
            <a:ext cx="47548800" cy="36576000"/>
          </a:xfrm>
          <a:prstGeom prst="rect">
            <a:avLst/>
          </a:prstGeom>
          <a:solidFill>
            <a:schemeClr val="bg1">
              <a:alpha val="98000"/>
            </a:schemeClr>
          </a:solidFill>
        </p:spPr>
        <p:txBody>
          <a:bodyPr/>
          <a:lstStyle/>
          <a:p>
            <a:pPr>
              <a:defRPr/>
            </a:pPr>
            <a:endParaRPr lang="en-US">
              <a:cs typeface="ＭＳ Ｐゴシック" charset="-128"/>
            </a:endParaRPr>
          </a:p>
        </p:txBody>
      </p:sp>
      <p:cxnSp>
        <p:nvCxnSpPr>
          <p:cNvPr id="7" name="Straight Connector 6"/>
          <p:cNvCxnSpPr/>
          <p:nvPr/>
        </p:nvCxnSpPr>
        <p:spPr>
          <a:xfrm>
            <a:off x="0" y="3657600"/>
            <a:ext cx="47548800" cy="1588"/>
          </a:xfrm>
          <a:prstGeom prst="line">
            <a:avLst/>
          </a:prstGeom>
          <a:ln w="127000"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1028" name="Picture 4" descr="power-point-banner4.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475488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45" r:id="rId1"/>
  </p:sldLayoutIdLst>
  <p:txStyles>
    <p:titleStyle>
      <a:lvl1pPr algn="ctr" defTabSz="2403475" rtl="0" eaLnBrk="1" fontAlgn="base" hangingPunct="1">
        <a:spcBef>
          <a:spcPct val="0"/>
        </a:spcBef>
        <a:spcAft>
          <a:spcPct val="0"/>
        </a:spcAft>
        <a:defRPr sz="23100" kern="1200">
          <a:solidFill>
            <a:schemeClr val="tx1"/>
          </a:solidFill>
          <a:latin typeface="+mj-lt"/>
          <a:ea typeface="ＭＳ Ｐゴシック" charset="-128"/>
          <a:cs typeface="ＭＳ Ｐゴシック" charset="-128"/>
        </a:defRPr>
      </a:lvl1pPr>
      <a:lvl2pPr algn="ctr" defTabSz="2403475" rtl="0" eaLnBrk="1" fontAlgn="base" hangingPunct="1">
        <a:spcBef>
          <a:spcPct val="0"/>
        </a:spcBef>
        <a:spcAft>
          <a:spcPct val="0"/>
        </a:spcAft>
        <a:defRPr sz="23100">
          <a:solidFill>
            <a:schemeClr val="tx1"/>
          </a:solidFill>
          <a:latin typeface="Calibri" charset="0"/>
          <a:ea typeface="ＭＳ Ｐゴシック" charset="-128"/>
          <a:cs typeface="ＭＳ Ｐゴシック" charset="-128"/>
        </a:defRPr>
      </a:lvl2pPr>
      <a:lvl3pPr algn="ctr" defTabSz="2403475" rtl="0" eaLnBrk="1" fontAlgn="base" hangingPunct="1">
        <a:spcBef>
          <a:spcPct val="0"/>
        </a:spcBef>
        <a:spcAft>
          <a:spcPct val="0"/>
        </a:spcAft>
        <a:defRPr sz="23100">
          <a:solidFill>
            <a:schemeClr val="tx1"/>
          </a:solidFill>
          <a:latin typeface="Calibri" charset="0"/>
          <a:ea typeface="ＭＳ Ｐゴシック" charset="-128"/>
          <a:cs typeface="ＭＳ Ｐゴシック" charset="-128"/>
        </a:defRPr>
      </a:lvl3pPr>
      <a:lvl4pPr algn="ctr" defTabSz="2403475" rtl="0" eaLnBrk="1" fontAlgn="base" hangingPunct="1">
        <a:spcBef>
          <a:spcPct val="0"/>
        </a:spcBef>
        <a:spcAft>
          <a:spcPct val="0"/>
        </a:spcAft>
        <a:defRPr sz="23100">
          <a:solidFill>
            <a:schemeClr val="tx1"/>
          </a:solidFill>
          <a:latin typeface="Calibri" charset="0"/>
          <a:ea typeface="ＭＳ Ｐゴシック" charset="-128"/>
          <a:cs typeface="ＭＳ Ｐゴシック" charset="-128"/>
        </a:defRPr>
      </a:lvl4pPr>
      <a:lvl5pPr algn="ctr" defTabSz="2403475" rtl="0" eaLnBrk="1" fontAlgn="base" hangingPunct="1">
        <a:spcBef>
          <a:spcPct val="0"/>
        </a:spcBef>
        <a:spcAft>
          <a:spcPct val="0"/>
        </a:spcAft>
        <a:defRPr sz="23100">
          <a:solidFill>
            <a:schemeClr val="tx1"/>
          </a:solidFill>
          <a:latin typeface="Calibri" charset="0"/>
          <a:ea typeface="ＭＳ Ｐゴシック" charset="-128"/>
          <a:cs typeface="ＭＳ Ｐゴシック" charset="-128"/>
        </a:defRPr>
      </a:lvl5pPr>
      <a:lvl6pPr marL="457200" algn="ctr" defTabSz="2403475" rtl="0" eaLnBrk="1" fontAlgn="base" hangingPunct="1">
        <a:spcBef>
          <a:spcPct val="0"/>
        </a:spcBef>
        <a:spcAft>
          <a:spcPct val="0"/>
        </a:spcAft>
        <a:defRPr sz="23100">
          <a:solidFill>
            <a:schemeClr val="tx1"/>
          </a:solidFill>
          <a:latin typeface="Calibri" charset="0"/>
          <a:ea typeface="ＭＳ Ｐゴシック" charset="-128"/>
          <a:cs typeface="ＭＳ Ｐゴシック" charset="-128"/>
        </a:defRPr>
      </a:lvl6pPr>
      <a:lvl7pPr marL="914400" algn="ctr" defTabSz="2403475" rtl="0" eaLnBrk="1" fontAlgn="base" hangingPunct="1">
        <a:spcBef>
          <a:spcPct val="0"/>
        </a:spcBef>
        <a:spcAft>
          <a:spcPct val="0"/>
        </a:spcAft>
        <a:defRPr sz="23100">
          <a:solidFill>
            <a:schemeClr val="tx1"/>
          </a:solidFill>
          <a:latin typeface="Calibri" charset="0"/>
          <a:ea typeface="ＭＳ Ｐゴシック" charset="-128"/>
          <a:cs typeface="ＭＳ Ｐゴシック" charset="-128"/>
        </a:defRPr>
      </a:lvl7pPr>
      <a:lvl8pPr marL="1371600" algn="ctr" defTabSz="2403475" rtl="0" eaLnBrk="1" fontAlgn="base" hangingPunct="1">
        <a:spcBef>
          <a:spcPct val="0"/>
        </a:spcBef>
        <a:spcAft>
          <a:spcPct val="0"/>
        </a:spcAft>
        <a:defRPr sz="23100">
          <a:solidFill>
            <a:schemeClr val="tx1"/>
          </a:solidFill>
          <a:latin typeface="Calibri" charset="0"/>
          <a:ea typeface="ＭＳ Ｐゴシック" charset="-128"/>
          <a:cs typeface="ＭＳ Ｐゴシック" charset="-128"/>
        </a:defRPr>
      </a:lvl8pPr>
      <a:lvl9pPr marL="1828800" algn="ctr" defTabSz="2403475" rtl="0" eaLnBrk="1" fontAlgn="base" hangingPunct="1">
        <a:spcBef>
          <a:spcPct val="0"/>
        </a:spcBef>
        <a:spcAft>
          <a:spcPct val="0"/>
        </a:spcAft>
        <a:defRPr sz="23100">
          <a:solidFill>
            <a:schemeClr val="tx1"/>
          </a:solidFill>
          <a:latin typeface="Calibri" charset="0"/>
          <a:ea typeface="ＭＳ Ｐゴシック" charset="-128"/>
          <a:cs typeface="ＭＳ Ｐゴシック" charset="-128"/>
        </a:defRPr>
      </a:lvl9pPr>
    </p:titleStyle>
    <p:bodyStyle>
      <a:lvl1pPr marL="1801813" indent="-1801813" algn="l" defTabSz="2403475" rtl="0" eaLnBrk="1" fontAlgn="base" hangingPunct="1">
        <a:spcBef>
          <a:spcPct val="20000"/>
        </a:spcBef>
        <a:spcAft>
          <a:spcPct val="0"/>
        </a:spcAft>
        <a:buFont typeface="Arial" charset="0"/>
        <a:buChar char="•"/>
        <a:defRPr sz="16800" kern="1200">
          <a:solidFill>
            <a:schemeClr val="tx1"/>
          </a:solidFill>
          <a:latin typeface="+mn-lt"/>
          <a:ea typeface="ＭＳ Ｐゴシック" charset="-128"/>
          <a:cs typeface="ＭＳ Ｐゴシック" charset="-128"/>
        </a:defRPr>
      </a:lvl1pPr>
      <a:lvl2pPr marL="3905250" indent="-1501775" algn="l" defTabSz="2403475" rtl="0" eaLnBrk="1" fontAlgn="base" hangingPunct="1">
        <a:spcBef>
          <a:spcPct val="20000"/>
        </a:spcBef>
        <a:spcAft>
          <a:spcPct val="0"/>
        </a:spcAft>
        <a:buFont typeface="Arial" charset="0"/>
        <a:buChar char="–"/>
        <a:defRPr sz="14700" kern="1200">
          <a:solidFill>
            <a:schemeClr val="tx1"/>
          </a:solidFill>
          <a:latin typeface="+mn-lt"/>
          <a:ea typeface="ＭＳ Ｐゴシック" charset="-128"/>
          <a:cs typeface="ＭＳ Ｐゴシック" charset="-128"/>
        </a:defRPr>
      </a:lvl2pPr>
      <a:lvl3pPr marL="6008688" indent="-1201738" algn="l" defTabSz="2403475" rtl="0" eaLnBrk="1" fontAlgn="base" hangingPunct="1">
        <a:spcBef>
          <a:spcPct val="20000"/>
        </a:spcBef>
        <a:spcAft>
          <a:spcPct val="0"/>
        </a:spcAft>
        <a:buFont typeface="Arial" charset="0"/>
        <a:buChar char="•"/>
        <a:defRPr sz="12600" kern="1200">
          <a:solidFill>
            <a:schemeClr val="tx1"/>
          </a:solidFill>
          <a:latin typeface="+mn-lt"/>
          <a:ea typeface="ＭＳ Ｐゴシック" charset="-128"/>
          <a:cs typeface="ＭＳ Ｐゴシック" charset="-128"/>
        </a:defRPr>
      </a:lvl3pPr>
      <a:lvl4pPr marL="8412163" indent="-1201738" algn="l" defTabSz="2403475" rtl="0" eaLnBrk="1" fontAlgn="base" hangingPunct="1">
        <a:spcBef>
          <a:spcPct val="20000"/>
        </a:spcBef>
        <a:spcAft>
          <a:spcPct val="0"/>
        </a:spcAft>
        <a:buFont typeface="Arial" charset="0"/>
        <a:buChar char="–"/>
        <a:defRPr sz="10500" kern="1200">
          <a:solidFill>
            <a:schemeClr val="tx1"/>
          </a:solidFill>
          <a:latin typeface="+mn-lt"/>
          <a:ea typeface="ＭＳ Ｐゴシック" charset="-128"/>
          <a:cs typeface="ＭＳ Ｐゴシック" charset="-128"/>
        </a:defRPr>
      </a:lvl4pPr>
      <a:lvl5pPr marL="10815638" indent="-1201738" algn="l" defTabSz="2403475" rtl="0" eaLnBrk="1" fontAlgn="base" hangingPunct="1">
        <a:spcBef>
          <a:spcPct val="20000"/>
        </a:spcBef>
        <a:spcAft>
          <a:spcPct val="0"/>
        </a:spcAft>
        <a:buFont typeface="Arial" charset="0"/>
        <a:buChar char="»"/>
        <a:defRPr sz="10500" kern="1200">
          <a:solidFill>
            <a:schemeClr val="tx1"/>
          </a:solidFill>
          <a:latin typeface="+mn-lt"/>
          <a:ea typeface="ＭＳ Ｐゴシック" charset="-128"/>
          <a:cs typeface="ＭＳ Ｐゴシック" charset="-128"/>
        </a:defRPr>
      </a:lvl5pPr>
      <a:lvl6pPr marL="13219504" indent="-1201773" algn="l" defTabSz="2403546" rtl="0" eaLnBrk="1" latinLnBrk="0" hangingPunct="1">
        <a:spcBef>
          <a:spcPct val="20000"/>
        </a:spcBef>
        <a:buFont typeface="Arial"/>
        <a:buChar char="•"/>
        <a:defRPr sz="10500" kern="1200">
          <a:solidFill>
            <a:schemeClr val="tx1"/>
          </a:solidFill>
          <a:latin typeface="+mn-lt"/>
          <a:ea typeface="+mn-ea"/>
          <a:cs typeface="+mn-cs"/>
        </a:defRPr>
      </a:lvl6pPr>
      <a:lvl7pPr marL="15623050" indent="-1201773" algn="l" defTabSz="2403546" rtl="0" eaLnBrk="1" latinLnBrk="0" hangingPunct="1">
        <a:spcBef>
          <a:spcPct val="20000"/>
        </a:spcBef>
        <a:buFont typeface="Arial"/>
        <a:buChar char="•"/>
        <a:defRPr sz="10500" kern="1200">
          <a:solidFill>
            <a:schemeClr val="tx1"/>
          </a:solidFill>
          <a:latin typeface="+mn-lt"/>
          <a:ea typeface="+mn-ea"/>
          <a:cs typeface="+mn-cs"/>
        </a:defRPr>
      </a:lvl7pPr>
      <a:lvl8pPr marL="18026596" indent="-1201773" algn="l" defTabSz="2403546" rtl="0" eaLnBrk="1" latinLnBrk="0" hangingPunct="1">
        <a:spcBef>
          <a:spcPct val="20000"/>
        </a:spcBef>
        <a:buFont typeface="Arial"/>
        <a:buChar char="•"/>
        <a:defRPr sz="10500" kern="1200">
          <a:solidFill>
            <a:schemeClr val="tx1"/>
          </a:solidFill>
          <a:latin typeface="+mn-lt"/>
          <a:ea typeface="+mn-ea"/>
          <a:cs typeface="+mn-cs"/>
        </a:defRPr>
      </a:lvl8pPr>
      <a:lvl9pPr marL="20430142" indent="-1201773" algn="l" defTabSz="2403546" rtl="0" eaLnBrk="1" latinLnBrk="0" hangingPunct="1">
        <a:spcBef>
          <a:spcPct val="20000"/>
        </a:spcBef>
        <a:buFont typeface="Arial"/>
        <a:buChar char="•"/>
        <a:defRPr sz="10500" kern="1200">
          <a:solidFill>
            <a:schemeClr val="tx1"/>
          </a:solidFill>
          <a:latin typeface="+mn-lt"/>
          <a:ea typeface="+mn-ea"/>
          <a:cs typeface="+mn-cs"/>
        </a:defRPr>
      </a:lvl9pPr>
    </p:bodyStyle>
    <p:otherStyle>
      <a:defPPr>
        <a:defRPr lang="en-US"/>
      </a:defPPr>
      <a:lvl1pPr marL="0" algn="l" defTabSz="2403546" rtl="0" eaLnBrk="1" latinLnBrk="0" hangingPunct="1">
        <a:defRPr sz="9500" kern="1200">
          <a:solidFill>
            <a:schemeClr val="tx1"/>
          </a:solidFill>
          <a:latin typeface="+mn-lt"/>
          <a:ea typeface="+mn-ea"/>
          <a:cs typeface="+mn-cs"/>
        </a:defRPr>
      </a:lvl1pPr>
      <a:lvl2pPr marL="2403546" algn="l" defTabSz="2403546" rtl="0" eaLnBrk="1" latinLnBrk="0" hangingPunct="1">
        <a:defRPr sz="9500" kern="1200">
          <a:solidFill>
            <a:schemeClr val="tx1"/>
          </a:solidFill>
          <a:latin typeface="+mn-lt"/>
          <a:ea typeface="+mn-ea"/>
          <a:cs typeface="+mn-cs"/>
        </a:defRPr>
      </a:lvl2pPr>
      <a:lvl3pPr marL="4807092" algn="l" defTabSz="2403546" rtl="0" eaLnBrk="1" latinLnBrk="0" hangingPunct="1">
        <a:defRPr sz="9500" kern="1200">
          <a:solidFill>
            <a:schemeClr val="tx1"/>
          </a:solidFill>
          <a:latin typeface="+mn-lt"/>
          <a:ea typeface="+mn-ea"/>
          <a:cs typeface="+mn-cs"/>
        </a:defRPr>
      </a:lvl3pPr>
      <a:lvl4pPr marL="7210638" algn="l" defTabSz="2403546" rtl="0" eaLnBrk="1" latinLnBrk="0" hangingPunct="1">
        <a:defRPr sz="9500" kern="1200">
          <a:solidFill>
            <a:schemeClr val="tx1"/>
          </a:solidFill>
          <a:latin typeface="+mn-lt"/>
          <a:ea typeface="+mn-ea"/>
          <a:cs typeface="+mn-cs"/>
        </a:defRPr>
      </a:lvl4pPr>
      <a:lvl5pPr marL="9614184" algn="l" defTabSz="2403546" rtl="0" eaLnBrk="1" latinLnBrk="0" hangingPunct="1">
        <a:defRPr sz="9500" kern="1200">
          <a:solidFill>
            <a:schemeClr val="tx1"/>
          </a:solidFill>
          <a:latin typeface="+mn-lt"/>
          <a:ea typeface="+mn-ea"/>
          <a:cs typeface="+mn-cs"/>
        </a:defRPr>
      </a:lvl5pPr>
      <a:lvl6pPr marL="12017731" algn="l" defTabSz="2403546" rtl="0" eaLnBrk="1" latinLnBrk="0" hangingPunct="1">
        <a:defRPr sz="9500" kern="1200">
          <a:solidFill>
            <a:schemeClr val="tx1"/>
          </a:solidFill>
          <a:latin typeface="+mn-lt"/>
          <a:ea typeface="+mn-ea"/>
          <a:cs typeface="+mn-cs"/>
        </a:defRPr>
      </a:lvl6pPr>
      <a:lvl7pPr marL="14421277" algn="l" defTabSz="2403546" rtl="0" eaLnBrk="1" latinLnBrk="0" hangingPunct="1">
        <a:defRPr sz="9500" kern="1200">
          <a:solidFill>
            <a:schemeClr val="tx1"/>
          </a:solidFill>
          <a:latin typeface="+mn-lt"/>
          <a:ea typeface="+mn-ea"/>
          <a:cs typeface="+mn-cs"/>
        </a:defRPr>
      </a:lvl7pPr>
      <a:lvl8pPr marL="16824823" algn="l" defTabSz="2403546" rtl="0" eaLnBrk="1" latinLnBrk="0" hangingPunct="1">
        <a:defRPr sz="9500" kern="1200">
          <a:solidFill>
            <a:schemeClr val="tx1"/>
          </a:solidFill>
          <a:latin typeface="+mn-lt"/>
          <a:ea typeface="+mn-ea"/>
          <a:cs typeface="+mn-cs"/>
        </a:defRPr>
      </a:lvl8pPr>
      <a:lvl9pPr marL="19228369" algn="l" defTabSz="2403546" rtl="0" eaLnBrk="1" latinLnBrk="0" hangingPunct="1">
        <a:defRPr sz="9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jpg"/><Relationship Id="rId9"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Box 8"/>
          <p:cNvSpPr txBox="1">
            <a:spLocks noChangeArrowheads="1"/>
          </p:cNvSpPr>
          <p:nvPr/>
        </p:nvSpPr>
        <p:spPr bwMode="auto">
          <a:xfrm>
            <a:off x="838200" y="914400"/>
            <a:ext cx="45872400"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9500">
                <a:solidFill>
                  <a:schemeClr val="tx1"/>
                </a:solidFill>
                <a:latin typeface="Arial" charset="0"/>
                <a:ea typeface="ＭＳ Ｐゴシック" charset="-128"/>
              </a:defRPr>
            </a:lvl1pPr>
            <a:lvl2pPr marL="37931725" indent="-37474525" eaLnBrk="0" hangingPunct="0">
              <a:defRPr sz="9500">
                <a:solidFill>
                  <a:schemeClr val="tx1"/>
                </a:solidFill>
                <a:latin typeface="Arial" charset="0"/>
                <a:ea typeface="ＭＳ Ｐゴシック" charset="-128"/>
              </a:defRPr>
            </a:lvl2pPr>
            <a:lvl3pPr eaLnBrk="0" hangingPunct="0">
              <a:defRPr sz="9500">
                <a:solidFill>
                  <a:schemeClr val="tx1"/>
                </a:solidFill>
                <a:latin typeface="Arial" charset="0"/>
                <a:ea typeface="ＭＳ Ｐゴシック" charset="-128"/>
              </a:defRPr>
            </a:lvl3pPr>
            <a:lvl4pPr eaLnBrk="0" hangingPunct="0">
              <a:defRPr sz="9500">
                <a:solidFill>
                  <a:schemeClr val="tx1"/>
                </a:solidFill>
                <a:latin typeface="Arial" charset="0"/>
                <a:ea typeface="ＭＳ Ｐゴシック" charset="-128"/>
              </a:defRPr>
            </a:lvl4pPr>
            <a:lvl5pPr eaLnBrk="0" hangingPunct="0">
              <a:defRPr sz="9500">
                <a:solidFill>
                  <a:schemeClr val="tx1"/>
                </a:solidFill>
                <a:latin typeface="Arial" charset="0"/>
                <a:ea typeface="ＭＳ Ｐゴシック" charset="-128"/>
              </a:defRPr>
            </a:lvl5pPr>
            <a:lvl6pPr marL="457200" eaLnBrk="0" fontAlgn="base" hangingPunct="0">
              <a:spcBef>
                <a:spcPct val="0"/>
              </a:spcBef>
              <a:spcAft>
                <a:spcPct val="0"/>
              </a:spcAft>
              <a:defRPr sz="9500">
                <a:solidFill>
                  <a:schemeClr val="tx1"/>
                </a:solidFill>
                <a:latin typeface="Arial" charset="0"/>
                <a:ea typeface="ＭＳ Ｐゴシック" charset="-128"/>
              </a:defRPr>
            </a:lvl6pPr>
            <a:lvl7pPr marL="914400" eaLnBrk="0" fontAlgn="base" hangingPunct="0">
              <a:spcBef>
                <a:spcPct val="0"/>
              </a:spcBef>
              <a:spcAft>
                <a:spcPct val="0"/>
              </a:spcAft>
              <a:defRPr sz="9500">
                <a:solidFill>
                  <a:schemeClr val="tx1"/>
                </a:solidFill>
                <a:latin typeface="Arial" charset="0"/>
                <a:ea typeface="ＭＳ Ｐゴシック" charset="-128"/>
              </a:defRPr>
            </a:lvl7pPr>
            <a:lvl8pPr marL="1371600" eaLnBrk="0" fontAlgn="base" hangingPunct="0">
              <a:spcBef>
                <a:spcPct val="0"/>
              </a:spcBef>
              <a:spcAft>
                <a:spcPct val="0"/>
              </a:spcAft>
              <a:defRPr sz="9500">
                <a:solidFill>
                  <a:schemeClr val="tx1"/>
                </a:solidFill>
                <a:latin typeface="Arial" charset="0"/>
                <a:ea typeface="ＭＳ Ｐゴシック" charset="-128"/>
              </a:defRPr>
            </a:lvl8pPr>
            <a:lvl9pPr marL="1828800" eaLnBrk="0" fontAlgn="base" hangingPunct="0">
              <a:spcBef>
                <a:spcPct val="0"/>
              </a:spcBef>
              <a:spcAft>
                <a:spcPct val="0"/>
              </a:spcAft>
              <a:defRPr sz="9500">
                <a:solidFill>
                  <a:schemeClr val="tx1"/>
                </a:solidFill>
                <a:latin typeface="Arial" charset="0"/>
                <a:ea typeface="ＭＳ Ｐゴシック" charset="-128"/>
              </a:defRPr>
            </a:lvl9pPr>
          </a:lstStyle>
          <a:p>
            <a:pPr eaLnBrk="1" hangingPunct="1"/>
            <a:endParaRPr lang="en-US">
              <a:latin typeface="Calibri" charset="0"/>
            </a:endParaRPr>
          </a:p>
        </p:txBody>
      </p:sp>
      <p:sp>
        <p:nvSpPr>
          <p:cNvPr id="4099" name="Text Box 2"/>
          <p:cNvSpPr txBox="1">
            <a:spLocks noChangeArrowheads="1"/>
          </p:cNvSpPr>
          <p:nvPr/>
        </p:nvSpPr>
        <p:spPr bwMode="auto">
          <a:xfrm>
            <a:off x="10515601" y="0"/>
            <a:ext cx="36369624"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640080" rIns="0" bIns="0"/>
          <a:lstStyle>
            <a:lvl1pPr eaLnBrk="0" hangingPunct="0">
              <a:defRPr sz="9500">
                <a:solidFill>
                  <a:schemeClr val="tx1"/>
                </a:solidFill>
                <a:latin typeface="Arial" charset="0"/>
                <a:ea typeface="ＭＳ Ｐゴシック" charset="-128"/>
              </a:defRPr>
            </a:lvl1pPr>
            <a:lvl2pPr marL="37931725" indent="-37474525" eaLnBrk="0" hangingPunct="0">
              <a:defRPr sz="9500">
                <a:solidFill>
                  <a:schemeClr val="tx1"/>
                </a:solidFill>
                <a:latin typeface="Arial" charset="0"/>
                <a:ea typeface="ＭＳ Ｐゴシック" charset="-128"/>
              </a:defRPr>
            </a:lvl2pPr>
            <a:lvl3pPr eaLnBrk="0" hangingPunct="0">
              <a:defRPr sz="9500">
                <a:solidFill>
                  <a:schemeClr val="tx1"/>
                </a:solidFill>
                <a:latin typeface="Arial" charset="0"/>
                <a:ea typeface="ＭＳ Ｐゴシック" charset="-128"/>
              </a:defRPr>
            </a:lvl3pPr>
            <a:lvl4pPr eaLnBrk="0" hangingPunct="0">
              <a:defRPr sz="9500">
                <a:solidFill>
                  <a:schemeClr val="tx1"/>
                </a:solidFill>
                <a:latin typeface="Arial" charset="0"/>
                <a:ea typeface="ＭＳ Ｐゴシック" charset="-128"/>
              </a:defRPr>
            </a:lvl4pPr>
            <a:lvl5pPr eaLnBrk="0" hangingPunct="0">
              <a:defRPr sz="9500">
                <a:solidFill>
                  <a:schemeClr val="tx1"/>
                </a:solidFill>
                <a:latin typeface="Arial" charset="0"/>
                <a:ea typeface="ＭＳ Ｐゴシック" charset="-128"/>
              </a:defRPr>
            </a:lvl5pPr>
            <a:lvl6pPr marL="457200" eaLnBrk="0" fontAlgn="base" hangingPunct="0">
              <a:spcBef>
                <a:spcPct val="0"/>
              </a:spcBef>
              <a:spcAft>
                <a:spcPct val="0"/>
              </a:spcAft>
              <a:defRPr sz="9500">
                <a:solidFill>
                  <a:schemeClr val="tx1"/>
                </a:solidFill>
                <a:latin typeface="Arial" charset="0"/>
                <a:ea typeface="ＭＳ Ｐゴシック" charset="-128"/>
              </a:defRPr>
            </a:lvl6pPr>
            <a:lvl7pPr marL="914400" eaLnBrk="0" fontAlgn="base" hangingPunct="0">
              <a:spcBef>
                <a:spcPct val="0"/>
              </a:spcBef>
              <a:spcAft>
                <a:spcPct val="0"/>
              </a:spcAft>
              <a:defRPr sz="9500">
                <a:solidFill>
                  <a:schemeClr val="tx1"/>
                </a:solidFill>
                <a:latin typeface="Arial" charset="0"/>
                <a:ea typeface="ＭＳ Ｐゴシック" charset="-128"/>
              </a:defRPr>
            </a:lvl7pPr>
            <a:lvl8pPr marL="1371600" eaLnBrk="0" fontAlgn="base" hangingPunct="0">
              <a:spcBef>
                <a:spcPct val="0"/>
              </a:spcBef>
              <a:spcAft>
                <a:spcPct val="0"/>
              </a:spcAft>
              <a:defRPr sz="9500">
                <a:solidFill>
                  <a:schemeClr val="tx1"/>
                </a:solidFill>
                <a:latin typeface="Arial" charset="0"/>
                <a:ea typeface="ＭＳ Ｐゴシック" charset="-128"/>
              </a:defRPr>
            </a:lvl8pPr>
            <a:lvl9pPr marL="1828800" eaLnBrk="0" fontAlgn="base" hangingPunct="0">
              <a:spcBef>
                <a:spcPct val="0"/>
              </a:spcBef>
              <a:spcAft>
                <a:spcPct val="0"/>
              </a:spcAft>
              <a:defRPr sz="9500">
                <a:solidFill>
                  <a:schemeClr val="tx1"/>
                </a:solidFill>
                <a:latin typeface="Arial" charset="0"/>
                <a:ea typeface="ＭＳ Ｐゴシック" charset="-128"/>
              </a:defRPr>
            </a:lvl9pPr>
          </a:lstStyle>
          <a:p>
            <a:pPr eaLnBrk="1" hangingPunct="1">
              <a:spcBef>
                <a:spcPts val="1200"/>
              </a:spcBef>
            </a:pPr>
            <a:r>
              <a:rPr lang="en-US" sz="7200" b="1" dirty="0" smtClean="0">
                <a:solidFill>
                  <a:srgbClr val="006231"/>
                </a:solidFill>
                <a:cs typeface="Arial" charset="0"/>
              </a:rPr>
              <a:t>Mapping Cancer Incidence in Children to Carcinogenic Emissions in Canada</a:t>
            </a:r>
            <a:endParaRPr lang="en-US" sz="7200" b="1" dirty="0">
              <a:solidFill>
                <a:srgbClr val="006231"/>
              </a:solidFill>
              <a:cs typeface="Arial" charset="0"/>
            </a:endParaRPr>
          </a:p>
          <a:p>
            <a:pPr eaLnBrk="1" hangingPunct="1">
              <a:spcBef>
                <a:spcPts val="1200"/>
              </a:spcBef>
            </a:pPr>
            <a:r>
              <a:rPr lang="en-US" sz="6000" dirty="0" err="1" smtClean="0">
                <a:solidFill>
                  <a:srgbClr val="006231"/>
                </a:solidFill>
                <a:cs typeface="Arial" charset="0"/>
              </a:rPr>
              <a:t>Keerthana</a:t>
            </a:r>
            <a:r>
              <a:rPr lang="en-US" sz="6000" dirty="0" smtClean="0">
                <a:solidFill>
                  <a:srgbClr val="006231"/>
                </a:solidFill>
                <a:cs typeface="Arial" charset="0"/>
              </a:rPr>
              <a:t> P G</a:t>
            </a:r>
            <a:r>
              <a:rPr lang="en-US" sz="6000" baseline="30000" dirty="0" smtClean="0">
                <a:solidFill>
                  <a:srgbClr val="006231"/>
                </a:solidFill>
                <a:cs typeface="Arial" charset="0"/>
              </a:rPr>
              <a:t>1</a:t>
            </a:r>
            <a:r>
              <a:rPr lang="en-US" sz="6000" dirty="0">
                <a:solidFill>
                  <a:srgbClr val="006231"/>
                </a:solidFill>
                <a:cs typeface="Arial" charset="0"/>
              </a:rPr>
              <a:t>, </a:t>
            </a:r>
            <a:r>
              <a:rPr lang="en-US" sz="6000" dirty="0" smtClean="0">
                <a:solidFill>
                  <a:srgbClr val="006231"/>
                </a:solidFill>
                <a:cs typeface="Arial" charset="0"/>
              </a:rPr>
              <a:t>Jesus Serrano Lomelin</a:t>
            </a:r>
            <a:r>
              <a:rPr lang="en-US" sz="6000" baseline="30000" dirty="0" smtClean="0">
                <a:solidFill>
                  <a:srgbClr val="006231"/>
                </a:solidFill>
                <a:cs typeface="Arial" charset="0"/>
              </a:rPr>
              <a:t>2</a:t>
            </a:r>
            <a:r>
              <a:rPr lang="en-US" sz="6000" dirty="0" smtClean="0">
                <a:solidFill>
                  <a:srgbClr val="006231"/>
                </a:solidFill>
                <a:cs typeface="Arial" charset="0"/>
              </a:rPr>
              <a:t>, Alvaro A R Osornio</a:t>
            </a:r>
            <a:r>
              <a:rPr lang="en-US" sz="6000" baseline="30000" dirty="0">
                <a:solidFill>
                  <a:srgbClr val="006231"/>
                </a:solidFill>
                <a:cs typeface="Arial" charset="0"/>
              </a:rPr>
              <a:t>2</a:t>
            </a:r>
            <a:endParaRPr lang="en-US" sz="6000" dirty="0">
              <a:solidFill>
                <a:srgbClr val="006231"/>
              </a:solidFill>
              <a:cs typeface="Arial" charset="0"/>
            </a:endParaRPr>
          </a:p>
          <a:p>
            <a:pPr eaLnBrk="1" hangingPunct="1">
              <a:spcBef>
                <a:spcPts val="1200"/>
              </a:spcBef>
            </a:pPr>
            <a:r>
              <a:rPr lang="en-US" sz="3200" baseline="30000" dirty="0" smtClean="0">
                <a:solidFill>
                  <a:srgbClr val="006231"/>
                </a:solidFill>
                <a:cs typeface="Arial" charset="0"/>
              </a:rPr>
              <a:t>1</a:t>
            </a:r>
            <a:r>
              <a:rPr lang="en-US" sz="3200" dirty="0" smtClean="0">
                <a:solidFill>
                  <a:srgbClr val="006231"/>
                </a:solidFill>
                <a:cs typeface="Arial" charset="0"/>
              </a:rPr>
              <a:t>Indian Institute of Technology, </a:t>
            </a:r>
            <a:r>
              <a:rPr lang="en-US" sz="3200" dirty="0" err="1" smtClean="0">
                <a:solidFill>
                  <a:srgbClr val="006231"/>
                </a:solidFill>
                <a:cs typeface="Arial" charset="0"/>
              </a:rPr>
              <a:t>Kharagpur</a:t>
            </a:r>
            <a:r>
              <a:rPr lang="en-US" sz="3200" dirty="0" smtClean="0">
                <a:solidFill>
                  <a:srgbClr val="006231"/>
                </a:solidFill>
                <a:cs typeface="Arial" charset="0"/>
              </a:rPr>
              <a:t>, India, </a:t>
            </a:r>
            <a:r>
              <a:rPr lang="en-US" sz="3200" baseline="30000" dirty="0" smtClean="0">
                <a:solidFill>
                  <a:srgbClr val="006231"/>
                </a:solidFill>
                <a:cs typeface="Arial" charset="0"/>
              </a:rPr>
              <a:t>2</a:t>
            </a:r>
            <a:r>
              <a:rPr lang="en-US" sz="3200" dirty="0" smtClean="0">
                <a:solidFill>
                  <a:srgbClr val="006231"/>
                </a:solidFill>
                <a:cs typeface="Arial" charset="0"/>
              </a:rPr>
              <a:t>University Of Alberta, Edmonton, Canada</a:t>
            </a:r>
            <a:endParaRPr lang="en-AU" sz="3200" dirty="0">
              <a:solidFill>
                <a:srgbClr val="006231"/>
              </a:solidFill>
              <a:latin typeface="Calibri" charset="0"/>
            </a:endParaRPr>
          </a:p>
          <a:p>
            <a:pPr eaLnBrk="1" hangingPunct="1">
              <a:spcBef>
                <a:spcPts val="1200"/>
              </a:spcBef>
            </a:pPr>
            <a:endParaRPr lang="en-AU" sz="2600" dirty="0">
              <a:solidFill>
                <a:srgbClr val="006231"/>
              </a:solidFill>
              <a:latin typeface="Calibri" charset="0"/>
            </a:endParaRPr>
          </a:p>
          <a:p>
            <a:pPr eaLnBrk="1" hangingPunct="1">
              <a:spcBef>
                <a:spcPts val="1200"/>
              </a:spcBef>
            </a:pPr>
            <a:endParaRPr lang="en-AU" sz="4000" dirty="0">
              <a:solidFill>
                <a:srgbClr val="006231"/>
              </a:solidFill>
              <a:latin typeface="Calibri" charset="0"/>
            </a:endParaRPr>
          </a:p>
          <a:p>
            <a:pPr eaLnBrk="1" hangingPunct="1">
              <a:spcBef>
                <a:spcPts val="1200"/>
              </a:spcBef>
            </a:pPr>
            <a:endParaRPr lang="en-AU" sz="4000" dirty="0">
              <a:solidFill>
                <a:srgbClr val="006231"/>
              </a:solidFill>
              <a:latin typeface="Calibri" charset="0"/>
            </a:endParaRPr>
          </a:p>
        </p:txBody>
      </p:sp>
      <p:sp>
        <p:nvSpPr>
          <p:cNvPr id="4100" name="TextBox 35"/>
          <p:cNvSpPr txBox="1">
            <a:spLocks noChangeArrowheads="1"/>
          </p:cNvSpPr>
          <p:nvPr/>
        </p:nvSpPr>
        <p:spPr bwMode="auto">
          <a:xfrm>
            <a:off x="685800" y="6081713"/>
            <a:ext cx="22682200" cy="13730287"/>
          </a:xfrm>
          <a:prstGeom prst="rect">
            <a:avLst/>
          </a:prstGeom>
          <a:noFill/>
          <a:ln w="12700">
            <a:solidFill>
              <a:srgbClr val="006231"/>
            </a:solidFill>
            <a:miter lim="800000"/>
            <a:headEnd/>
            <a:tailEnd/>
          </a:ln>
          <a:extLst>
            <a:ext uri="{909E8E84-426E-40DD-AFC4-6F175D3DCCD1}">
              <a14:hiddenFill xmlns:a14="http://schemas.microsoft.com/office/drawing/2010/main">
                <a:solidFill>
                  <a:srgbClr val="FFFFFF"/>
                </a:solidFill>
              </a14:hiddenFill>
            </a:ext>
          </a:extLst>
        </p:spPr>
        <p:txBody>
          <a:bodyPr lIns="457200" tIns="457200" rIns="457200" bIns="457200"/>
          <a:lstStyle>
            <a:lvl1pPr eaLnBrk="0" hangingPunct="0">
              <a:defRPr sz="9500">
                <a:solidFill>
                  <a:schemeClr val="tx1"/>
                </a:solidFill>
                <a:latin typeface="Arial" charset="0"/>
                <a:ea typeface="ＭＳ Ｐゴシック" charset="-128"/>
              </a:defRPr>
            </a:lvl1pPr>
            <a:lvl2pPr marL="37931725" indent="-37474525" eaLnBrk="0" hangingPunct="0">
              <a:defRPr sz="9500">
                <a:solidFill>
                  <a:schemeClr val="tx1"/>
                </a:solidFill>
                <a:latin typeface="Arial" charset="0"/>
                <a:ea typeface="ＭＳ Ｐゴシック" charset="-128"/>
              </a:defRPr>
            </a:lvl2pPr>
            <a:lvl3pPr eaLnBrk="0" hangingPunct="0">
              <a:defRPr sz="9500">
                <a:solidFill>
                  <a:schemeClr val="tx1"/>
                </a:solidFill>
                <a:latin typeface="Arial" charset="0"/>
                <a:ea typeface="ＭＳ Ｐゴシック" charset="-128"/>
              </a:defRPr>
            </a:lvl3pPr>
            <a:lvl4pPr eaLnBrk="0" hangingPunct="0">
              <a:defRPr sz="9500">
                <a:solidFill>
                  <a:schemeClr val="tx1"/>
                </a:solidFill>
                <a:latin typeface="Arial" charset="0"/>
                <a:ea typeface="ＭＳ Ｐゴシック" charset="-128"/>
              </a:defRPr>
            </a:lvl4pPr>
            <a:lvl5pPr eaLnBrk="0" hangingPunct="0">
              <a:defRPr sz="9500">
                <a:solidFill>
                  <a:schemeClr val="tx1"/>
                </a:solidFill>
                <a:latin typeface="Arial" charset="0"/>
                <a:ea typeface="ＭＳ Ｐゴシック" charset="-128"/>
              </a:defRPr>
            </a:lvl5pPr>
            <a:lvl6pPr marL="457200" eaLnBrk="0" fontAlgn="base" hangingPunct="0">
              <a:spcBef>
                <a:spcPct val="0"/>
              </a:spcBef>
              <a:spcAft>
                <a:spcPct val="0"/>
              </a:spcAft>
              <a:defRPr sz="9500">
                <a:solidFill>
                  <a:schemeClr val="tx1"/>
                </a:solidFill>
                <a:latin typeface="Arial" charset="0"/>
                <a:ea typeface="ＭＳ Ｐゴシック" charset="-128"/>
              </a:defRPr>
            </a:lvl6pPr>
            <a:lvl7pPr marL="914400" eaLnBrk="0" fontAlgn="base" hangingPunct="0">
              <a:spcBef>
                <a:spcPct val="0"/>
              </a:spcBef>
              <a:spcAft>
                <a:spcPct val="0"/>
              </a:spcAft>
              <a:defRPr sz="9500">
                <a:solidFill>
                  <a:schemeClr val="tx1"/>
                </a:solidFill>
                <a:latin typeface="Arial" charset="0"/>
                <a:ea typeface="ＭＳ Ｐゴシック" charset="-128"/>
              </a:defRPr>
            </a:lvl7pPr>
            <a:lvl8pPr marL="1371600" eaLnBrk="0" fontAlgn="base" hangingPunct="0">
              <a:spcBef>
                <a:spcPct val="0"/>
              </a:spcBef>
              <a:spcAft>
                <a:spcPct val="0"/>
              </a:spcAft>
              <a:defRPr sz="9500">
                <a:solidFill>
                  <a:schemeClr val="tx1"/>
                </a:solidFill>
                <a:latin typeface="Arial" charset="0"/>
                <a:ea typeface="ＭＳ Ｐゴシック" charset="-128"/>
              </a:defRPr>
            </a:lvl8pPr>
            <a:lvl9pPr marL="1828800" eaLnBrk="0" fontAlgn="base" hangingPunct="0">
              <a:spcBef>
                <a:spcPct val="0"/>
              </a:spcBef>
              <a:spcAft>
                <a:spcPct val="0"/>
              </a:spcAft>
              <a:defRPr sz="9500">
                <a:solidFill>
                  <a:schemeClr val="tx1"/>
                </a:solidFill>
                <a:latin typeface="Arial" charset="0"/>
                <a:ea typeface="ＭＳ Ｐゴシック" charset="-128"/>
              </a:defRPr>
            </a:lvl9pPr>
          </a:lstStyle>
          <a:p>
            <a:pPr eaLnBrk="1" hangingPunct="1">
              <a:lnSpc>
                <a:spcPct val="120000"/>
              </a:lnSpc>
            </a:pPr>
            <a:endParaRPr lang="en-US" sz="2800">
              <a:cs typeface="Arial" charset="0"/>
            </a:endParaRPr>
          </a:p>
        </p:txBody>
      </p:sp>
      <p:sp>
        <p:nvSpPr>
          <p:cNvPr id="4103" name="TextBox 23"/>
          <p:cNvSpPr txBox="1">
            <a:spLocks noChangeArrowheads="1"/>
          </p:cNvSpPr>
          <p:nvPr/>
        </p:nvSpPr>
        <p:spPr bwMode="auto">
          <a:xfrm>
            <a:off x="1219200" y="6553200"/>
            <a:ext cx="21412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9500">
                <a:solidFill>
                  <a:schemeClr val="tx1"/>
                </a:solidFill>
                <a:latin typeface="Arial" charset="0"/>
                <a:ea typeface="ＭＳ Ｐゴシック" charset="-128"/>
              </a:defRPr>
            </a:lvl1pPr>
            <a:lvl2pPr marL="37931725" indent="-37474525" eaLnBrk="0" hangingPunct="0">
              <a:defRPr sz="9500">
                <a:solidFill>
                  <a:schemeClr val="tx1"/>
                </a:solidFill>
                <a:latin typeface="Arial" charset="0"/>
                <a:ea typeface="ＭＳ Ｐゴシック" charset="-128"/>
              </a:defRPr>
            </a:lvl2pPr>
            <a:lvl3pPr eaLnBrk="0" hangingPunct="0">
              <a:defRPr sz="9500">
                <a:solidFill>
                  <a:schemeClr val="tx1"/>
                </a:solidFill>
                <a:latin typeface="Arial" charset="0"/>
                <a:ea typeface="ＭＳ Ｐゴシック" charset="-128"/>
              </a:defRPr>
            </a:lvl3pPr>
            <a:lvl4pPr eaLnBrk="0" hangingPunct="0">
              <a:defRPr sz="9500">
                <a:solidFill>
                  <a:schemeClr val="tx1"/>
                </a:solidFill>
                <a:latin typeface="Arial" charset="0"/>
                <a:ea typeface="ＭＳ Ｐゴシック" charset="-128"/>
              </a:defRPr>
            </a:lvl4pPr>
            <a:lvl5pPr eaLnBrk="0" hangingPunct="0">
              <a:defRPr sz="9500">
                <a:solidFill>
                  <a:schemeClr val="tx1"/>
                </a:solidFill>
                <a:latin typeface="Arial" charset="0"/>
                <a:ea typeface="ＭＳ Ｐゴシック" charset="-128"/>
              </a:defRPr>
            </a:lvl5pPr>
            <a:lvl6pPr marL="457200" eaLnBrk="0" fontAlgn="base" hangingPunct="0">
              <a:spcBef>
                <a:spcPct val="0"/>
              </a:spcBef>
              <a:spcAft>
                <a:spcPct val="0"/>
              </a:spcAft>
              <a:defRPr sz="9500">
                <a:solidFill>
                  <a:schemeClr val="tx1"/>
                </a:solidFill>
                <a:latin typeface="Arial" charset="0"/>
                <a:ea typeface="ＭＳ Ｐゴシック" charset="-128"/>
              </a:defRPr>
            </a:lvl6pPr>
            <a:lvl7pPr marL="914400" eaLnBrk="0" fontAlgn="base" hangingPunct="0">
              <a:spcBef>
                <a:spcPct val="0"/>
              </a:spcBef>
              <a:spcAft>
                <a:spcPct val="0"/>
              </a:spcAft>
              <a:defRPr sz="9500">
                <a:solidFill>
                  <a:schemeClr val="tx1"/>
                </a:solidFill>
                <a:latin typeface="Arial" charset="0"/>
                <a:ea typeface="ＭＳ Ｐゴシック" charset="-128"/>
              </a:defRPr>
            </a:lvl7pPr>
            <a:lvl8pPr marL="1371600" eaLnBrk="0" fontAlgn="base" hangingPunct="0">
              <a:spcBef>
                <a:spcPct val="0"/>
              </a:spcBef>
              <a:spcAft>
                <a:spcPct val="0"/>
              </a:spcAft>
              <a:defRPr sz="9500">
                <a:solidFill>
                  <a:schemeClr val="tx1"/>
                </a:solidFill>
                <a:latin typeface="Arial" charset="0"/>
                <a:ea typeface="ＭＳ Ｐゴシック" charset="-128"/>
              </a:defRPr>
            </a:lvl8pPr>
            <a:lvl9pPr marL="1828800" eaLnBrk="0" fontAlgn="base" hangingPunct="0">
              <a:spcBef>
                <a:spcPct val="0"/>
              </a:spcBef>
              <a:spcAft>
                <a:spcPct val="0"/>
              </a:spcAft>
              <a:defRPr sz="9500">
                <a:solidFill>
                  <a:schemeClr val="tx1"/>
                </a:solidFill>
                <a:latin typeface="Arial" charset="0"/>
                <a:ea typeface="ＭＳ Ｐゴシック" charset="-128"/>
              </a:defRPr>
            </a:lvl9pPr>
          </a:lstStyle>
          <a:p>
            <a:pPr eaLnBrk="1" hangingPunct="1">
              <a:lnSpc>
                <a:spcPct val="120000"/>
              </a:lnSpc>
            </a:pPr>
            <a:endParaRPr lang="en-US" sz="2800" dirty="0">
              <a:solidFill>
                <a:srgbClr val="006231"/>
              </a:solidFill>
              <a:cs typeface="Arial" charset="0"/>
            </a:endParaRPr>
          </a:p>
        </p:txBody>
      </p:sp>
      <p:sp>
        <p:nvSpPr>
          <p:cNvPr id="26" name="TextBox 25"/>
          <p:cNvSpPr txBox="1"/>
          <p:nvPr/>
        </p:nvSpPr>
        <p:spPr bwMode="auto">
          <a:xfrm>
            <a:off x="1219200" y="7620001"/>
            <a:ext cx="21539200" cy="5067299"/>
          </a:xfrm>
          <a:prstGeom prst="rect">
            <a:avLst/>
          </a:prstGeom>
          <a:noFill/>
        </p:spPr>
        <p:txBody>
          <a:bodyPr lIns="0" tIns="0" rIns="0" bIns="0" numCol="3" spcCol="640080"/>
          <a:lstStyle/>
          <a:p>
            <a:pPr algn="just">
              <a:lnSpc>
                <a:spcPct val="120000"/>
              </a:lnSpc>
              <a:defRPr/>
            </a:pPr>
            <a:r>
              <a:rPr lang="en-US" sz="2800" dirty="0">
                <a:solidFill>
                  <a:srgbClr val="006231"/>
                </a:solidFill>
                <a:ea typeface="Arial" charset="0"/>
                <a:cs typeface="Arial" charset="0"/>
              </a:rPr>
              <a:t>A</a:t>
            </a:r>
            <a:r>
              <a:rPr lang="en-US" sz="2800" dirty="0" smtClean="0">
                <a:solidFill>
                  <a:srgbClr val="006231"/>
                </a:solidFill>
                <a:ea typeface="Arial" charset="0"/>
                <a:cs typeface="Arial" charset="0"/>
              </a:rPr>
              <a:t>ir pollution is known to be associated with adverse birth </a:t>
            </a:r>
            <a:r>
              <a:rPr lang="en-US" sz="2800" dirty="0">
                <a:solidFill>
                  <a:srgbClr val="006231"/>
                </a:solidFill>
                <a:ea typeface="Arial" charset="0"/>
                <a:cs typeface="Arial" charset="0"/>
              </a:rPr>
              <a:t>outcomes (ABOs)  </a:t>
            </a:r>
            <a:r>
              <a:rPr lang="en-US" sz="2800" dirty="0" smtClean="0">
                <a:solidFill>
                  <a:srgbClr val="006231"/>
                </a:solidFill>
                <a:ea typeface="Arial" charset="0"/>
                <a:cs typeface="Arial" charset="0"/>
              </a:rPr>
              <a:t>and cancer in children.</a:t>
            </a:r>
            <a:endParaRPr lang="en-US" sz="2800" dirty="0" smtClean="0">
              <a:solidFill>
                <a:srgbClr val="006231"/>
              </a:solidFill>
              <a:ea typeface="Arial" charset="0"/>
              <a:cs typeface="Arial" charset="0"/>
            </a:endParaRPr>
          </a:p>
          <a:p>
            <a:pPr algn="just">
              <a:lnSpc>
                <a:spcPct val="120000"/>
              </a:lnSpc>
              <a:defRPr/>
            </a:pPr>
            <a:r>
              <a:rPr lang="en-US" sz="2800" dirty="0" smtClean="0">
                <a:solidFill>
                  <a:srgbClr val="006231"/>
                </a:solidFill>
                <a:ea typeface="Arial" charset="0"/>
                <a:cs typeface="Arial" charset="0"/>
              </a:rPr>
              <a:t>ABOs are classified </a:t>
            </a:r>
            <a:r>
              <a:rPr lang="en-US" sz="2800" dirty="0" smtClean="0">
                <a:solidFill>
                  <a:srgbClr val="006231"/>
                </a:solidFill>
                <a:ea typeface="Arial" charset="0"/>
                <a:cs typeface="Arial" charset="0"/>
              </a:rPr>
              <a:t>under </a:t>
            </a:r>
            <a:r>
              <a:rPr lang="en-US" sz="2800" dirty="0" smtClean="0">
                <a:solidFill>
                  <a:srgbClr val="006231"/>
                </a:solidFill>
                <a:ea typeface="Arial" charset="0"/>
                <a:cs typeface="Arial" charset="0"/>
              </a:rPr>
              <a:t>three </a:t>
            </a:r>
            <a:r>
              <a:rPr lang="en-US" sz="2800" dirty="0" smtClean="0">
                <a:solidFill>
                  <a:srgbClr val="006231"/>
                </a:solidFill>
                <a:ea typeface="Arial" charset="0"/>
                <a:cs typeface="Arial" charset="0"/>
              </a:rPr>
              <a:t>categories: </a:t>
            </a:r>
            <a:r>
              <a:rPr lang="en-US" sz="2800" dirty="0" smtClean="0">
                <a:solidFill>
                  <a:srgbClr val="006231"/>
                </a:solidFill>
                <a:ea typeface="Arial" charset="0"/>
                <a:cs typeface="Arial" charset="0"/>
              </a:rPr>
              <a:t>Pre-term </a:t>
            </a:r>
            <a:r>
              <a:rPr lang="en-US" sz="2800" dirty="0" smtClean="0">
                <a:solidFill>
                  <a:srgbClr val="006231"/>
                </a:solidFill>
                <a:ea typeface="Arial" charset="0"/>
                <a:cs typeface="Arial" charset="0"/>
              </a:rPr>
              <a:t>birth (PTM), Small for Gestational Age (SGA) and Low Birth Weight (LBW). They are assumed to be a consequence of  maternal and environmental variables. </a:t>
            </a:r>
          </a:p>
          <a:p>
            <a:pPr algn="just">
              <a:lnSpc>
                <a:spcPct val="120000"/>
              </a:lnSpc>
              <a:defRPr/>
            </a:pPr>
            <a:r>
              <a:rPr lang="en-US" sz="2800" dirty="0" smtClean="0">
                <a:solidFill>
                  <a:srgbClr val="006231"/>
                </a:solidFill>
                <a:ea typeface="Arial" charset="0"/>
                <a:cs typeface="Arial" charset="0"/>
              </a:rPr>
              <a:t>This study concerns with air pollution from industrial sources in the Alberta </a:t>
            </a:r>
            <a:r>
              <a:rPr lang="en-US" sz="2800" dirty="0" smtClean="0">
                <a:solidFill>
                  <a:srgbClr val="006231"/>
                </a:solidFill>
                <a:ea typeface="Arial" charset="0"/>
                <a:cs typeface="Arial" charset="0"/>
              </a:rPr>
              <a:t>province and their associated health effects. </a:t>
            </a:r>
            <a:r>
              <a:rPr lang="en-US" sz="2800" dirty="0" smtClean="0">
                <a:solidFill>
                  <a:srgbClr val="006231"/>
                </a:solidFill>
                <a:ea typeface="Arial" charset="0"/>
                <a:cs typeface="Arial" charset="0"/>
              </a:rPr>
              <a:t>Emission data is sourced from the  National Pollution Register Inventory and the identified health effects of chemicals are sourced from Scorecard, P65 and International Agency for Research in Cancer (IARC) databases.</a:t>
            </a:r>
          </a:p>
          <a:p>
            <a:pPr algn="just">
              <a:lnSpc>
                <a:spcPct val="120000"/>
              </a:lnSpc>
              <a:defRPr/>
            </a:pPr>
            <a:r>
              <a:rPr lang="en-US" sz="2800" dirty="0" smtClean="0">
                <a:solidFill>
                  <a:srgbClr val="006231"/>
                </a:solidFill>
                <a:ea typeface="Arial" charset="0"/>
                <a:cs typeface="Arial" charset="0"/>
              </a:rPr>
              <a:t>The project has four objectives:</a:t>
            </a:r>
          </a:p>
          <a:p>
            <a:pPr marL="514350" indent="-514350" algn="just">
              <a:lnSpc>
                <a:spcPct val="120000"/>
              </a:lnSpc>
              <a:buFont typeface="+mj-lt"/>
              <a:buAutoNum type="arabicPeriod"/>
              <a:defRPr/>
            </a:pPr>
            <a:r>
              <a:rPr lang="en-US" sz="2800" dirty="0">
                <a:solidFill>
                  <a:srgbClr val="006231"/>
                </a:solidFill>
                <a:ea typeface="Arial" charset="0"/>
                <a:cs typeface="Arial" charset="0"/>
              </a:rPr>
              <a:t>E</a:t>
            </a:r>
            <a:r>
              <a:rPr lang="en-US" sz="2800" dirty="0" smtClean="0">
                <a:solidFill>
                  <a:srgbClr val="006231"/>
                </a:solidFill>
                <a:ea typeface="Arial" charset="0"/>
                <a:cs typeface="Arial" charset="0"/>
              </a:rPr>
              <a:t>xploratory data characterization</a:t>
            </a:r>
            <a:endParaRPr lang="en-US" sz="2800" dirty="0">
              <a:solidFill>
                <a:srgbClr val="006231"/>
              </a:solidFill>
              <a:ea typeface="Arial" charset="0"/>
              <a:cs typeface="Arial" charset="0"/>
            </a:endParaRPr>
          </a:p>
          <a:p>
            <a:pPr marL="514350" indent="-514350" algn="just">
              <a:lnSpc>
                <a:spcPct val="120000"/>
              </a:lnSpc>
              <a:buFont typeface="+mj-lt"/>
              <a:buAutoNum type="arabicPeriod"/>
              <a:defRPr/>
            </a:pPr>
            <a:r>
              <a:rPr lang="en-US" sz="2800" dirty="0" smtClean="0">
                <a:solidFill>
                  <a:srgbClr val="006231"/>
                </a:solidFill>
                <a:ea typeface="Arial" charset="0"/>
                <a:cs typeface="Arial" charset="0"/>
              </a:rPr>
              <a:t>Identifying major mixtures emitted by industrial facilities</a:t>
            </a:r>
          </a:p>
          <a:p>
            <a:pPr marL="514350" indent="-514350" algn="just">
              <a:lnSpc>
                <a:spcPct val="120000"/>
              </a:lnSpc>
              <a:buFont typeface="+mj-lt"/>
              <a:buAutoNum type="arabicPeriod"/>
              <a:defRPr/>
            </a:pPr>
            <a:r>
              <a:rPr lang="en-US" sz="2800" dirty="0" smtClean="0">
                <a:solidFill>
                  <a:srgbClr val="006231"/>
                </a:solidFill>
                <a:ea typeface="Arial" charset="0"/>
                <a:cs typeface="Arial" charset="0"/>
              </a:rPr>
              <a:t>Estimating pollutant concentration across the province</a:t>
            </a:r>
          </a:p>
          <a:p>
            <a:pPr marL="514350" indent="-514350" algn="just">
              <a:lnSpc>
                <a:spcPct val="120000"/>
              </a:lnSpc>
              <a:buFont typeface="+mj-lt"/>
              <a:buAutoNum type="arabicPeriod"/>
              <a:defRPr/>
            </a:pPr>
            <a:r>
              <a:rPr lang="en-US" sz="2800" dirty="0" smtClean="0">
                <a:solidFill>
                  <a:srgbClr val="006231"/>
                </a:solidFill>
                <a:ea typeface="Arial" charset="0"/>
                <a:cs typeface="Arial" charset="0"/>
              </a:rPr>
              <a:t>Developing data visualization tools to perceive trends in </a:t>
            </a:r>
            <a:r>
              <a:rPr lang="en-US" sz="2800" dirty="0" smtClean="0">
                <a:solidFill>
                  <a:srgbClr val="006231"/>
                </a:solidFill>
                <a:ea typeface="Arial" charset="0"/>
                <a:cs typeface="Arial" charset="0"/>
              </a:rPr>
              <a:t>emission, pollution, cancer and </a:t>
            </a:r>
            <a:r>
              <a:rPr lang="en-US" sz="2800" smtClean="0">
                <a:solidFill>
                  <a:srgbClr val="006231"/>
                </a:solidFill>
                <a:ea typeface="Arial" charset="0"/>
                <a:cs typeface="Arial" charset="0"/>
              </a:rPr>
              <a:t>ABO statistics</a:t>
            </a:r>
            <a:endParaRPr lang="en-US" sz="2800" dirty="0" smtClean="0">
              <a:solidFill>
                <a:srgbClr val="006231"/>
              </a:solidFill>
              <a:ea typeface="Arial" charset="0"/>
              <a:cs typeface="Arial" charset="0"/>
            </a:endParaRPr>
          </a:p>
        </p:txBody>
      </p:sp>
      <p:sp>
        <p:nvSpPr>
          <p:cNvPr id="13339" name="Text Box 27"/>
          <p:cNvSpPr txBox="1">
            <a:spLocks noChangeArrowheads="1"/>
          </p:cNvSpPr>
          <p:nvPr/>
        </p:nvSpPr>
        <p:spPr bwMode="auto">
          <a:xfrm>
            <a:off x="9829800" y="12954000"/>
            <a:ext cx="12928600" cy="6176963"/>
          </a:xfrm>
          <a:prstGeom prst="rect">
            <a:avLst/>
          </a:prstGeom>
          <a:solidFill>
            <a:schemeClr val="bg1">
              <a:lumMod val="85000"/>
            </a:schemeClr>
          </a:solidFill>
          <a:ln w="9525">
            <a:noFill/>
            <a:prstDash val="dash"/>
            <a:miter lim="800000"/>
            <a:headEnd/>
            <a:tailEnd/>
          </a:ln>
        </p:spPr>
        <p:txBody>
          <a:bodyPr lIns="377967" tIns="188984" rIns="377967" bIns="188984" anchor="ctr"/>
          <a:lstStyle>
            <a:lvl1pPr eaLnBrk="0" hangingPunct="0">
              <a:defRPr sz="9500">
                <a:solidFill>
                  <a:schemeClr val="tx1"/>
                </a:solidFill>
                <a:latin typeface="Arial" charset="0"/>
                <a:ea typeface="ＭＳ Ｐゴシック" charset="-128"/>
              </a:defRPr>
            </a:lvl1pPr>
            <a:lvl2pPr marL="37931725" indent="-37474525" eaLnBrk="0" hangingPunct="0">
              <a:defRPr sz="9500">
                <a:solidFill>
                  <a:schemeClr val="tx1"/>
                </a:solidFill>
                <a:latin typeface="Arial" charset="0"/>
                <a:ea typeface="ＭＳ Ｐゴシック" charset="-128"/>
              </a:defRPr>
            </a:lvl2pPr>
            <a:lvl3pPr eaLnBrk="0" hangingPunct="0">
              <a:defRPr sz="9500">
                <a:solidFill>
                  <a:schemeClr val="tx1"/>
                </a:solidFill>
                <a:latin typeface="Arial" charset="0"/>
                <a:ea typeface="ＭＳ Ｐゴシック" charset="-128"/>
              </a:defRPr>
            </a:lvl3pPr>
            <a:lvl4pPr eaLnBrk="0" hangingPunct="0">
              <a:defRPr sz="9500">
                <a:solidFill>
                  <a:schemeClr val="tx1"/>
                </a:solidFill>
                <a:latin typeface="Arial" charset="0"/>
                <a:ea typeface="ＭＳ Ｐゴシック" charset="-128"/>
              </a:defRPr>
            </a:lvl4pPr>
            <a:lvl5pPr eaLnBrk="0" hangingPunct="0">
              <a:defRPr sz="9500">
                <a:solidFill>
                  <a:schemeClr val="tx1"/>
                </a:solidFill>
                <a:latin typeface="Arial" charset="0"/>
                <a:ea typeface="ＭＳ Ｐゴシック" charset="-128"/>
              </a:defRPr>
            </a:lvl5pPr>
            <a:lvl6pPr marL="457200" eaLnBrk="0" fontAlgn="base" hangingPunct="0">
              <a:spcBef>
                <a:spcPct val="0"/>
              </a:spcBef>
              <a:spcAft>
                <a:spcPct val="0"/>
              </a:spcAft>
              <a:defRPr sz="9500">
                <a:solidFill>
                  <a:schemeClr val="tx1"/>
                </a:solidFill>
                <a:latin typeface="Arial" charset="0"/>
                <a:ea typeface="ＭＳ Ｐゴシック" charset="-128"/>
              </a:defRPr>
            </a:lvl6pPr>
            <a:lvl7pPr marL="914400" eaLnBrk="0" fontAlgn="base" hangingPunct="0">
              <a:spcBef>
                <a:spcPct val="0"/>
              </a:spcBef>
              <a:spcAft>
                <a:spcPct val="0"/>
              </a:spcAft>
              <a:defRPr sz="9500">
                <a:solidFill>
                  <a:schemeClr val="tx1"/>
                </a:solidFill>
                <a:latin typeface="Arial" charset="0"/>
                <a:ea typeface="ＭＳ Ｐゴシック" charset="-128"/>
              </a:defRPr>
            </a:lvl7pPr>
            <a:lvl8pPr marL="1371600" eaLnBrk="0" fontAlgn="base" hangingPunct="0">
              <a:spcBef>
                <a:spcPct val="0"/>
              </a:spcBef>
              <a:spcAft>
                <a:spcPct val="0"/>
              </a:spcAft>
              <a:defRPr sz="9500">
                <a:solidFill>
                  <a:schemeClr val="tx1"/>
                </a:solidFill>
                <a:latin typeface="Arial" charset="0"/>
                <a:ea typeface="ＭＳ Ｐゴシック" charset="-128"/>
              </a:defRPr>
            </a:lvl8pPr>
            <a:lvl9pPr marL="1828800" eaLnBrk="0" fontAlgn="base" hangingPunct="0">
              <a:spcBef>
                <a:spcPct val="0"/>
              </a:spcBef>
              <a:spcAft>
                <a:spcPct val="0"/>
              </a:spcAft>
              <a:defRPr sz="9500">
                <a:solidFill>
                  <a:schemeClr val="tx1"/>
                </a:solidFill>
                <a:latin typeface="Arial" charset="0"/>
                <a:ea typeface="ＭＳ Ｐゴシック" charset="-128"/>
              </a:defRPr>
            </a:lvl9pPr>
          </a:lstStyle>
          <a:p>
            <a:pPr algn="ctr" eaLnBrk="1" hangingPunct="1"/>
            <a:r>
              <a:rPr lang="en-US" sz="3200">
                <a:cs typeface="Arial" charset="0"/>
              </a:rPr>
              <a:t>GRAPHIC</a:t>
            </a:r>
            <a:endParaRPr lang="en-US" sz="4200">
              <a:cs typeface="Arial" charset="0"/>
            </a:endParaRPr>
          </a:p>
        </p:txBody>
      </p:sp>
      <p:sp>
        <p:nvSpPr>
          <p:cNvPr id="4106" name="TextBox 35"/>
          <p:cNvSpPr txBox="1">
            <a:spLocks noChangeArrowheads="1"/>
          </p:cNvSpPr>
          <p:nvPr/>
        </p:nvSpPr>
        <p:spPr bwMode="auto">
          <a:xfrm>
            <a:off x="12453938" y="20726400"/>
            <a:ext cx="10896600" cy="12307888"/>
          </a:xfrm>
          <a:prstGeom prst="rect">
            <a:avLst/>
          </a:prstGeom>
          <a:noFill/>
          <a:ln w="12700">
            <a:solidFill>
              <a:srgbClr val="006231"/>
            </a:solidFill>
            <a:miter lim="800000"/>
            <a:headEnd/>
            <a:tailEnd/>
          </a:ln>
          <a:extLst>
            <a:ext uri="{909E8E84-426E-40DD-AFC4-6F175D3DCCD1}">
              <a14:hiddenFill xmlns:a14="http://schemas.microsoft.com/office/drawing/2010/main">
                <a:solidFill>
                  <a:srgbClr val="FFFFFF"/>
                </a:solidFill>
              </a14:hiddenFill>
            </a:ext>
          </a:extLst>
        </p:spPr>
        <p:txBody>
          <a:bodyPr lIns="457200" tIns="457200" rIns="457200" bIns="457200"/>
          <a:lstStyle>
            <a:lvl1pPr eaLnBrk="0" hangingPunct="0">
              <a:defRPr sz="9500">
                <a:solidFill>
                  <a:schemeClr val="tx1"/>
                </a:solidFill>
                <a:latin typeface="Arial" charset="0"/>
                <a:ea typeface="ＭＳ Ｐゴシック" charset="-128"/>
              </a:defRPr>
            </a:lvl1pPr>
            <a:lvl2pPr marL="37931725" indent="-37474525" eaLnBrk="0" hangingPunct="0">
              <a:defRPr sz="9500">
                <a:solidFill>
                  <a:schemeClr val="tx1"/>
                </a:solidFill>
                <a:latin typeface="Arial" charset="0"/>
                <a:ea typeface="ＭＳ Ｐゴシック" charset="-128"/>
              </a:defRPr>
            </a:lvl2pPr>
            <a:lvl3pPr eaLnBrk="0" hangingPunct="0">
              <a:defRPr sz="9500">
                <a:solidFill>
                  <a:schemeClr val="tx1"/>
                </a:solidFill>
                <a:latin typeface="Arial" charset="0"/>
                <a:ea typeface="ＭＳ Ｐゴシック" charset="-128"/>
              </a:defRPr>
            </a:lvl3pPr>
            <a:lvl4pPr eaLnBrk="0" hangingPunct="0">
              <a:defRPr sz="9500">
                <a:solidFill>
                  <a:schemeClr val="tx1"/>
                </a:solidFill>
                <a:latin typeface="Arial" charset="0"/>
                <a:ea typeface="ＭＳ Ｐゴシック" charset="-128"/>
              </a:defRPr>
            </a:lvl4pPr>
            <a:lvl5pPr eaLnBrk="0" hangingPunct="0">
              <a:defRPr sz="9500">
                <a:solidFill>
                  <a:schemeClr val="tx1"/>
                </a:solidFill>
                <a:latin typeface="Arial" charset="0"/>
                <a:ea typeface="ＭＳ Ｐゴシック" charset="-128"/>
              </a:defRPr>
            </a:lvl5pPr>
            <a:lvl6pPr marL="457200" eaLnBrk="0" fontAlgn="base" hangingPunct="0">
              <a:spcBef>
                <a:spcPct val="0"/>
              </a:spcBef>
              <a:spcAft>
                <a:spcPct val="0"/>
              </a:spcAft>
              <a:defRPr sz="9500">
                <a:solidFill>
                  <a:schemeClr val="tx1"/>
                </a:solidFill>
                <a:latin typeface="Arial" charset="0"/>
                <a:ea typeface="ＭＳ Ｐゴシック" charset="-128"/>
              </a:defRPr>
            </a:lvl6pPr>
            <a:lvl7pPr marL="914400" eaLnBrk="0" fontAlgn="base" hangingPunct="0">
              <a:spcBef>
                <a:spcPct val="0"/>
              </a:spcBef>
              <a:spcAft>
                <a:spcPct val="0"/>
              </a:spcAft>
              <a:defRPr sz="9500">
                <a:solidFill>
                  <a:schemeClr val="tx1"/>
                </a:solidFill>
                <a:latin typeface="Arial" charset="0"/>
                <a:ea typeface="ＭＳ Ｐゴシック" charset="-128"/>
              </a:defRPr>
            </a:lvl7pPr>
            <a:lvl8pPr marL="1371600" eaLnBrk="0" fontAlgn="base" hangingPunct="0">
              <a:spcBef>
                <a:spcPct val="0"/>
              </a:spcBef>
              <a:spcAft>
                <a:spcPct val="0"/>
              </a:spcAft>
              <a:defRPr sz="9500">
                <a:solidFill>
                  <a:schemeClr val="tx1"/>
                </a:solidFill>
                <a:latin typeface="Arial" charset="0"/>
                <a:ea typeface="ＭＳ Ｐゴシック" charset="-128"/>
              </a:defRPr>
            </a:lvl8pPr>
            <a:lvl9pPr marL="1828800" eaLnBrk="0" fontAlgn="base" hangingPunct="0">
              <a:spcBef>
                <a:spcPct val="0"/>
              </a:spcBef>
              <a:spcAft>
                <a:spcPct val="0"/>
              </a:spcAft>
              <a:defRPr sz="9500">
                <a:solidFill>
                  <a:schemeClr val="tx1"/>
                </a:solidFill>
                <a:latin typeface="Arial" charset="0"/>
                <a:ea typeface="ＭＳ Ｐゴシック" charset="-128"/>
              </a:defRPr>
            </a:lvl9pPr>
          </a:lstStyle>
          <a:p>
            <a:pPr eaLnBrk="1" hangingPunct="1">
              <a:lnSpc>
                <a:spcPct val="120000"/>
              </a:lnSpc>
            </a:pPr>
            <a:endParaRPr lang="en-US" sz="2800">
              <a:cs typeface="Arial" charset="0"/>
            </a:endParaRPr>
          </a:p>
        </p:txBody>
      </p:sp>
      <p:sp>
        <p:nvSpPr>
          <p:cNvPr id="43" name="TextBox 35"/>
          <p:cNvSpPr txBox="1">
            <a:spLocks noChangeArrowheads="1"/>
          </p:cNvSpPr>
          <p:nvPr/>
        </p:nvSpPr>
        <p:spPr bwMode="auto">
          <a:xfrm>
            <a:off x="12453938" y="20726400"/>
            <a:ext cx="10896600" cy="1709738"/>
          </a:xfrm>
          <a:prstGeom prst="rect">
            <a:avLst/>
          </a:prstGeom>
          <a:solidFill>
            <a:srgbClr val="006231"/>
          </a:solidFill>
          <a:ln w="12700" cmpd="sng">
            <a:solidFill>
              <a:srgbClr val="006231"/>
            </a:solidFill>
            <a:miter lim="800000"/>
            <a:headEnd/>
            <a:tailEnd/>
          </a:ln>
        </p:spPr>
        <p:txBody>
          <a:bodyPr lIns="457200" tIns="457200" rIns="457200" bIns="457200">
            <a:spAutoFit/>
          </a:bodyPr>
          <a:lstStyle>
            <a:lvl1pPr eaLnBrk="0" hangingPunct="0">
              <a:defRPr sz="9500">
                <a:solidFill>
                  <a:schemeClr val="tx1"/>
                </a:solidFill>
                <a:latin typeface="Arial" charset="0"/>
                <a:ea typeface="ＭＳ Ｐゴシック" charset="-128"/>
              </a:defRPr>
            </a:lvl1pPr>
            <a:lvl2pPr marL="37931725" indent="-37474525" eaLnBrk="0" hangingPunct="0">
              <a:defRPr sz="9500">
                <a:solidFill>
                  <a:schemeClr val="tx1"/>
                </a:solidFill>
                <a:latin typeface="Arial" charset="0"/>
                <a:ea typeface="ＭＳ Ｐゴシック" charset="-128"/>
              </a:defRPr>
            </a:lvl2pPr>
            <a:lvl3pPr eaLnBrk="0" hangingPunct="0">
              <a:defRPr sz="9500">
                <a:solidFill>
                  <a:schemeClr val="tx1"/>
                </a:solidFill>
                <a:latin typeface="Arial" charset="0"/>
                <a:ea typeface="ＭＳ Ｐゴシック" charset="-128"/>
              </a:defRPr>
            </a:lvl3pPr>
            <a:lvl4pPr eaLnBrk="0" hangingPunct="0">
              <a:defRPr sz="9500">
                <a:solidFill>
                  <a:schemeClr val="tx1"/>
                </a:solidFill>
                <a:latin typeface="Arial" charset="0"/>
                <a:ea typeface="ＭＳ Ｐゴシック" charset="-128"/>
              </a:defRPr>
            </a:lvl4pPr>
            <a:lvl5pPr eaLnBrk="0" hangingPunct="0">
              <a:defRPr sz="9500">
                <a:solidFill>
                  <a:schemeClr val="tx1"/>
                </a:solidFill>
                <a:latin typeface="Arial" charset="0"/>
                <a:ea typeface="ＭＳ Ｐゴシック" charset="-128"/>
              </a:defRPr>
            </a:lvl5pPr>
            <a:lvl6pPr marL="457200" eaLnBrk="0" fontAlgn="base" hangingPunct="0">
              <a:spcBef>
                <a:spcPct val="0"/>
              </a:spcBef>
              <a:spcAft>
                <a:spcPct val="0"/>
              </a:spcAft>
              <a:defRPr sz="9500">
                <a:solidFill>
                  <a:schemeClr val="tx1"/>
                </a:solidFill>
                <a:latin typeface="Arial" charset="0"/>
                <a:ea typeface="ＭＳ Ｐゴシック" charset="-128"/>
              </a:defRPr>
            </a:lvl6pPr>
            <a:lvl7pPr marL="914400" eaLnBrk="0" fontAlgn="base" hangingPunct="0">
              <a:spcBef>
                <a:spcPct val="0"/>
              </a:spcBef>
              <a:spcAft>
                <a:spcPct val="0"/>
              </a:spcAft>
              <a:defRPr sz="9500">
                <a:solidFill>
                  <a:schemeClr val="tx1"/>
                </a:solidFill>
                <a:latin typeface="Arial" charset="0"/>
                <a:ea typeface="ＭＳ Ｐゴシック" charset="-128"/>
              </a:defRPr>
            </a:lvl7pPr>
            <a:lvl8pPr marL="1371600" eaLnBrk="0" fontAlgn="base" hangingPunct="0">
              <a:spcBef>
                <a:spcPct val="0"/>
              </a:spcBef>
              <a:spcAft>
                <a:spcPct val="0"/>
              </a:spcAft>
              <a:defRPr sz="9500">
                <a:solidFill>
                  <a:schemeClr val="tx1"/>
                </a:solidFill>
                <a:latin typeface="Arial" charset="0"/>
                <a:ea typeface="ＭＳ Ｐゴシック" charset="-128"/>
              </a:defRPr>
            </a:lvl8pPr>
            <a:lvl9pPr marL="1828800" eaLnBrk="0" fontAlgn="base" hangingPunct="0">
              <a:spcBef>
                <a:spcPct val="0"/>
              </a:spcBef>
              <a:spcAft>
                <a:spcPct val="0"/>
              </a:spcAft>
              <a:defRPr sz="9500">
                <a:solidFill>
                  <a:schemeClr val="tx1"/>
                </a:solidFill>
                <a:latin typeface="Arial" charset="0"/>
                <a:ea typeface="ＭＳ Ｐゴシック" charset="-128"/>
              </a:defRPr>
            </a:lvl9pPr>
          </a:lstStyle>
          <a:p>
            <a:pPr algn="ctr" eaLnBrk="1" hangingPunct="1"/>
            <a:r>
              <a:rPr lang="en-US" sz="4800" b="1" dirty="0" smtClean="0">
                <a:solidFill>
                  <a:schemeClr val="bg1"/>
                </a:solidFill>
                <a:cs typeface="Arial" charset="0"/>
              </a:rPr>
              <a:t>DATA VISUALISATION TOOLS</a:t>
            </a:r>
            <a:endParaRPr lang="en-US" sz="4800" b="1" dirty="0">
              <a:solidFill>
                <a:schemeClr val="bg1"/>
              </a:solidFill>
              <a:cs typeface="Arial" charset="0"/>
            </a:endParaRPr>
          </a:p>
        </p:txBody>
      </p:sp>
      <p:sp>
        <p:nvSpPr>
          <p:cNvPr id="4108" name="TextBox 40"/>
          <p:cNvSpPr txBox="1">
            <a:spLocks noChangeArrowheads="1"/>
          </p:cNvSpPr>
          <p:nvPr/>
        </p:nvSpPr>
        <p:spPr bwMode="auto">
          <a:xfrm>
            <a:off x="12877800" y="23077488"/>
            <a:ext cx="9753600" cy="3907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9500">
                <a:solidFill>
                  <a:schemeClr val="tx1"/>
                </a:solidFill>
                <a:latin typeface="Arial" charset="0"/>
                <a:ea typeface="ＭＳ Ｐゴシック" charset="-128"/>
              </a:defRPr>
            </a:lvl1pPr>
            <a:lvl2pPr marL="37931725" indent="-37474525" eaLnBrk="0" hangingPunct="0">
              <a:defRPr sz="9500">
                <a:solidFill>
                  <a:schemeClr val="tx1"/>
                </a:solidFill>
                <a:latin typeface="Arial" charset="0"/>
                <a:ea typeface="ＭＳ Ｐゴシック" charset="-128"/>
              </a:defRPr>
            </a:lvl2pPr>
            <a:lvl3pPr eaLnBrk="0" hangingPunct="0">
              <a:defRPr sz="9500">
                <a:solidFill>
                  <a:schemeClr val="tx1"/>
                </a:solidFill>
                <a:latin typeface="Arial" charset="0"/>
                <a:ea typeface="ＭＳ Ｐゴシック" charset="-128"/>
              </a:defRPr>
            </a:lvl3pPr>
            <a:lvl4pPr eaLnBrk="0" hangingPunct="0">
              <a:defRPr sz="9500">
                <a:solidFill>
                  <a:schemeClr val="tx1"/>
                </a:solidFill>
                <a:latin typeface="Arial" charset="0"/>
                <a:ea typeface="ＭＳ Ｐゴシック" charset="-128"/>
              </a:defRPr>
            </a:lvl4pPr>
            <a:lvl5pPr eaLnBrk="0" hangingPunct="0">
              <a:defRPr sz="9500">
                <a:solidFill>
                  <a:schemeClr val="tx1"/>
                </a:solidFill>
                <a:latin typeface="Arial" charset="0"/>
                <a:ea typeface="ＭＳ Ｐゴシック" charset="-128"/>
              </a:defRPr>
            </a:lvl5pPr>
            <a:lvl6pPr marL="457200" eaLnBrk="0" fontAlgn="base" hangingPunct="0">
              <a:spcBef>
                <a:spcPct val="0"/>
              </a:spcBef>
              <a:spcAft>
                <a:spcPct val="0"/>
              </a:spcAft>
              <a:defRPr sz="9500">
                <a:solidFill>
                  <a:schemeClr val="tx1"/>
                </a:solidFill>
                <a:latin typeface="Arial" charset="0"/>
                <a:ea typeface="ＭＳ Ｐゴシック" charset="-128"/>
              </a:defRPr>
            </a:lvl6pPr>
            <a:lvl7pPr marL="914400" eaLnBrk="0" fontAlgn="base" hangingPunct="0">
              <a:spcBef>
                <a:spcPct val="0"/>
              </a:spcBef>
              <a:spcAft>
                <a:spcPct val="0"/>
              </a:spcAft>
              <a:defRPr sz="9500">
                <a:solidFill>
                  <a:schemeClr val="tx1"/>
                </a:solidFill>
                <a:latin typeface="Arial" charset="0"/>
                <a:ea typeface="ＭＳ Ｐゴシック" charset="-128"/>
              </a:defRPr>
            </a:lvl7pPr>
            <a:lvl8pPr marL="1371600" eaLnBrk="0" fontAlgn="base" hangingPunct="0">
              <a:spcBef>
                <a:spcPct val="0"/>
              </a:spcBef>
              <a:spcAft>
                <a:spcPct val="0"/>
              </a:spcAft>
              <a:defRPr sz="9500">
                <a:solidFill>
                  <a:schemeClr val="tx1"/>
                </a:solidFill>
                <a:latin typeface="Arial" charset="0"/>
                <a:ea typeface="ＭＳ Ｐゴシック" charset="-128"/>
              </a:defRPr>
            </a:lvl8pPr>
            <a:lvl9pPr marL="1828800" eaLnBrk="0" fontAlgn="base" hangingPunct="0">
              <a:spcBef>
                <a:spcPct val="0"/>
              </a:spcBef>
              <a:spcAft>
                <a:spcPct val="0"/>
              </a:spcAft>
              <a:defRPr sz="9500">
                <a:solidFill>
                  <a:schemeClr val="tx1"/>
                </a:solidFill>
                <a:latin typeface="Arial" charset="0"/>
                <a:ea typeface="ＭＳ Ｐゴシック" charset="-128"/>
              </a:defRPr>
            </a:lvl9pPr>
          </a:lstStyle>
          <a:p>
            <a:pPr algn="just" eaLnBrk="1" hangingPunct="1">
              <a:lnSpc>
                <a:spcPct val="120000"/>
              </a:lnSpc>
            </a:pPr>
            <a:endParaRPr lang="en-US" sz="2800" dirty="0">
              <a:solidFill>
                <a:srgbClr val="006231"/>
              </a:solidFill>
              <a:cs typeface="Arial" charset="0"/>
            </a:endParaRPr>
          </a:p>
          <a:p>
            <a:pPr algn="just" eaLnBrk="1" hangingPunct="1">
              <a:lnSpc>
                <a:spcPct val="120000"/>
              </a:lnSpc>
            </a:pPr>
            <a:r>
              <a:rPr lang="en-US" sz="2800" dirty="0" smtClean="0">
                <a:solidFill>
                  <a:srgbClr val="006231"/>
                </a:solidFill>
                <a:cs typeface="Arial" charset="0"/>
              </a:rPr>
              <a:t>Currently, there’s a lack of data visualization tools or iterative map generators for cancer incidence, adverse birth outcome statistics or emissions in Alberta. Under this task, we hope to build the Alberta Cancer and ABOs Atlas  and Alberta Pollution and Emission Data Visualizer. These will be web application with interactive maps built using  open source technologies such as D3.js.</a:t>
            </a:r>
          </a:p>
          <a:p>
            <a:pPr algn="just" eaLnBrk="1" hangingPunct="1">
              <a:lnSpc>
                <a:spcPct val="120000"/>
              </a:lnSpc>
            </a:pPr>
            <a:endParaRPr lang="en-US" sz="2800" dirty="0">
              <a:solidFill>
                <a:srgbClr val="006231"/>
              </a:solidFill>
              <a:cs typeface="Arial" charset="0"/>
            </a:endParaRPr>
          </a:p>
          <a:p>
            <a:pPr eaLnBrk="1" hangingPunct="1">
              <a:lnSpc>
                <a:spcPct val="120000"/>
              </a:lnSpc>
            </a:pPr>
            <a:r>
              <a:rPr lang="en-US" sz="2800" dirty="0" smtClean="0">
                <a:solidFill>
                  <a:srgbClr val="006231"/>
                </a:solidFill>
                <a:cs typeface="Arial" charset="0"/>
              </a:rPr>
              <a:t>Map showing CO emission in 2006</a:t>
            </a:r>
            <a:endParaRPr lang="en-US" sz="2800" dirty="0">
              <a:solidFill>
                <a:srgbClr val="006231"/>
              </a:solidFill>
              <a:cs typeface="Arial" charset="0"/>
            </a:endParaRPr>
          </a:p>
        </p:txBody>
      </p:sp>
      <p:sp>
        <p:nvSpPr>
          <p:cNvPr id="4110" name="TextBox 35"/>
          <p:cNvSpPr txBox="1">
            <a:spLocks noChangeArrowheads="1"/>
          </p:cNvSpPr>
          <p:nvPr/>
        </p:nvSpPr>
        <p:spPr bwMode="auto">
          <a:xfrm>
            <a:off x="685800" y="20726400"/>
            <a:ext cx="10896600" cy="12307888"/>
          </a:xfrm>
          <a:prstGeom prst="rect">
            <a:avLst/>
          </a:prstGeom>
          <a:noFill/>
          <a:ln w="12700">
            <a:solidFill>
              <a:srgbClr val="006231"/>
            </a:solidFill>
            <a:miter lim="800000"/>
            <a:headEnd/>
            <a:tailEnd/>
          </a:ln>
          <a:extLst>
            <a:ext uri="{909E8E84-426E-40DD-AFC4-6F175D3DCCD1}">
              <a14:hiddenFill xmlns:a14="http://schemas.microsoft.com/office/drawing/2010/main">
                <a:solidFill>
                  <a:srgbClr val="FFFFFF"/>
                </a:solidFill>
              </a14:hiddenFill>
            </a:ext>
          </a:extLst>
        </p:spPr>
        <p:txBody>
          <a:bodyPr lIns="457200" tIns="457200" rIns="457200" bIns="457200"/>
          <a:lstStyle>
            <a:lvl1pPr eaLnBrk="0" hangingPunct="0">
              <a:defRPr sz="9500">
                <a:solidFill>
                  <a:schemeClr val="tx1"/>
                </a:solidFill>
                <a:latin typeface="Arial" charset="0"/>
                <a:ea typeface="ＭＳ Ｐゴシック" charset="-128"/>
              </a:defRPr>
            </a:lvl1pPr>
            <a:lvl2pPr marL="37931725" indent="-37474525" eaLnBrk="0" hangingPunct="0">
              <a:defRPr sz="9500">
                <a:solidFill>
                  <a:schemeClr val="tx1"/>
                </a:solidFill>
                <a:latin typeface="Arial" charset="0"/>
                <a:ea typeface="ＭＳ Ｐゴシック" charset="-128"/>
              </a:defRPr>
            </a:lvl2pPr>
            <a:lvl3pPr eaLnBrk="0" hangingPunct="0">
              <a:defRPr sz="9500">
                <a:solidFill>
                  <a:schemeClr val="tx1"/>
                </a:solidFill>
                <a:latin typeface="Arial" charset="0"/>
                <a:ea typeface="ＭＳ Ｐゴシック" charset="-128"/>
              </a:defRPr>
            </a:lvl3pPr>
            <a:lvl4pPr eaLnBrk="0" hangingPunct="0">
              <a:defRPr sz="9500">
                <a:solidFill>
                  <a:schemeClr val="tx1"/>
                </a:solidFill>
                <a:latin typeface="Arial" charset="0"/>
                <a:ea typeface="ＭＳ Ｐゴシック" charset="-128"/>
              </a:defRPr>
            </a:lvl4pPr>
            <a:lvl5pPr eaLnBrk="0" hangingPunct="0">
              <a:defRPr sz="9500">
                <a:solidFill>
                  <a:schemeClr val="tx1"/>
                </a:solidFill>
                <a:latin typeface="Arial" charset="0"/>
                <a:ea typeface="ＭＳ Ｐゴシック" charset="-128"/>
              </a:defRPr>
            </a:lvl5pPr>
            <a:lvl6pPr marL="457200" eaLnBrk="0" fontAlgn="base" hangingPunct="0">
              <a:spcBef>
                <a:spcPct val="0"/>
              </a:spcBef>
              <a:spcAft>
                <a:spcPct val="0"/>
              </a:spcAft>
              <a:defRPr sz="9500">
                <a:solidFill>
                  <a:schemeClr val="tx1"/>
                </a:solidFill>
                <a:latin typeface="Arial" charset="0"/>
                <a:ea typeface="ＭＳ Ｐゴシック" charset="-128"/>
              </a:defRPr>
            </a:lvl6pPr>
            <a:lvl7pPr marL="914400" eaLnBrk="0" fontAlgn="base" hangingPunct="0">
              <a:spcBef>
                <a:spcPct val="0"/>
              </a:spcBef>
              <a:spcAft>
                <a:spcPct val="0"/>
              </a:spcAft>
              <a:defRPr sz="9500">
                <a:solidFill>
                  <a:schemeClr val="tx1"/>
                </a:solidFill>
                <a:latin typeface="Arial" charset="0"/>
                <a:ea typeface="ＭＳ Ｐゴシック" charset="-128"/>
              </a:defRPr>
            </a:lvl7pPr>
            <a:lvl8pPr marL="1371600" eaLnBrk="0" fontAlgn="base" hangingPunct="0">
              <a:spcBef>
                <a:spcPct val="0"/>
              </a:spcBef>
              <a:spcAft>
                <a:spcPct val="0"/>
              </a:spcAft>
              <a:defRPr sz="9500">
                <a:solidFill>
                  <a:schemeClr val="tx1"/>
                </a:solidFill>
                <a:latin typeface="Arial" charset="0"/>
                <a:ea typeface="ＭＳ Ｐゴシック" charset="-128"/>
              </a:defRPr>
            </a:lvl8pPr>
            <a:lvl9pPr marL="1828800" eaLnBrk="0" fontAlgn="base" hangingPunct="0">
              <a:spcBef>
                <a:spcPct val="0"/>
              </a:spcBef>
              <a:spcAft>
                <a:spcPct val="0"/>
              </a:spcAft>
              <a:defRPr sz="9500">
                <a:solidFill>
                  <a:schemeClr val="tx1"/>
                </a:solidFill>
                <a:latin typeface="Arial" charset="0"/>
                <a:ea typeface="ＭＳ Ｐゴシック" charset="-128"/>
              </a:defRPr>
            </a:lvl9pPr>
          </a:lstStyle>
          <a:p>
            <a:pPr eaLnBrk="1" hangingPunct="1">
              <a:lnSpc>
                <a:spcPct val="120000"/>
              </a:lnSpc>
            </a:pPr>
            <a:endParaRPr lang="en-US" sz="2800">
              <a:cs typeface="Arial" charset="0"/>
            </a:endParaRPr>
          </a:p>
        </p:txBody>
      </p:sp>
      <p:sp>
        <p:nvSpPr>
          <p:cNvPr id="46" name="TextBox 35"/>
          <p:cNvSpPr txBox="1">
            <a:spLocks noChangeArrowheads="1"/>
          </p:cNvSpPr>
          <p:nvPr/>
        </p:nvSpPr>
        <p:spPr bwMode="auto">
          <a:xfrm>
            <a:off x="685800" y="20726400"/>
            <a:ext cx="10896600" cy="1662113"/>
          </a:xfrm>
          <a:prstGeom prst="rect">
            <a:avLst/>
          </a:prstGeom>
          <a:solidFill>
            <a:srgbClr val="006231"/>
          </a:solidFill>
          <a:ln w="12700" cmpd="sng">
            <a:solidFill>
              <a:srgbClr val="006231"/>
            </a:solidFill>
            <a:miter lim="800000"/>
            <a:headEnd/>
            <a:tailEnd/>
          </a:ln>
        </p:spPr>
        <p:txBody>
          <a:bodyPr lIns="457200" tIns="457200" rIns="457200" bIns="457200">
            <a:spAutoFit/>
          </a:bodyPr>
          <a:lstStyle>
            <a:lvl1pPr eaLnBrk="0" hangingPunct="0">
              <a:defRPr sz="9500">
                <a:solidFill>
                  <a:schemeClr val="tx1"/>
                </a:solidFill>
                <a:latin typeface="Arial" charset="0"/>
                <a:ea typeface="ＭＳ Ｐゴシック" charset="-128"/>
              </a:defRPr>
            </a:lvl1pPr>
            <a:lvl2pPr marL="37931725" indent="-37474525" eaLnBrk="0" hangingPunct="0">
              <a:defRPr sz="9500">
                <a:solidFill>
                  <a:schemeClr val="tx1"/>
                </a:solidFill>
                <a:latin typeface="Arial" charset="0"/>
                <a:ea typeface="ＭＳ Ｐゴシック" charset="-128"/>
              </a:defRPr>
            </a:lvl2pPr>
            <a:lvl3pPr eaLnBrk="0" hangingPunct="0">
              <a:defRPr sz="9500">
                <a:solidFill>
                  <a:schemeClr val="tx1"/>
                </a:solidFill>
                <a:latin typeface="Arial" charset="0"/>
                <a:ea typeface="ＭＳ Ｐゴシック" charset="-128"/>
              </a:defRPr>
            </a:lvl3pPr>
            <a:lvl4pPr eaLnBrk="0" hangingPunct="0">
              <a:defRPr sz="9500">
                <a:solidFill>
                  <a:schemeClr val="tx1"/>
                </a:solidFill>
                <a:latin typeface="Arial" charset="0"/>
                <a:ea typeface="ＭＳ Ｐゴシック" charset="-128"/>
              </a:defRPr>
            </a:lvl4pPr>
            <a:lvl5pPr eaLnBrk="0" hangingPunct="0">
              <a:defRPr sz="9500">
                <a:solidFill>
                  <a:schemeClr val="tx1"/>
                </a:solidFill>
                <a:latin typeface="Arial" charset="0"/>
                <a:ea typeface="ＭＳ Ｐゴシック" charset="-128"/>
              </a:defRPr>
            </a:lvl5pPr>
            <a:lvl6pPr marL="457200" eaLnBrk="0" fontAlgn="base" hangingPunct="0">
              <a:spcBef>
                <a:spcPct val="0"/>
              </a:spcBef>
              <a:spcAft>
                <a:spcPct val="0"/>
              </a:spcAft>
              <a:defRPr sz="9500">
                <a:solidFill>
                  <a:schemeClr val="tx1"/>
                </a:solidFill>
                <a:latin typeface="Arial" charset="0"/>
                <a:ea typeface="ＭＳ Ｐゴシック" charset="-128"/>
              </a:defRPr>
            </a:lvl6pPr>
            <a:lvl7pPr marL="914400" eaLnBrk="0" fontAlgn="base" hangingPunct="0">
              <a:spcBef>
                <a:spcPct val="0"/>
              </a:spcBef>
              <a:spcAft>
                <a:spcPct val="0"/>
              </a:spcAft>
              <a:defRPr sz="9500">
                <a:solidFill>
                  <a:schemeClr val="tx1"/>
                </a:solidFill>
                <a:latin typeface="Arial" charset="0"/>
                <a:ea typeface="ＭＳ Ｐゴシック" charset="-128"/>
              </a:defRPr>
            </a:lvl7pPr>
            <a:lvl8pPr marL="1371600" eaLnBrk="0" fontAlgn="base" hangingPunct="0">
              <a:spcBef>
                <a:spcPct val="0"/>
              </a:spcBef>
              <a:spcAft>
                <a:spcPct val="0"/>
              </a:spcAft>
              <a:defRPr sz="9500">
                <a:solidFill>
                  <a:schemeClr val="tx1"/>
                </a:solidFill>
                <a:latin typeface="Arial" charset="0"/>
                <a:ea typeface="ＭＳ Ｐゴシック" charset="-128"/>
              </a:defRPr>
            </a:lvl8pPr>
            <a:lvl9pPr marL="1828800" eaLnBrk="0" fontAlgn="base" hangingPunct="0">
              <a:spcBef>
                <a:spcPct val="0"/>
              </a:spcBef>
              <a:spcAft>
                <a:spcPct val="0"/>
              </a:spcAft>
              <a:defRPr sz="9500">
                <a:solidFill>
                  <a:schemeClr val="tx1"/>
                </a:solidFill>
                <a:latin typeface="Arial" charset="0"/>
                <a:ea typeface="ＭＳ Ｐゴシック" charset="-128"/>
              </a:defRPr>
            </a:lvl9pPr>
          </a:lstStyle>
          <a:p>
            <a:pPr algn="ctr" eaLnBrk="1" hangingPunct="1"/>
            <a:r>
              <a:rPr lang="en-US" sz="4800" b="1" dirty="0" smtClean="0">
                <a:solidFill>
                  <a:schemeClr val="bg1"/>
                </a:solidFill>
                <a:cs typeface="Arial" charset="0"/>
              </a:rPr>
              <a:t>EXPLORATORY DATA ANALYSIS</a:t>
            </a:r>
            <a:endParaRPr lang="en-US" sz="4800" dirty="0">
              <a:solidFill>
                <a:schemeClr val="bg1"/>
              </a:solidFill>
              <a:cs typeface="Arial" charset="0"/>
            </a:endParaRPr>
          </a:p>
        </p:txBody>
      </p:sp>
      <p:sp>
        <p:nvSpPr>
          <p:cNvPr id="4112" name="TextBox 46"/>
          <p:cNvSpPr txBox="1">
            <a:spLocks noChangeArrowheads="1"/>
          </p:cNvSpPr>
          <p:nvPr/>
        </p:nvSpPr>
        <p:spPr bwMode="auto">
          <a:xfrm>
            <a:off x="1219200" y="23077488"/>
            <a:ext cx="9753600" cy="499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9500">
                <a:solidFill>
                  <a:schemeClr val="tx1"/>
                </a:solidFill>
                <a:latin typeface="Arial" charset="0"/>
                <a:ea typeface="ＭＳ Ｐゴシック" charset="-128"/>
              </a:defRPr>
            </a:lvl1pPr>
            <a:lvl2pPr marL="37931725" indent="-37474525" eaLnBrk="0" hangingPunct="0">
              <a:defRPr sz="9500">
                <a:solidFill>
                  <a:schemeClr val="tx1"/>
                </a:solidFill>
                <a:latin typeface="Arial" charset="0"/>
                <a:ea typeface="ＭＳ Ｐゴシック" charset="-128"/>
              </a:defRPr>
            </a:lvl2pPr>
            <a:lvl3pPr eaLnBrk="0" hangingPunct="0">
              <a:defRPr sz="9500">
                <a:solidFill>
                  <a:schemeClr val="tx1"/>
                </a:solidFill>
                <a:latin typeface="Arial" charset="0"/>
                <a:ea typeface="ＭＳ Ｐゴシック" charset="-128"/>
              </a:defRPr>
            </a:lvl3pPr>
            <a:lvl4pPr eaLnBrk="0" hangingPunct="0">
              <a:defRPr sz="9500">
                <a:solidFill>
                  <a:schemeClr val="tx1"/>
                </a:solidFill>
                <a:latin typeface="Arial" charset="0"/>
                <a:ea typeface="ＭＳ Ｐゴシック" charset="-128"/>
              </a:defRPr>
            </a:lvl4pPr>
            <a:lvl5pPr eaLnBrk="0" hangingPunct="0">
              <a:defRPr sz="9500">
                <a:solidFill>
                  <a:schemeClr val="tx1"/>
                </a:solidFill>
                <a:latin typeface="Arial" charset="0"/>
                <a:ea typeface="ＭＳ Ｐゴシック" charset="-128"/>
              </a:defRPr>
            </a:lvl5pPr>
            <a:lvl6pPr marL="457200" eaLnBrk="0" fontAlgn="base" hangingPunct="0">
              <a:spcBef>
                <a:spcPct val="0"/>
              </a:spcBef>
              <a:spcAft>
                <a:spcPct val="0"/>
              </a:spcAft>
              <a:defRPr sz="9500">
                <a:solidFill>
                  <a:schemeClr val="tx1"/>
                </a:solidFill>
                <a:latin typeface="Arial" charset="0"/>
                <a:ea typeface="ＭＳ Ｐゴシック" charset="-128"/>
              </a:defRPr>
            </a:lvl6pPr>
            <a:lvl7pPr marL="914400" eaLnBrk="0" fontAlgn="base" hangingPunct="0">
              <a:spcBef>
                <a:spcPct val="0"/>
              </a:spcBef>
              <a:spcAft>
                <a:spcPct val="0"/>
              </a:spcAft>
              <a:defRPr sz="9500">
                <a:solidFill>
                  <a:schemeClr val="tx1"/>
                </a:solidFill>
                <a:latin typeface="Arial" charset="0"/>
                <a:ea typeface="ＭＳ Ｐゴシック" charset="-128"/>
              </a:defRPr>
            </a:lvl7pPr>
            <a:lvl8pPr marL="1371600" eaLnBrk="0" fontAlgn="base" hangingPunct="0">
              <a:spcBef>
                <a:spcPct val="0"/>
              </a:spcBef>
              <a:spcAft>
                <a:spcPct val="0"/>
              </a:spcAft>
              <a:defRPr sz="9500">
                <a:solidFill>
                  <a:schemeClr val="tx1"/>
                </a:solidFill>
                <a:latin typeface="Arial" charset="0"/>
                <a:ea typeface="ＭＳ Ｐゴシック" charset="-128"/>
              </a:defRPr>
            </a:lvl8pPr>
            <a:lvl9pPr marL="1828800" eaLnBrk="0" fontAlgn="base" hangingPunct="0">
              <a:spcBef>
                <a:spcPct val="0"/>
              </a:spcBef>
              <a:spcAft>
                <a:spcPct val="0"/>
              </a:spcAft>
              <a:defRPr sz="9500">
                <a:solidFill>
                  <a:schemeClr val="tx1"/>
                </a:solidFill>
                <a:latin typeface="Arial" charset="0"/>
                <a:ea typeface="ＭＳ Ｐゴシック" charset="-128"/>
              </a:defRPr>
            </a:lvl9pPr>
          </a:lstStyle>
          <a:p>
            <a:pPr eaLnBrk="1" hangingPunct="1">
              <a:lnSpc>
                <a:spcPct val="120000"/>
              </a:lnSpc>
            </a:pPr>
            <a:endParaRPr lang="en-US" sz="2800" dirty="0" smtClean="0">
              <a:solidFill>
                <a:srgbClr val="006231"/>
              </a:solidFill>
              <a:cs typeface="Arial" charset="0"/>
            </a:endParaRPr>
          </a:p>
          <a:p>
            <a:pPr algn="just" eaLnBrk="1" hangingPunct="1">
              <a:lnSpc>
                <a:spcPct val="120000"/>
              </a:lnSpc>
            </a:pPr>
            <a:r>
              <a:rPr lang="en-US" sz="2800" dirty="0" smtClean="0">
                <a:solidFill>
                  <a:srgbClr val="006231"/>
                </a:solidFill>
                <a:cs typeface="Arial" charset="0"/>
              </a:rPr>
              <a:t>We intended to characterize the large amount of data sourced from emissions and related developmental health effects data bases  from 2006 to 2012 and study the trends using exploratory data analytic methods. </a:t>
            </a:r>
            <a:endParaRPr lang="en-US" sz="2800" dirty="0">
              <a:solidFill>
                <a:srgbClr val="006231"/>
              </a:solidFill>
              <a:cs typeface="Arial" charset="0"/>
            </a:endParaRPr>
          </a:p>
        </p:txBody>
      </p:sp>
      <p:sp>
        <p:nvSpPr>
          <p:cNvPr id="4114" name="TextBox 35"/>
          <p:cNvSpPr txBox="1">
            <a:spLocks noChangeArrowheads="1"/>
          </p:cNvSpPr>
          <p:nvPr/>
        </p:nvSpPr>
        <p:spPr bwMode="auto">
          <a:xfrm>
            <a:off x="35988625" y="4419600"/>
            <a:ext cx="10896600" cy="18599811"/>
          </a:xfrm>
          <a:prstGeom prst="rect">
            <a:avLst/>
          </a:prstGeom>
          <a:noFill/>
          <a:ln w="12700">
            <a:solidFill>
              <a:srgbClr val="006231"/>
            </a:solidFill>
            <a:miter lim="800000"/>
            <a:headEnd/>
            <a:tailEnd/>
          </a:ln>
          <a:extLst>
            <a:ext uri="{909E8E84-426E-40DD-AFC4-6F175D3DCCD1}">
              <a14:hiddenFill xmlns:a14="http://schemas.microsoft.com/office/drawing/2010/main">
                <a:solidFill>
                  <a:srgbClr val="FFFFFF"/>
                </a:solidFill>
              </a14:hiddenFill>
            </a:ext>
          </a:extLst>
        </p:spPr>
        <p:txBody>
          <a:bodyPr lIns="457200" tIns="457200" rIns="457200" bIns="457200"/>
          <a:lstStyle>
            <a:lvl1pPr eaLnBrk="0" hangingPunct="0">
              <a:defRPr sz="9500">
                <a:solidFill>
                  <a:schemeClr val="tx1"/>
                </a:solidFill>
                <a:latin typeface="Arial" charset="0"/>
                <a:ea typeface="ＭＳ Ｐゴシック" charset="-128"/>
              </a:defRPr>
            </a:lvl1pPr>
            <a:lvl2pPr marL="37931725" indent="-37474525" eaLnBrk="0" hangingPunct="0">
              <a:defRPr sz="9500">
                <a:solidFill>
                  <a:schemeClr val="tx1"/>
                </a:solidFill>
                <a:latin typeface="Arial" charset="0"/>
                <a:ea typeface="ＭＳ Ｐゴシック" charset="-128"/>
              </a:defRPr>
            </a:lvl2pPr>
            <a:lvl3pPr eaLnBrk="0" hangingPunct="0">
              <a:defRPr sz="9500">
                <a:solidFill>
                  <a:schemeClr val="tx1"/>
                </a:solidFill>
                <a:latin typeface="Arial" charset="0"/>
                <a:ea typeface="ＭＳ Ｐゴシック" charset="-128"/>
              </a:defRPr>
            </a:lvl3pPr>
            <a:lvl4pPr eaLnBrk="0" hangingPunct="0">
              <a:defRPr sz="9500">
                <a:solidFill>
                  <a:schemeClr val="tx1"/>
                </a:solidFill>
                <a:latin typeface="Arial" charset="0"/>
                <a:ea typeface="ＭＳ Ｐゴシック" charset="-128"/>
              </a:defRPr>
            </a:lvl4pPr>
            <a:lvl5pPr eaLnBrk="0" hangingPunct="0">
              <a:defRPr sz="9500">
                <a:solidFill>
                  <a:schemeClr val="tx1"/>
                </a:solidFill>
                <a:latin typeface="Arial" charset="0"/>
                <a:ea typeface="ＭＳ Ｐゴシック" charset="-128"/>
              </a:defRPr>
            </a:lvl5pPr>
            <a:lvl6pPr marL="457200" eaLnBrk="0" fontAlgn="base" hangingPunct="0">
              <a:spcBef>
                <a:spcPct val="0"/>
              </a:spcBef>
              <a:spcAft>
                <a:spcPct val="0"/>
              </a:spcAft>
              <a:defRPr sz="9500">
                <a:solidFill>
                  <a:schemeClr val="tx1"/>
                </a:solidFill>
                <a:latin typeface="Arial" charset="0"/>
                <a:ea typeface="ＭＳ Ｐゴシック" charset="-128"/>
              </a:defRPr>
            </a:lvl6pPr>
            <a:lvl7pPr marL="914400" eaLnBrk="0" fontAlgn="base" hangingPunct="0">
              <a:spcBef>
                <a:spcPct val="0"/>
              </a:spcBef>
              <a:spcAft>
                <a:spcPct val="0"/>
              </a:spcAft>
              <a:defRPr sz="9500">
                <a:solidFill>
                  <a:schemeClr val="tx1"/>
                </a:solidFill>
                <a:latin typeface="Arial" charset="0"/>
                <a:ea typeface="ＭＳ Ｐゴシック" charset="-128"/>
              </a:defRPr>
            </a:lvl7pPr>
            <a:lvl8pPr marL="1371600" eaLnBrk="0" fontAlgn="base" hangingPunct="0">
              <a:spcBef>
                <a:spcPct val="0"/>
              </a:spcBef>
              <a:spcAft>
                <a:spcPct val="0"/>
              </a:spcAft>
              <a:defRPr sz="9500">
                <a:solidFill>
                  <a:schemeClr val="tx1"/>
                </a:solidFill>
                <a:latin typeface="Arial" charset="0"/>
                <a:ea typeface="ＭＳ Ｐゴシック" charset="-128"/>
              </a:defRPr>
            </a:lvl8pPr>
            <a:lvl9pPr marL="1828800" eaLnBrk="0" fontAlgn="base" hangingPunct="0">
              <a:spcBef>
                <a:spcPct val="0"/>
              </a:spcBef>
              <a:spcAft>
                <a:spcPct val="0"/>
              </a:spcAft>
              <a:defRPr sz="9500">
                <a:solidFill>
                  <a:schemeClr val="tx1"/>
                </a:solidFill>
                <a:latin typeface="Arial" charset="0"/>
                <a:ea typeface="ＭＳ Ｐゴシック" charset="-128"/>
              </a:defRPr>
            </a:lvl9pPr>
          </a:lstStyle>
          <a:p>
            <a:pPr eaLnBrk="1" hangingPunct="1">
              <a:lnSpc>
                <a:spcPct val="120000"/>
              </a:lnSpc>
            </a:pPr>
            <a:endParaRPr lang="en-US" sz="2800">
              <a:cs typeface="Arial" charset="0"/>
            </a:endParaRPr>
          </a:p>
        </p:txBody>
      </p:sp>
      <p:sp>
        <p:nvSpPr>
          <p:cNvPr id="53" name="TextBox 35"/>
          <p:cNvSpPr txBox="1">
            <a:spLocks noChangeArrowheads="1"/>
          </p:cNvSpPr>
          <p:nvPr/>
        </p:nvSpPr>
        <p:spPr bwMode="auto">
          <a:xfrm>
            <a:off x="35988625" y="4419600"/>
            <a:ext cx="10896600" cy="1662113"/>
          </a:xfrm>
          <a:prstGeom prst="rect">
            <a:avLst/>
          </a:prstGeom>
          <a:solidFill>
            <a:srgbClr val="006231"/>
          </a:solidFill>
          <a:ln w="12700" cmpd="sng">
            <a:solidFill>
              <a:srgbClr val="006231"/>
            </a:solidFill>
            <a:miter lim="800000"/>
            <a:headEnd/>
            <a:tailEnd/>
          </a:ln>
        </p:spPr>
        <p:txBody>
          <a:bodyPr lIns="457200" tIns="457200" rIns="457200" bIns="457200">
            <a:spAutoFit/>
          </a:bodyPr>
          <a:lstStyle>
            <a:lvl1pPr eaLnBrk="0" hangingPunct="0">
              <a:defRPr sz="9500">
                <a:solidFill>
                  <a:schemeClr val="tx1"/>
                </a:solidFill>
                <a:latin typeface="Arial" charset="0"/>
                <a:ea typeface="ＭＳ Ｐゴシック" charset="-128"/>
              </a:defRPr>
            </a:lvl1pPr>
            <a:lvl2pPr marL="37931725" indent="-37474525" eaLnBrk="0" hangingPunct="0">
              <a:defRPr sz="9500">
                <a:solidFill>
                  <a:schemeClr val="tx1"/>
                </a:solidFill>
                <a:latin typeface="Arial" charset="0"/>
                <a:ea typeface="ＭＳ Ｐゴシック" charset="-128"/>
              </a:defRPr>
            </a:lvl2pPr>
            <a:lvl3pPr eaLnBrk="0" hangingPunct="0">
              <a:defRPr sz="9500">
                <a:solidFill>
                  <a:schemeClr val="tx1"/>
                </a:solidFill>
                <a:latin typeface="Arial" charset="0"/>
                <a:ea typeface="ＭＳ Ｐゴシック" charset="-128"/>
              </a:defRPr>
            </a:lvl3pPr>
            <a:lvl4pPr eaLnBrk="0" hangingPunct="0">
              <a:defRPr sz="9500">
                <a:solidFill>
                  <a:schemeClr val="tx1"/>
                </a:solidFill>
                <a:latin typeface="Arial" charset="0"/>
                <a:ea typeface="ＭＳ Ｐゴシック" charset="-128"/>
              </a:defRPr>
            </a:lvl4pPr>
            <a:lvl5pPr eaLnBrk="0" hangingPunct="0">
              <a:defRPr sz="9500">
                <a:solidFill>
                  <a:schemeClr val="tx1"/>
                </a:solidFill>
                <a:latin typeface="Arial" charset="0"/>
                <a:ea typeface="ＭＳ Ｐゴシック" charset="-128"/>
              </a:defRPr>
            </a:lvl5pPr>
            <a:lvl6pPr marL="457200" eaLnBrk="0" fontAlgn="base" hangingPunct="0">
              <a:spcBef>
                <a:spcPct val="0"/>
              </a:spcBef>
              <a:spcAft>
                <a:spcPct val="0"/>
              </a:spcAft>
              <a:defRPr sz="9500">
                <a:solidFill>
                  <a:schemeClr val="tx1"/>
                </a:solidFill>
                <a:latin typeface="Arial" charset="0"/>
                <a:ea typeface="ＭＳ Ｐゴシック" charset="-128"/>
              </a:defRPr>
            </a:lvl6pPr>
            <a:lvl7pPr marL="914400" eaLnBrk="0" fontAlgn="base" hangingPunct="0">
              <a:spcBef>
                <a:spcPct val="0"/>
              </a:spcBef>
              <a:spcAft>
                <a:spcPct val="0"/>
              </a:spcAft>
              <a:defRPr sz="9500">
                <a:solidFill>
                  <a:schemeClr val="tx1"/>
                </a:solidFill>
                <a:latin typeface="Arial" charset="0"/>
                <a:ea typeface="ＭＳ Ｐゴシック" charset="-128"/>
              </a:defRPr>
            </a:lvl7pPr>
            <a:lvl8pPr marL="1371600" eaLnBrk="0" fontAlgn="base" hangingPunct="0">
              <a:spcBef>
                <a:spcPct val="0"/>
              </a:spcBef>
              <a:spcAft>
                <a:spcPct val="0"/>
              </a:spcAft>
              <a:defRPr sz="9500">
                <a:solidFill>
                  <a:schemeClr val="tx1"/>
                </a:solidFill>
                <a:latin typeface="Arial" charset="0"/>
                <a:ea typeface="ＭＳ Ｐゴシック" charset="-128"/>
              </a:defRPr>
            </a:lvl8pPr>
            <a:lvl9pPr marL="1828800" eaLnBrk="0" fontAlgn="base" hangingPunct="0">
              <a:spcBef>
                <a:spcPct val="0"/>
              </a:spcBef>
              <a:spcAft>
                <a:spcPct val="0"/>
              </a:spcAft>
              <a:defRPr sz="9500">
                <a:solidFill>
                  <a:schemeClr val="tx1"/>
                </a:solidFill>
                <a:latin typeface="Arial" charset="0"/>
                <a:ea typeface="ＭＳ Ｐゴシック" charset="-128"/>
              </a:defRPr>
            </a:lvl9pPr>
          </a:lstStyle>
          <a:p>
            <a:pPr algn="ctr" eaLnBrk="1" hangingPunct="1"/>
            <a:r>
              <a:rPr lang="en-US" sz="4800" b="1" dirty="0" smtClean="0">
                <a:solidFill>
                  <a:schemeClr val="bg1"/>
                </a:solidFill>
                <a:cs typeface="Arial" charset="0"/>
              </a:rPr>
              <a:t>IDENTIFYING MIXTURES</a:t>
            </a:r>
            <a:endParaRPr lang="en-US" sz="4800" dirty="0">
              <a:solidFill>
                <a:schemeClr val="bg1"/>
              </a:solidFill>
              <a:cs typeface="Arial" charset="0"/>
            </a:endParaRPr>
          </a:p>
        </p:txBody>
      </p:sp>
      <p:sp>
        <p:nvSpPr>
          <p:cNvPr id="54" name="TextBox 53"/>
          <p:cNvSpPr txBox="1"/>
          <p:nvPr/>
        </p:nvSpPr>
        <p:spPr>
          <a:xfrm>
            <a:off x="36522025" y="6553200"/>
            <a:ext cx="9753600" cy="12268200"/>
          </a:xfrm>
          <a:prstGeom prst="rect">
            <a:avLst/>
          </a:prstGeom>
          <a:noFill/>
        </p:spPr>
        <p:txBody>
          <a:bodyPr lIns="0" tIns="0" rIns="0" bIns="0"/>
          <a:lstStyle>
            <a:lvl1pPr eaLnBrk="0" hangingPunct="0">
              <a:defRPr sz="9500">
                <a:solidFill>
                  <a:schemeClr val="tx1"/>
                </a:solidFill>
                <a:latin typeface="Arial" charset="0"/>
                <a:ea typeface="ＭＳ Ｐゴシック" charset="-128"/>
              </a:defRPr>
            </a:lvl1pPr>
            <a:lvl2pPr marL="37931725" indent="-37474525" eaLnBrk="0" hangingPunct="0">
              <a:defRPr sz="9500">
                <a:solidFill>
                  <a:schemeClr val="tx1"/>
                </a:solidFill>
                <a:latin typeface="Arial" charset="0"/>
                <a:ea typeface="ＭＳ Ｐゴシック" charset="-128"/>
              </a:defRPr>
            </a:lvl2pPr>
            <a:lvl3pPr eaLnBrk="0" hangingPunct="0">
              <a:defRPr sz="9500">
                <a:solidFill>
                  <a:schemeClr val="tx1"/>
                </a:solidFill>
                <a:latin typeface="Arial" charset="0"/>
                <a:ea typeface="ＭＳ Ｐゴシック" charset="-128"/>
              </a:defRPr>
            </a:lvl3pPr>
            <a:lvl4pPr eaLnBrk="0" hangingPunct="0">
              <a:defRPr sz="9500">
                <a:solidFill>
                  <a:schemeClr val="tx1"/>
                </a:solidFill>
                <a:latin typeface="Arial" charset="0"/>
                <a:ea typeface="ＭＳ Ｐゴシック" charset="-128"/>
              </a:defRPr>
            </a:lvl4pPr>
            <a:lvl5pPr eaLnBrk="0" hangingPunct="0">
              <a:defRPr sz="9500">
                <a:solidFill>
                  <a:schemeClr val="tx1"/>
                </a:solidFill>
                <a:latin typeface="Arial" charset="0"/>
                <a:ea typeface="ＭＳ Ｐゴシック" charset="-128"/>
              </a:defRPr>
            </a:lvl5pPr>
            <a:lvl6pPr marL="457200" eaLnBrk="0" fontAlgn="base" hangingPunct="0">
              <a:spcBef>
                <a:spcPct val="0"/>
              </a:spcBef>
              <a:spcAft>
                <a:spcPct val="0"/>
              </a:spcAft>
              <a:defRPr sz="9500">
                <a:solidFill>
                  <a:schemeClr val="tx1"/>
                </a:solidFill>
                <a:latin typeface="Arial" charset="0"/>
                <a:ea typeface="ＭＳ Ｐゴシック" charset="-128"/>
              </a:defRPr>
            </a:lvl6pPr>
            <a:lvl7pPr marL="914400" eaLnBrk="0" fontAlgn="base" hangingPunct="0">
              <a:spcBef>
                <a:spcPct val="0"/>
              </a:spcBef>
              <a:spcAft>
                <a:spcPct val="0"/>
              </a:spcAft>
              <a:defRPr sz="9500">
                <a:solidFill>
                  <a:schemeClr val="tx1"/>
                </a:solidFill>
                <a:latin typeface="Arial" charset="0"/>
                <a:ea typeface="ＭＳ Ｐゴシック" charset="-128"/>
              </a:defRPr>
            </a:lvl7pPr>
            <a:lvl8pPr marL="1371600" eaLnBrk="0" fontAlgn="base" hangingPunct="0">
              <a:spcBef>
                <a:spcPct val="0"/>
              </a:spcBef>
              <a:spcAft>
                <a:spcPct val="0"/>
              </a:spcAft>
              <a:defRPr sz="9500">
                <a:solidFill>
                  <a:schemeClr val="tx1"/>
                </a:solidFill>
                <a:latin typeface="Arial" charset="0"/>
                <a:ea typeface="ＭＳ Ｐゴシック" charset="-128"/>
              </a:defRPr>
            </a:lvl8pPr>
            <a:lvl9pPr marL="1828800" eaLnBrk="0" fontAlgn="base" hangingPunct="0">
              <a:spcBef>
                <a:spcPct val="0"/>
              </a:spcBef>
              <a:spcAft>
                <a:spcPct val="0"/>
              </a:spcAft>
              <a:defRPr sz="9500">
                <a:solidFill>
                  <a:schemeClr val="tx1"/>
                </a:solidFill>
                <a:latin typeface="Arial" charset="0"/>
                <a:ea typeface="ＭＳ Ｐゴシック" charset="-128"/>
              </a:defRPr>
            </a:lvl9pPr>
          </a:lstStyle>
          <a:p>
            <a:pPr eaLnBrk="1" hangingPunct="1">
              <a:lnSpc>
                <a:spcPct val="120000"/>
              </a:lnSpc>
            </a:pPr>
            <a:endParaRPr lang="en-US" sz="2800" dirty="0">
              <a:solidFill>
                <a:srgbClr val="006231"/>
              </a:solidFill>
              <a:cs typeface="Arial" charset="0"/>
            </a:endParaRPr>
          </a:p>
          <a:p>
            <a:pPr eaLnBrk="1" hangingPunct="1">
              <a:lnSpc>
                <a:spcPct val="120000"/>
              </a:lnSpc>
            </a:pPr>
            <a:endParaRPr lang="en-US" sz="2800" dirty="0">
              <a:solidFill>
                <a:srgbClr val="006231"/>
              </a:solidFill>
              <a:cs typeface="Arial" charset="0"/>
            </a:endParaRPr>
          </a:p>
          <a:p>
            <a:pPr algn="just" eaLnBrk="1" hangingPunct="1">
              <a:lnSpc>
                <a:spcPct val="120000"/>
              </a:lnSpc>
            </a:pPr>
            <a:r>
              <a:rPr lang="en-US" sz="2800" dirty="0" smtClean="0">
                <a:solidFill>
                  <a:srgbClr val="006231"/>
                </a:solidFill>
                <a:cs typeface="Arial" charset="0"/>
              </a:rPr>
              <a:t>Identifying prominent mixtures in the emission data helps us reduce its dimensionality making way for easier understanding and computation. One approach to this end is to calculate high mutual correlations, or a PCA (Principal Component Analysis). However, this approach is limited by its inability to account for non-linear associations in the data. A second approach is to do cluster analysis in multidimensional space to observe the prominent mixtures emitted. </a:t>
            </a:r>
          </a:p>
          <a:p>
            <a:pPr algn="just" eaLnBrk="1" hangingPunct="1">
              <a:lnSpc>
                <a:spcPct val="120000"/>
              </a:lnSpc>
            </a:pPr>
            <a:endParaRPr lang="en-US" sz="2800" dirty="0">
              <a:solidFill>
                <a:srgbClr val="006231"/>
              </a:solidFill>
              <a:cs typeface="Arial" charset="0"/>
            </a:endParaRPr>
          </a:p>
          <a:p>
            <a:pPr algn="just" eaLnBrk="1" hangingPunct="1">
              <a:lnSpc>
                <a:spcPct val="120000"/>
              </a:lnSpc>
            </a:pPr>
            <a:r>
              <a:rPr lang="en-US" sz="2800" dirty="0" smtClean="0">
                <a:solidFill>
                  <a:srgbClr val="006231"/>
                </a:solidFill>
                <a:cs typeface="Arial" charset="0"/>
              </a:rPr>
              <a:t>From 2006 to 2012, a total of 111 chemicals were emitted. So each facility has a emission vector of 111 values for each year. The emission vectors are then clustered in this 111-dimension space.</a:t>
            </a:r>
            <a:endParaRPr lang="en-US" sz="2800" dirty="0">
              <a:solidFill>
                <a:srgbClr val="006231"/>
              </a:solidFill>
              <a:cs typeface="Arial" charset="0"/>
            </a:endParaRPr>
          </a:p>
        </p:txBody>
      </p:sp>
      <p:sp>
        <p:nvSpPr>
          <p:cNvPr id="4117" name="TextBox 35"/>
          <p:cNvSpPr txBox="1">
            <a:spLocks noChangeArrowheads="1"/>
          </p:cNvSpPr>
          <p:nvPr/>
        </p:nvSpPr>
        <p:spPr bwMode="auto">
          <a:xfrm>
            <a:off x="24220488" y="4419600"/>
            <a:ext cx="10896600" cy="28614688"/>
          </a:xfrm>
          <a:prstGeom prst="rect">
            <a:avLst/>
          </a:prstGeom>
          <a:noFill/>
          <a:ln w="12700">
            <a:solidFill>
              <a:srgbClr val="006231"/>
            </a:solidFill>
            <a:miter lim="800000"/>
            <a:headEnd/>
            <a:tailEnd/>
          </a:ln>
          <a:extLst>
            <a:ext uri="{909E8E84-426E-40DD-AFC4-6F175D3DCCD1}">
              <a14:hiddenFill xmlns:a14="http://schemas.microsoft.com/office/drawing/2010/main">
                <a:solidFill>
                  <a:srgbClr val="FFFFFF"/>
                </a:solidFill>
              </a14:hiddenFill>
            </a:ext>
          </a:extLst>
        </p:spPr>
        <p:txBody>
          <a:bodyPr lIns="457200" tIns="457200" rIns="457200" bIns="457200"/>
          <a:lstStyle>
            <a:lvl1pPr eaLnBrk="0" hangingPunct="0">
              <a:defRPr sz="9500">
                <a:solidFill>
                  <a:schemeClr val="tx1"/>
                </a:solidFill>
                <a:latin typeface="Arial" charset="0"/>
                <a:ea typeface="ＭＳ Ｐゴシック" charset="-128"/>
              </a:defRPr>
            </a:lvl1pPr>
            <a:lvl2pPr marL="37931725" indent="-37474525" eaLnBrk="0" hangingPunct="0">
              <a:defRPr sz="9500">
                <a:solidFill>
                  <a:schemeClr val="tx1"/>
                </a:solidFill>
                <a:latin typeface="Arial" charset="0"/>
                <a:ea typeface="ＭＳ Ｐゴシック" charset="-128"/>
              </a:defRPr>
            </a:lvl2pPr>
            <a:lvl3pPr eaLnBrk="0" hangingPunct="0">
              <a:defRPr sz="9500">
                <a:solidFill>
                  <a:schemeClr val="tx1"/>
                </a:solidFill>
                <a:latin typeface="Arial" charset="0"/>
                <a:ea typeface="ＭＳ Ｐゴシック" charset="-128"/>
              </a:defRPr>
            </a:lvl3pPr>
            <a:lvl4pPr eaLnBrk="0" hangingPunct="0">
              <a:defRPr sz="9500">
                <a:solidFill>
                  <a:schemeClr val="tx1"/>
                </a:solidFill>
                <a:latin typeface="Arial" charset="0"/>
                <a:ea typeface="ＭＳ Ｐゴシック" charset="-128"/>
              </a:defRPr>
            </a:lvl4pPr>
            <a:lvl5pPr eaLnBrk="0" hangingPunct="0">
              <a:defRPr sz="9500">
                <a:solidFill>
                  <a:schemeClr val="tx1"/>
                </a:solidFill>
                <a:latin typeface="Arial" charset="0"/>
                <a:ea typeface="ＭＳ Ｐゴシック" charset="-128"/>
              </a:defRPr>
            </a:lvl5pPr>
            <a:lvl6pPr marL="457200" eaLnBrk="0" fontAlgn="base" hangingPunct="0">
              <a:spcBef>
                <a:spcPct val="0"/>
              </a:spcBef>
              <a:spcAft>
                <a:spcPct val="0"/>
              </a:spcAft>
              <a:defRPr sz="9500">
                <a:solidFill>
                  <a:schemeClr val="tx1"/>
                </a:solidFill>
                <a:latin typeface="Arial" charset="0"/>
                <a:ea typeface="ＭＳ Ｐゴシック" charset="-128"/>
              </a:defRPr>
            </a:lvl6pPr>
            <a:lvl7pPr marL="914400" eaLnBrk="0" fontAlgn="base" hangingPunct="0">
              <a:spcBef>
                <a:spcPct val="0"/>
              </a:spcBef>
              <a:spcAft>
                <a:spcPct val="0"/>
              </a:spcAft>
              <a:defRPr sz="9500">
                <a:solidFill>
                  <a:schemeClr val="tx1"/>
                </a:solidFill>
                <a:latin typeface="Arial" charset="0"/>
                <a:ea typeface="ＭＳ Ｐゴシック" charset="-128"/>
              </a:defRPr>
            </a:lvl7pPr>
            <a:lvl8pPr marL="1371600" eaLnBrk="0" fontAlgn="base" hangingPunct="0">
              <a:spcBef>
                <a:spcPct val="0"/>
              </a:spcBef>
              <a:spcAft>
                <a:spcPct val="0"/>
              </a:spcAft>
              <a:defRPr sz="9500">
                <a:solidFill>
                  <a:schemeClr val="tx1"/>
                </a:solidFill>
                <a:latin typeface="Arial" charset="0"/>
                <a:ea typeface="ＭＳ Ｐゴシック" charset="-128"/>
              </a:defRPr>
            </a:lvl8pPr>
            <a:lvl9pPr marL="1828800" eaLnBrk="0" fontAlgn="base" hangingPunct="0">
              <a:spcBef>
                <a:spcPct val="0"/>
              </a:spcBef>
              <a:spcAft>
                <a:spcPct val="0"/>
              </a:spcAft>
              <a:defRPr sz="9500">
                <a:solidFill>
                  <a:schemeClr val="tx1"/>
                </a:solidFill>
                <a:latin typeface="Arial" charset="0"/>
                <a:ea typeface="ＭＳ Ｐゴシック" charset="-128"/>
              </a:defRPr>
            </a:lvl9pPr>
          </a:lstStyle>
          <a:p>
            <a:pPr eaLnBrk="1" hangingPunct="1">
              <a:lnSpc>
                <a:spcPct val="120000"/>
              </a:lnSpc>
            </a:pPr>
            <a:endParaRPr lang="en-US" sz="2800">
              <a:cs typeface="Arial" charset="0"/>
            </a:endParaRPr>
          </a:p>
        </p:txBody>
      </p:sp>
      <p:sp>
        <p:nvSpPr>
          <p:cNvPr id="58" name="TextBox 35"/>
          <p:cNvSpPr txBox="1">
            <a:spLocks noChangeArrowheads="1"/>
          </p:cNvSpPr>
          <p:nvPr/>
        </p:nvSpPr>
        <p:spPr bwMode="auto">
          <a:xfrm>
            <a:off x="24220488" y="4419600"/>
            <a:ext cx="10896600" cy="1662113"/>
          </a:xfrm>
          <a:prstGeom prst="rect">
            <a:avLst/>
          </a:prstGeom>
          <a:solidFill>
            <a:srgbClr val="006231"/>
          </a:solidFill>
          <a:ln w="12700" cmpd="sng">
            <a:solidFill>
              <a:srgbClr val="006231"/>
            </a:solidFill>
            <a:miter lim="800000"/>
            <a:headEnd/>
            <a:tailEnd/>
          </a:ln>
        </p:spPr>
        <p:txBody>
          <a:bodyPr lIns="457200" tIns="457200" rIns="457200" bIns="457200">
            <a:spAutoFit/>
          </a:bodyPr>
          <a:lstStyle>
            <a:lvl1pPr eaLnBrk="0" hangingPunct="0">
              <a:defRPr sz="9500">
                <a:solidFill>
                  <a:schemeClr val="tx1"/>
                </a:solidFill>
                <a:latin typeface="Arial" charset="0"/>
                <a:ea typeface="ＭＳ Ｐゴシック" charset="-128"/>
              </a:defRPr>
            </a:lvl1pPr>
            <a:lvl2pPr marL="37931725" indent="-37474525" eaLnBrk="0" hangingPunct="0">
              <a:defRPr sz="9500">
                <a:solidFill>
                  <a:schemeClr val="tx1"/>
                </a:solidFill>
                <a:latin typeface="Arial" charset="0"/>
                <a:ea typeface="ＭＳ Ｐゴシック" charset="-128"/>
              </a:defRPr>
            </a:lvl2pPr>
            <a:lvl3pPr eaLnBrk="0" hangingPunct="0">
              <a:defRPr sz="9500">
                <a:solidFill>
                  <a:schemeClr val="tx1"/>
                </a:solidFill>
                <a:latin typeface="Arial" charset="0"/>
                <a:ea typeface="ＭＳ Ｐゴシック" charset="-128"/>
              </a:defRPr>
            </a:lvl3pPr>
            <a:lvl4pPr eaLnBrk="0" hangingPunct="0">
              <a:defRPr sz="9500">
                <a:solidFill>
                  <a:schemeClr val="tx1"/>
                </a:solidFill>
                <a:latin typeface="Arial" charset="0"/>
                <a:ea typeface="ＭＳ Ｐゴシック" charset="-128"/>
              </a:defRPr>
            </a:lvl4pPr>
            <a:lvl5pPr eaLnBrk="0" hangingPunct="0">
              <a:defRPr sz="9500">
                <a:solidFill>
                  <a:schemeClr val="tx1"/>
                </a:solidFill>
                <a:latin typeface="Arial" charset="0"/>
                <a:ea typeface="ＭＳ Ｐゴシック" charset="-128"/>
              </a:defRPr>
            </a:lvl5pPr>
            <a:lvl6pPr marL="457200" eaLnBrk="0" fontAlgn="base" hangingPunct="0">
              <a:spcBef>
                <a:spcPct val="0"/>
              </a:spcBef>
              <a:spcAft>
                <a:spcPct val="0"/>
              </a:spcAft>
              <a:defRPr sz="9500">
                <a:solidFill>
                  <a:schemeClr val="tx1"/>
                </a:solidFill>
                <a:latin typeface="Arial" charset="0"/>
                <a:ea typeface="ＭＳ Ｐゴシック" charset="-128"/>
              </a:defRPr>
            </a:lvl6pPr>
            <a:lvl7pPr marL="914400" eaLnBrk="0" fontAlgn="base" hangingPunct="0">
              <a:spcBef>
                <a:spcPct val="0"/>
              </a:spcBef>
              <a:spcAft>
                <a:spcPct val="0"/>
              </a:spcAft>
              <a:defRPr sz="9500">
                <a:solidFill>
                  <a:schemeClr val="tx1"/>
                </a:solidFill>
                <a:latin typeface="Arial" charset="0"/>
                <a:ea typeface="ＭＳ Ｐゴシック" charset="-128"/>
              </a:defRPr>
            </a:lvl7pPr>
            <a:lvl8pPr marL="1371600" eaLnBrk="0" fontAlgn="base" hangingPunct="0">
              <a:spcBef>
                <a:spcPct val="0"/>
              </a:spcBef>
              <a:spcAft>
                <a:spcPct val="0"/>
              </a:spcAft>
              <a:defRPr sz="9500">
                <a:solidFill>
                  <a:schemeClr val="tx1"/>
                </a:solidFill>
                <a:latin typeface="Arial" charset="0"/>
                <a:ea typeface="ＭＳ Ｐゴシック" charset="-128"/>
              </a:defRPr>
            </a:lvl8pPr>
            <a:lvl9pPr marL="1828800" eaLnBrk="0" fontAlgn="base" hangingPunct="0">
              <a:spcBef>
                <a:spcPct val="0"/>
              </a:spcBef>
              <a:spcAft>
                <a:spcPct val="0"/>
              </a:spcAft>
              <a:defRPr sz="9500">
                <a:solidFill>
                  <a:schemeClr val="tx1"/>
                </a:solidFill>
                <a:latin typeface="Arial" charset="0"/>
                <a:ea typeface="ＭＳ Ｐゴシック" charset="-128"/>
              </a:defRPr>
            </a:lvl9pPr>
          </a:lstStyle>
          <a:p>
            <a:pPr algn="ctr" eaLnBrk="1" hangingPunct="1"/>
            <a:r>
              <a:rPr lang="en-US" sz="4800" b="1" dirty="0" smtClean="0">
                <a:solidFill>
                  <a:schemeClr val="bg1"/>
                </a:solidFill>
                <a:cs typeface="Arial" charset="0"/>
              </a:rPr>
              <a:t>ESTIMATING POLLUTION </a:t>
            </a:r>
            <a:endParaRPr lang="en-US" sz="4800" dirty="0">
              <a:solidFill>
                <a:schemeClr val="bg1"/>
              </a:solidFill>
              <a:cs typeface="Arial" charset="0"/>
            </a:endParaRPr>
          </a:p>
        </p:txBody>
      </p:sp>
      <p:sp>
        <p:nvSpPr>
          <p:cNvPr id="4119" name="TextBox 58"/>
          <p:cNvSpPr txBox="1">
            <a:spLocks noChangeArrowheads="1"/>
          </p:cNvSpPr>
          <p:nvPr/>
        </p:nvSpPr>
        <p:spPr bwMode="auto">
          <a:xfrm>
            <a:off x="24753888" y="6553200"/>
            <a:ext cx="9753600" cy="570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9500">
                <a:solidFill>
                  <a:schemeClr val="tx1"/>
                </a:solidFill>
                <a:latin typeface="Arial" charset="0"/>
                <a:ea typeface="ＭＳ Ｐゴシック" charset="-128"/>
              </a:defRPr>
            </a:lvl1pPr>
            <a:lvl2pPr marL="37931725" indent="-37474525" eaLnBrk="0" hangingPunct="0">
              <a:defRPr sz="9500">
                <a:solidFill>
                  <a:schemeClr val="tx1"/>
                </a:solidFill>
                <a:latin typeface="Arial" charset="0"/>
                <a:ea typeface="ＭＳ Ｐゴシック" charset="-128"/>
              </a:defRPr>
            </a:lvl2pPr>
            <a:lvl3pPr eaLnBrk="0" hangingPunct="0">
              <a:defRPr sz="9500">
                <a:solidFill>
                  <a:schemeClr val="tx1"/>
                </a:solidFill>
                <a:latin typeface="Arial" charset="0"/>
                <a:ea typeface="ＭＳ Ｐゴシック" charset="-128"/>
              </a:defRPr>
            </a:lvl3pPr>
            <a:lvl4pPr eaLnBrk="0" hangingPunct="0">
              <a:defRPr sz="9500">
                <a:solidFill>
                  <a:schemeClr val="tx1"/>
                </a:solidFill>
                <a:latin typeface="Arial" charset="0"/>
                <a:ea typeface="ＭＳ Ｐゴシック" charset="-128"/>
              </a:defRPr>
            </a:lvl4pPr>
            <a:lvl5pPr eaLnBrk="0" hangingPunct="0">
              <a:defRPr sz="9500">
                <a:solidFill>
                  <a:schemeClr val="tx1"/>
                </a:solidFill>
                <a:latin typeface="Arial" charset="0"/>
                <a:ea typeface="ＭＳ Ｐゴシック" charset="-128"/>
              </a:defRPr>
            </a:lvl5pPr>
            <a:lvl6pPr marL="457200" eaLnBrk="0" fontAlgn="base" hangingPunct="0">
              <a:spcBef>
                <a:spcPct val="0"/>
              </a:spcBef>
              <a:spcAft>
                <a:spcPct val="0"/>
              </a:spcAft>
              <a:defRPr sz="9500">
                <a:solidFill>
                  <a:schemeClr val="tx1"/>
                </a:solidFill>
                <a:latin typeface="Arial" charset="0"/>
                <a:ea typeface="ＭＳ Ｐゴシック" charset="-128"/>
              </a:defRPr>
            </a:lvl6pPr>
            <a:lvl7pPr marL="914400" eaLnBrk="0" fontAlgn="base" hangingPunct="0">
              <a:spcBef>
                <a:spcPct val="0"/>
              </a:spcBef>
              <a:spcAft>
                <a:spcPct val="0"/>
              </a:spcAft>
              <a:defRPr sz="9500">
                <a:solidFill>
                  <a:schemeClr val="tx1"/>
                </a:solidFill>
                <a:latin typeface="Arial" charset="0"/>
                <a:ea typeface="ＭＳ Ｐゴシック" charset="-128"/>
              </a:defRPr>
            </a:lvl7pPr>
            <a:lvl8pPr marL="1371600" eaLnBrk="0" fontAlgn="base" hangingPunct="0">
              <a:spcBef>
                <a:spcPct val="0"/>
              </a:spcBef>
              <a:spcAft>
                <a:spcPct val="0"/>
              </a:spcAft>
              <a:defRPr sz="9500">
                <a:solidFill>
                  <a:schemeClr val="tx1"/>
                </a:solidFill>
                <a:latin typeface="Arial" charset="0"/>
                <a:ea typeface="ＭＳ Ｐゴシック" charset="-128"/>
              </a:defRPr>
            </a:lvl8pPr>
            <a:lvl9pPr marL="1828800" eaLnBrk="0" fontAlgn="base" hangingPunct="0">
              <a:spcBef>
                <a:spcPct val="0"/>
              </a:spcBef>
              <a:spcAft>
                <a:spcPct val="0"/>
              </a:spcAft>
              <a:defRPr sz="9500">
                <a:solidFill>
                  <a:schemeClr val="tx1"/>
                </a:solidFill>
                <a:latin typeface="Arial" charset="0"/>
                <a:ea typeface="ＭＳ Ｐゴシック" charset="-128"/>
              </a:defRPr>
            </a:lvl9pPr>
          </a:lstStyle>
          <a:p>
            <a:pPr eaLnBrk="1" hangingPunct="1">
              <a:lnSpc>
                <a:spcPct val="120000"/>
              </a:lnSpc>
            </a:pPr>
            <a:endParaRPr lang="en-US" sz="2800" dirty="0" smtClean="0">
              <a:solidFill>
                <a:srgbClr val="006231"/>
              </a:solidFill>
              <a:cs typeface="Arial" charset="0"/>
            </a:endParaRPr>
          </a:p>
          <a:p>
            <a:pPr eaLnBrk="1" hangingPunct="1">
              <a:lnSpc>
                <a:spcPct val="120000"/>
              </a:lnSpc>
            </a:pPr>
            <a:endParaRPr lang="en-US" sz="2800" dirty="0" smtClean="0">
              <a:solidFill>
                <a:srgbClr val="006231"/>
              </a:solidFill>
              <a:cs typeface="Arial" charset="0"/>
            </a:endParaRPr>
          </a:p>
          <a:p>
            <a:pPr algn="just" eaLnBrk="1" hangingPunct="1">
              <a:lnSpc>
                <a:spcPct val="120000"/>
              </a:lnSpc>
            </a:pPr>
            <a:r>
              <a:rPr lang="en-US" sz="2800" dirty="0" smtClean="0">
                <a:solidFill>
                  <a:srgbClr val="006231"/>
                </a:solidFill>
                <a:cs typeface="Arial" charset="0"/>
              </a:rPr>
              <a:t>Estimating pollution levels across the province requires us to accurately project reported emissions. A number of statistical distributions have been recommended in literature, more commonly lognormal[1] and gamma[2]. </a:t>
            </a:r>
            <a:endParaRPr lang="en-US" sz="2800" dirty="0">
              <a:solidFill>
                <a:srgbClr val="006231"/>
              </a:solidFill>
              <a:cs typeface="Arial" charset="0"/>
            </a:endParaRPr>
          </a:p>
        </p:txBody>
      </p:sp>
      <p:sp>
        <p:nvSpPr>
          <p:cNvPr id="4120" name="Text Box 27"/>
          <p:cNvSpPr txBox="1">
            <a:spLocks noChangeArrowheads="1"/>
          </p:cNvSpPr>
          <p:nvPr/>
        </p:nvSpPr>
        <p:spPr bwMode="auto">
          <a:xfrm>
            <a:off x="24791988" y="9829800"/>
            <a:ext cx="9753600" cy="7391400"/>
          </a:xfrm>
          <a:prstGeom prst="rect">
            <a:avLst/>
          </a:prstGeom>
          <a:solidFill>
            <a:srgbClr val="D9D9D9"/>
          </a:solidFill>
          <a:ln>
            <a:noFill/>
          </a:ln>
          <a:extLst>
            <a:ext uri="{91240B29-F687-4F45-9708-019B960494DF}">
              <a14:hiddenLine xmlns:a14="http://schemas.microsoft.com/office/drawing/2010/main" w="9525">
                <a:solidFill>
                  <a:srgbClr val="000000"/>
                </a:solidFill>
                <a:prstDash val="dash"/>
                <a:miter lim="800000"/>
                <a:headEnd/>
                <a:tailEnd/>
              </a14:hiddenLine>
            </a:ext>
          </a:extLst>
        </p:spPr>
        <p:txBody>
          <a:bodyPr lIns="377967" tIns="188984" rIns="377967" bIns="188984" anchor="ctr"/>
          <a:lstStyle>
            <a:lvl1pPr eaLnBrk="0" hangingPunct="0">
              <a:defRPr sz="9500">
                <a:solidFill>
                  <a:schemeClr val="tx1"/>
                </a:solidFill>
                <a:latin typeface="Arial" charset="0"/>
                <a:ea typeface="ＭＳ Ｐゴシック" charset="-128"/>
              </a:defRPr>
            </a:lvl1pPr>
            <a:lvl2pPr marL="37931725" indent="-37474525" eaLnBrk="0" hangingPunct="0">
              <a:defRPr sz="9500">
                <a:solidFill>
                  <a:schemeClr val="tx1"/>
                </a:solidFill>
                <a:latin typeface="Arial" charset="0"/>
                <a:ea typeface="ＭＳ Ｐゴシック" charset="-128"/>
              </a:defRPr>
            </a:lvl2pPr>
            <a:lvl3pPr eaLnBrk="0" hangingPunct="0">
              <a:defRPr sz="9500">
                <a:solidFill>
                  <a:schemeClr val="tx1"/>
                </a:solidFill>
                <a:latin typeface="Arial" charset="0"/>
                <a:ea typeface="ＭＳ Ｐゴシック" charset="-128"/>
              </a:defRPr>
            </a:lvl3pPr>
            <a:lvl4pPr eaLnBrk="0" hangingPunct="0">
              <a:defRPr sz="9500">
                <a:solidFill>
                  <a:schemeClr val="tx1"/>
                </a:solidFill>
                <a:latin typeface="Arial" charset="0"/>
                <a:ea typeface="ＭＳ Ｐゴシック" charset="-128"/>
              </a:defRPr>
            </a:lvl4pPr>
            <a:lvl5pPr eaLnBrk="0" hangingPunct="0">
              <a:defRPr sz="9500">
                <a:solidFill>
                  <a:schemeClr val="tx1"/>
                </a:solidFill>
                <a:latin typeface="Arial" charset="0"/>
                <a:ea typeface="ＭＳ Ｐゴシック" charset="-128"/>
              </a:defRPr>
            </a:lvl5pPr>
            <a:lvl6pPr marL="457200" eaLnBrk="0" fontAlgn="base" hangingPunct="0">
              <a:spcBef>
                <a:spcPct val="0"/>
              </a:spcBef>
              <a:spcAft>
                <a:spcPct val="0"/>
              </a:spcAft>
              <a:defRPr sz="9500">
                <a:solidFill>
                  <a:schemeClr val="tx1"/>
                </a:solidFill>
                <a:latin typeface="Arial" charset="0"/>
                <a:ea typeface="ＭＳ Ｐゴシック" charset="-128"/>
              </a:defRPr>
            </a:lvl6pPr>
            <a:lvl7pPr marL="914400" eaLnBrk="0" fontAlgn="base" hangingPunct="0">
              <a:spcBef>
                <a:spcPct val="0"/>
              </a:spcBef>
              <a:spcAft>
                <a:spcPct val="0"/>
              </a:spcAft>
              <a:defRPr sz="9500">
                <a:solidFill>
                  <a:schemeClr val="tx1"/>
                </a:solidFill>
                <a:latin typeface="Arial" charset="0"/>
                <a:ea typeface="ＭＳ Ｐゴシック" charset="-128"/>
              </a:defRPr>
            </a:lvl7pPr>
            <a:lvl8pPr marL="1371600" eaLnBrk="0" fontAlgn="base" hangingPunct="0">
              <a:spcBef>
                <a:spcPct val="0"/>
              </a:spcBef>
              <a:spcAft>
                <a:spcPct val="0"/>
              </a:spcAft>
              <a:defRPr sz="9500">
                <a:solidFill>
                  <a:schemeClr val="tx1"/>
                </a:solidFill>
                <a:latin typeface="Arial" charset="0"/>
                <a:ea typeface="ＭＳ Ｐゴシック" charset="-128"/>
              </a:defRPr>
            </a:lvl8pPr>
            <a:lvl9pPr marL="1828800" eaLnBrk="0" fontAlgn="base" hangingPunct="0">
              <a:spcBef>
                <a:spcPct val="0"/>
              </a:spcBef>
              <a:spcAft>
                <a:spcPct val="0"/>
              </a:spcAft>
              <a:defRPr sz="9500">
                <a:solidFill>
                  <a:schemeClr val="tx1"/>
                </a:solidFill>
                <a:latin typeface="Arial" charset="0"/>
                <a:ea typeface="ＭＳ Ｐゴシック" charset="-128"/>
              </a:defRPr>
            </a:lvl9pPr>
          </a:lstStyle>
          <a:p>
            <a:pPr algn="ctr" eaLnBrk="1" hangingPunct="1"/>
            <a:r>
              <a:rPr lang="en-US" sz="3200">
                <a:cs typeface="Arial" charset="0"/>
              </a:rPr>
              <a:t>GRAPHIC</a:t>
            </a:r>
            <a:endParaRPr lang="en-US" sz="4200">
              <a:cs typeface="Arial" charset="0"/>
            </a:endParaRPr>
          </a:p>
        </p:txBody>
      </p:sp>
      <p:sp>
        <p:nvSpPr>
          <p:cNvPr id="4121" name="TextBox 35"/>
          <p:cNvSpPr txBox="1">
            <a:spLocks noChangeArrowheads="1"/>
          </p:cNvSpPr>
          <p:nvPr/>
        </p:nvSpPr>
        <p:spPr bwMode="auto">
          <a:xfrm>
            <a:off x="35987658" y="23871097"/>
            <a:ext cx="10896600" cy="9163191"/>
          </a:xfrm>
          <a:prstGeom prst="rect">
            <a:avLst/>
          </a:prstGeom>
          <a:noFill/>
          <a:ln w="12700">
            <a:solidFill>
              <a:srgbClr val="006231"/>
            </a:solidFill>
            <a:miter lim="800000"/>
            <a:headEnd/>
            <a:tailEnd/>
          </a:ln>
          <a:extLst>
            <a:ext uri="{909E8E84-426E-40DD-AFC4-6F175D3DCCD1}">
              <a14:hiddenFill xmlns:a14="http://schemas.microsoft.com/office/drawing/2010/main">
                <a:solidFill>
                  <a:srgbClr val="FFFFFF"/>
                </a:solidFill>
              </a14:hiddenFill>
            </a:ext>
          </a:extLst>
        </p:spPr>
        <p:txBody>
          <a:bodyPr lIns="457200" tIns="457200" rIns="457200" bIns="457200"/>
          <a:lstStyle>
            <a:lvl1pPr eaLnBrk="0" hangingPunct="0">
              <a:defRPr sz="9500">
                <a:solidFill>
                  <a:schemeClr val="tx1"/>
                </a:solidFill>
                <a:latin typeface="Arial" charset="0"/>
                <a:ea typeface="ＭＳ Ｐゴシック" charset="-128"/>
              </a:defRPr>
            </a:lvl1pPr>
            <a:lvl2pPr marL="37931725" indent="-37474525" eaLnBrk="0" hangingPunct="0">
              <a:defRPr sz="9500">
                <a:solidFill>
                  <a:schemeClr val="tx1"/>
                </a:solidFill>
                <a:latin typeface="Arial" charset="0"/>
                <a:ea typeface="ＭＳ Ｐゴシック" charset="-128"/>
              </a:defRPr>
            </a:lvl2pPr>
            <a:lvl3pPr eaLnBrk="0" hangingPunct="0">
              <a:defRPr sz="9500">
                <a:solidFill>
                  <a:schemeClr val="tx1"/>
                </a:solidFill>
                <a:latin typeface="Arial" charset="0"/>
                <a:ea typeface="ＭＳ Ｐゴシック" charset="-128"/>
              </a:defRPr>
            </a:lvl3pPr>
            <a:lvl4pPr eaLnBrk="0" hangingPunct="0">
              <a:defRPr sz="9500">
                <a:solidFill>
                  <a:schemeClr val="tx1"/>
                </a:solidFill>
                <a:latin typeface="Arial" charset="0"/>
                <a:ea typeface="ＭＳ Ｐゴシック" charset="-128"/>
              </a:defRPr>
            </a:lvl4pPr>
            <a:lvl5pPr eaLnBrk="0" hangingPunct="0">
              <a:defRPr sz="9500">
                <a:solidFill>
                  <a:schemeClr val="tx1"/>
                </a:solidFill>
                <a:latin typeface="Arial" charset="0"/>
                <a:ea typeface="ＭＳ Ｐゴシック" charset="-128"/>
              </a:defRPr>
            </a:lvl5pPr>
            <a:lvl6pPr marL="457200" eaLnBrk="0" fontAlgn="base" hangingPunct="0">
              <a:spcBef>
                <a:spcPct val="0"/>
              </a:spcBef>
              <a:spcAft>
                <a:spcPct val="0"/>
              </a:spcAft>
              <a:defRPr sz="9500">
                <a:solidFill>
                  <a:schemeClr val="tx1"/>
                </a:solidFill>
                <a:latin typeface="Arial" charset="0"/>
                <a:ea typeface="ＭＳ Ｐゴシック" charset="-128"/>
              </a:defRPr>
            </a:lvl6pPr>
            <a:lvl7pPr marL="914400" eaLnBrk="0" fontAlgn="base" hangingPunct="0">
              <a:spcBef>
                <a:spcPct val="0"/>
              </a:spcBef>
              <a:spcAft>
                <a:spcPct val="0"/>
              </a:spcAft>
              <a:defRPr sz="9500">
                <a:solidFill>
                  <a:schemeClr val="tx1"/>
                </a:solidFill>
                <a:latin typeface="Arial" charset="0"/>
                <a:ea typeface="ＭＳ Ｐゴシック" charset="-128"/>
              </a:defRPr>
            </a:lvl7pPr>
            <a:lvl8pPr marL="1371600" eaLnBrk="0" fontAlgn="base" hangingPunct="0">
              <a:spcBef>
                <a:spcPct val="0"/>
              </a:spcBef>
              <a:spcAft>
                <a:spcPct val="0"/>
              </a:spcAft>
              <a:defRPr sz="9500">
                <a:solidFill>
                  <a:schemeClr val="tx1"/>
                </a:solidFill>
                <a:latin typeface="Arial" charset="0"/>
                <a:ea typeface="ＭＳ Ｐゴシック" charset="-128"/>
              </a:defRPr>
            </a:lvl8pPr>
            <a:lvl9pPr marL="1828800" eaLnBrk="0" fontAlgn="base" hangingPunct="0">
              <a:spcBef>
                <a:spcPct val="0"/>
              </a:spcBef>
              <a:spcAft>
                <a:spcPct val="0"/>
              </a:spcAft>
              <a:defRPr sz="9500">
                <a:solidFill>
                  <a:schemeClr val="tx1"/>
                </a:solidFill>
                <a:latin typeface="Arial" charset="0"/>
                <a:ea typeface="ＭＳ Ｐゴシック" charset="-128"/>
              </a:defRPr>
            </a:lvl9pPr>
          </a:lstStyle>
          <a:p>
            <a:pPr eaLnBrk="1" hangingPunct="1">
              <a:lnSpc>
                <a:spcPct val="120000"/>
              </a:lnSpc>
            </a:pPr>
            <a:endParaRPr lang="en-US" sz="2800">
              <a:cs typeface="Arial" charset="0"/>
            </a:endParaRPr>
          </a:p>
        </p:txBody>
      </p:sp>
      <p:sp>
        <p:nvSpPr>
          <p:cNvPr id="63" name="TextBox 35"/>
          <p:cNvSpPr txBox="1">
            <a:spLocks noChangeArrowheads="1"/>
          </p:cNvSpPr>
          <p:nvPr/>
        </p:nvSpPr>
        <p:spPr bwMode="auto">
          <a:xfrm>
            <a:off x="35971438" y="23881555"/>
            <a:ext cx="10896600" cy="1662113"/>
          </a:xfrm>
          <a:prstGeom prst="rect">
            <a:avLst/>
          </a:prstGeom>
          <a:solidFill>
            <a:srgbClr val="006231"/>
          </a:solidFill>
          <a:ln w="12700" cmpd="sng">
            <a:solidFill>
              <a:srgbClr val="006231"/>
            </a:solidFill>
            <a:miter lim="800000"/>
            <a:headEnd/>
            <a:tailEnd/>
          </a:ln>
        </p:spPr>
        <p:txBody>
          <a:bodyPr lIns="457200" tIns="457200" rIns="457200" bIns="457200">
            <a:spAutoFit/>
          </a:bodyPr>
          <a:lstStyle>
            <a:lvl1pPr eaLnBrk="0" hangingPunct="0">
              <a:defRPr sz="9500">
                <a:solidFill>
                  <a:schemeClr val="tx1"/>
                </a:solidFill>
                <a:latin typeface="Arial" charset="0"/>
                <a:ea typeface="ＭＳ Ｐゴシック" charset="-128"/>
              </a:defRPr>
            </a:lvl1pPr>
            <a:lvl2pPr marL="37931725" indent="-37474525" eaLnBrk="0" hangingPunct="0">
              <a:defRPr sz="9500">
                <a:solidFill>
                  <a:schemeClr val="tx1"/>
                </a:solidFill>
                <a:latin typeface="Arial" charset="0"/>
                <a:ea typeface="ＭＳ Ｐゴシック" charset="-128"/>
              </a:defRPr>
            </a:lvl2pPr>
            <a:lvl3pPr eaLnBrk="0" hangingPunct="0">
              <a:defRPr sz="9500">
                <a:solidFill>
                  <a:schemeClr val="tx1"/>
                </a:solidFill>
                <a:latin typeface="Arial" charset="0"/>
                <a:ea typeface="ＭＳ Ｐゴシック" charset="-128"/>
              </a:defRPr>
            </a:lvl3pPr>
            <a:lvl4pPr eaLnBrk="0" hangingPunct="0">
              <a:defRPr sz="9500">
                <a:solidFill>
                  <a:schemeClr val="tx1"/>
                </a:solidFill>
                <a:latin typeface="Arial" charset="0"/>
                <a:ea typeface="ＭＳ Ｐゴシック" charset="-128"/>
              </a:defRPr>
            </a:lvl4pPr>
            <a:lvl5pPr eaLnBrk="0" hangingPunct="0">
              <a:defRPr sz="9500">
                <a:solidFill>
                  <a:schemeClr val="tx1"/>
                </a:solidFill>
                <a:latin typeface="Arial" charset="0"/>
                <a:ea typeface="ＭＳ Ｐゴシック" charset="-128"/>
              </a:defRPr>
            </a:lvl5pPr>
            <a:lvl6pPr marL="457200" eaLnBrk="0" fontAlgn="base" hangingPunct="0">
              <a:spcBef>
                <a:spcPct val="0"/>
              </a:spcBef>
              <a:spcAft>
                <a:spcPct val="0"/>
              </a:spcAft>
              <a:defRPr sz="9500">
                <a:solidFill>
                  <a:schemeClr val="tx1"/>
                </a:solidFill>
                <a:latin typeface="Arial" charset="0"/>
                <a:ea typeface="ＭＳ Ｐゴシック" charset="-128"/>
              </a:defRPr>
            </a:lvl6pPr>
            <a:lvl7pPr marL="914400" eaLnBrk="0" fontAlgn="base" hangingPunct="0">
              <a:spcBef>
                <a:spcPct val="0"/>
              </a:spcBef>
              <a:spcAft>
                <a:spcPct val="0"/>
              </a:spcAft>
              <a:defRPr sz="9500">
                <a:solidFill>
                  <a:schemeClr val="tx1"/>
                </a:solidFill>
                <a:latin typeface="Arial" charset="0"/>
                <a:ea typeface="ＭＳ Ｐゴシック" charset="-128"/>
              </a:defRPr>
            </a:lvl7pPr>
            <a:lvl8pPr marL="1371600" eaLnBrk="0" fontAlgn="base" hangingPunct="0">
              <a:spcBef>
                <a:spcPct val="0"/>
              </a:spcBef>
              <a:spcAft>
                <a:spcPct val="0"/>
              </a:spcAft>
              <a:defRPr sz="9500">
                <a:solidFill>
                  <a:schemeClr val="tx1"/>
                </a:solidFill>
                <a:latin typeface="Arial" charset="0"/>
                <a:ea typeface="ＭＳ Ｐゴシック" charset="-128"/>
              </a:defRPr>
            </a:lvl8pPr>
            <a:lvl9pPr marL="1828800" eaLnBrk="0" fontAlgn="base" hangingPunct="0">
              <a:spcBef>
                <a:spcPct val="0"/>
              </a:spcBef>
              <a:spcAft>
                <a:spcPct val="0"/>
              </a:spcAft>
              <a:defRPr sz="9500">
                <a:solidFill>
                  <a:schemeClr val="tx1"/>
                </a:solidFill>
                <a:latin typeface="Arial" charset="0"/>
                <a:ea typeface="ＭＳ Ｐゴシック" charset="-128"/>
              </a:defRPr>
            </a:lvl9pPr>
          </a:lstStyle>
          <a:p>
            <a:pPr algn="ctr" eaLnBrk="1" hangingPunct="1"/>
            <a:r>
              <a:rPr lang="en-US" sz="4800" b="1" dirty="0" smtClean="0">
                <a:solidFill>
                  <a:schemeClr val="bg1"/>
                </a:solidFill>
                <a:cs typeface="Arial" charset="0"/>
              </a:rPr>
              <a:t>REFERENCES</a:t>
            </a:r>
            <a:endParaRPr lang="en-US" sz="4800" dirty="0">
              <a:solidFill>
                <a:schemeClr val="bg1"/>
              </a:solidFill>
              <a:cs typeface="Arial" charset="0"/>
            </a:endParaRPr>
          </a:p>
        </p:txBody>
      </p:sp>
      <p:sp>
        <p:nvSpPr>
          <p:cNvPr id="4123" name="TextBox 63"/>
          <p:cNvSpPr txBox="1">
            <a:spLocks noChangeArrowheads="1"/>
          </p:cNvSpPr>
          <p:nvPr/>
        </p:nvSpPr>
        <p:spPr bwMode="auto">
          <a:xfrm>
            <a:off x="36614100" y="26441399"/>
            <a:ext cx="9753600" cy="4465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9500">
                <a:solidFill>
                  <a:schemeClr val="tx1"/>
                </a:solidFill>
                <a:latin typeface="Arial" charset="0"/>
                <a:ea typeface="ＭＳ Ｐゴシック" charset="-128"/>
              </a:defRPr>
            </a:lvl1pPr>
            <a:lvl2pPr marL="37931725" indent="-37474525" eaLnBrk="0" hangingPunct="0">
              <a:defRPr sz="9500">
                <a:solidFill>
                  <a:schemeClr val="tx1"/>
                </a:solidFill>
                <a:latin typeface="Arial" charset="0"/>
                <a:ea typeface="ＭＳ Ｐゴシック" charset="-128"/>
              </a:defRPr>
            </a:lvl2pPr>
            <a:lvl3pPr eaLnBrk="0" hangingPunct="0">
              <a:defRPr sz="9500">
                <a:solidFill>
                  <a:schemeClr val="tx1"/>
                </a:solidFill>
                <a:latin typeface="Arial" charset="0"/>
                <a:ea typeface="ＭＳ Ｐゴシック" charset="-128"/>
              </a:defRPr>
            </a:lvl3pPr>
            <a:lvl4pPr eaLnBrk="0" hangingPunct="0">
              <a:defRPr sz="9500">
                <a:solidFill>
                  <a:schemeClr val="tx1"/>
                </a:solidFill>
                <a:latin typeface="Arial" charset="0"/>
                <a:ea typeface="ＭＳ Ｐゴシック" charset="-128"/>
              </a:defRPr>
            </a:lvl4pPr>
            <a:lvl5pPr eaLnBrk="0" hangingPunct="0">
              <a:defRPr sz="9500">
                <a:solidFill>
                  <a:schemeClr val="tx1"/>
                </a:solidFill>
                <a:latin typeface="Arial" charset="0"/>
                <a:ea typeface="ＭＳ Ｐゴシック" charset="-128"/>
              </a:defRPr>
            </a:lvl5pPr>
            <a:lvl6pPr marL="457200" eaLnBrk="0" fontAlgn="base" hangingPunct="0">
              <a:spcBef>
                <a:spcPct val="0"/>
              </a:spcBef>
              <a:spcAft>
                <a:spcPct val="0"/>
              </a:spcAft>
              <a:defRPr sz="9500">
                <a:solidFill>
                  <a:schemeClr val="tx1"/>
                </a:solidFill>
                <a:latin typeface="Arial" charset="0"/>
                <a:ea typeface="ＭＳ Ｐゴシック" charset="-128"/>
              </a:defRPr>
            </a:lvl6pPr>
            <a:lvl7pPr marL="914400" eaLnBrk="0" fontAlgn="base" hangingPunct="0">
              <a:spcBef>
                <a:spcPct val="0"/>
              </a:spcBef>
              <a:spcAft>
                <a:spcPct val="0"/>
              </a:spcAft>
              <a:defRPr sz="9500">
                <a:solidFill>
                  <a:schemeClr val="tx1"/>
                </a:solidFill>
                <a:latin typeface="Arial" charset="0"/>
                <a:ea typeface="ＭＳ Ｐゴシック" charset="-128"/>
              </a:defRPr>
            </a:lvl7pPr>
            <a:lvl8pPr marL="1371600" eaLnBrk="0" fontAlgn="base" hangingPunct="0">
              <a:spcBef>
                <a:spcPct val="0"/>
              </a:spcBef>
              <a:spcAft>
                <a:spcPct val="0"/>
              </a:spcAft>
              <a:defRPr sz="9500">
                <a:solidFill>
                  <a:schemeClr val="tx1"/>
                </a:solidFill>
                <a:latin typeface="Arial" charset="0"/>
                <a:ea typeface="ＭＳ Ｐゴシック" charset="-128"/>
              </a:defRPr>
            </a:lvl8pPr>
            <a:lvl9pPr marL="1828800" eaLnBrk="0" fontAlgn="base" hangingPunct="0">
              <a:spcBef>
                <a:spcPct val="0"/>
              </a:spcBef>
              <a:spcAft>
                <a:spcPct val="0"/>
              </a:spcAft>
              <a:defRPr sz="9500">
                <a:solidFill>
                  <a:schemeClr val="tx1"/>
                </a:solidFill>
                <a:latin typeface="Arial" charset="0"/>
                <a:ea typeface="ＭＳ Ｐゴシック" charset="-128"/>
              </a:defRPr>
            </a:lvl9pPr>
          </a:lstStyle>
          <a:p>
            <a:pPr algn="just" eaLnBrk="1" hangingPunct="1">
              <a:lnSpc>
                <a:spcPct val="120000"/>
              </a:lnSpc>
            </a:pPr>
            <a:endParaRPr lang="en-US" sz="2800" dirty="0" smtClean="0">
              <a:solidFill>
                <a:srgbClr val="006231"/>
              </a:solidFill>
              <a:cs typeface="Arial" charset="0"/>
            </a:endParaRPr>
          </a:p>
          <a:p>
            <a:pPr algn="just" eaLnBrk="1" hangingPunct="1">
              <a:lnSpc>
                <a:spcPct val="120000"/>
              </a:lnSpc>
            </a:pPr>
            <a:r>
              <a:rPr lang="en-US" sz="2800" dirty="0" smtClean="0">
                <a:solidFill>
                  <a:srgbClr val="006231"/>
                </a:solidFill>
                <a:cs typeface="Arial" charset="0"/>
              </a:rPr>
              <a:t>[1]- </a:t>
            </a:r>
            <a:r>
              <a:rPr lang="en-CA" sz="2800" dirty="0" err="1">
                <a:solidFill>
                  <a:srgbClr val="006231"/>
                </a:solidFill>
              </a:rPr>
              <a:t>Kan</a:t>
            </a:r>
            <a:r>
              <a:rPr lang="en-CA" sz="2800" dirty="0">
                <a:solidFill>
                  <a:srgbClr val="006231"/>
                </a:solidFill>
              </a:rPr>
              <a:t>, H, </a:t>
            </a:r>
            <a:r>
              <a:rPr lang="en-CA" sz="2800" dirty="0" smtClean="0">
                <a:solidFill>
                  <a:srgbClr val="006231"/>
                </a:solidFill>
              </a:rPr>
              <a:t>-D, Chen, .B, -H, “Statistical </a:t>
            </a:r>
            <a:r>
              <a:rPr lang="en-CA" sz="2800" dirty="0">
                <a:solidFill>
                  <a:srgbClr val="006231"/>
                </a:solidFill>
              </a:rPr>
              <a:t>distributions of ambient air pollutants in Shanghai, </a:t>
            </a:r>
            <a:r>
              <a:rPr lang="en-CA" sz="2800" dirty="0" smtClean="0">
                <a:solidFill>
                  <a:srgbClr val="006231"/>
                </a:solidFill>
              </a:rPr>
              <a:t>China”, Scopus Biomedical and Environmental Sciences, Volume 17, Issue 3, September 2004, Pages 366-372</a:t>
            </a:r>
          </a:p>
          <a:p>
            <a:pPr algn="just" eaLnBrk="1" hangingPunct="1">
              <a:lnSpc>
                <a:spcPct val="120000"/>
              </a:lnSpc>
            </a:pPr>
            <a:endParaRPr lang="en-CA" sz="2800" dirty="0">
              <a:solidFill>
                <a:srgbClr val="006231"/>
              </a:solidFill>
            </a:endParaRPr>
          </a:p>
          <a:p>
            <a:pPr algn="just" eaLnBrk="1" hangingPunct="1">
              <a:lnSpc>
                <a:spcPct val="120000"/>
              </a:lnSpc>
            </a:pPr>
            <a:r>
              <a:rPr lang="en-CA" sz="2800" dirty="0" smtClean="0">
                <a:solidFill>
                  <a:srgbClr val="006231"/>
                </a:solidFill>
              </a:rPr>
              <a:t>[2]- P</a:t>
            </a:r>
            <a:r>
              <a:rPr lang="en-CA" sz="2800" dirty="0">
                <a:solidFill>
                  <a:srgbClr val="006231"/>
                </a:solidFill>
              </a:rPr>
              <a:t>. E. </a:t>
            </a:r>
            <a:r>
              <a:rPr lang="en-CA" sz="2800" dirty="0" err="1">
                <a:solidFill>
                  <a:srgbClr val="006231"/>
                </a:solidFill>
              </a:rPr>
              <a:t>Oguntunde</a:t>
            </a:r>
            <a:r>
              <a:rPr lang="en-CA" sz="2800" dirty="0">
                <a:solidFill>
                  <a:srgbClr val="006231"/>
                </a:solidFill>
              </a:rPr>
              <a:t>, O. A. </a:t>
            </a:r>
            <a:r>
              <a:rPr lang="en-CA" sz="2800" dirty="0" err="1">
                <a:solidFill>
                  <a:srgbClr val="006231"/>
                </a:solidFill>
              </a:rPr>
              <a:t>Odetunmibi</a:t>
            </a:r>
            <a:r>
              <a:rPr lang="en-CA" sz="2800" dirty="0">
                <a:solidFill>
                  <a:srgbClr val="006231"/>
                </a:solidFill>
              </a:rPr>
              <a:t>, and A. O. </a:t>
            </a:r>
            <a:r>
              <a:rPr lang="en-CA" sz="2800" dirty="0" err="1">
                <a:solidFill>
                  <a:srgbClr val="006231"/>
                </a:solidFill>
              </a:rPr>
              <a:t>Adejumo</a:t>
            </a:r>
            <a:r>
              <a:rPr lang="en-CA" sz="2800" dirty="0">
                <a:solidFill>
                  <a:srgbClr val="006231"/>
                </a:solidFill>
              </a:rPr>
              <a:t>, “A Study of Probability Models in Monitoring Environmental Pollution in Nigeria,” Journal of Probability and Statistics, vol. 2014, Article ID 864965, 6 pages, 2014. </a:t>
            </a:r>
            <a:r>
              <a:rPr lang="en-CA" sz="2800" dirty="0" smtClean="0">
                <a:solidFill>
                  <a:srgbClr val="006231"/>
                </a:solidFill>
              </a:rPr>
              <a:t>doi:10.1155/2014/864965</a:t>
            </a:r>
            <a:endParaRPr lang="en-US" sz="2800" dirty="0">
              <a:solidFill>
                <a:srgbClr val="006231"/>
              </a:solidFill>
              <a:cs typeface="Arial" charset="0"/>
            </a:endParaRPr>
          </a:p>
        </p:txBody>
      </p:sp>
      <p:sp>
        <p:nvSpPr>
          <p:cNvPr id="68" name="TextBox 67"/>
          <p:cNvSpPr txBox="1"/>
          <p:nvPr/>
        </p:nvSpPr>
        <p:spPr>
          <a:xfrm>
            <a:off x="24753888" y="17221200"/>
            <a:ext cx="9753600" cy="14982825"/>
          </a:xfrm>
          <a:prstGeom prst="rect">
            <a:avLst/>
          </a:prstGeom>
          <a:noFill/>
        </p:spPr>
        <p:txBody>
          <a:bodyPr lIns="0" tIns="0" rIns="0" bIns="0"/>
          <a:lstStyle>
            <a:lvl1pPr eaLnBrk="0" hangingPunct="0">
              <a:defRPr sz="9500">
                <a:solidFill>
                  <a:schemeClr val="tx1"/>
                </a:solidFill>
                <a:latin typeface="Arial" charset="0"/>
                <a:ea typeface="ＭＳ Ｐゴシック" charset="-128"/>
              </a:defRPr>
            </a:lvl1pPr>
            <a:lvl2pPr marL="37931725" indent="-37474525" eaLnBrk="0" hangingPunct="0">
              <a:defRPr sz="9500">
                <a:solidFill>
                  <a:schemeClr val="tx1"/>
                </a:solidFill>
                <a:latin typeface="Arial" charset="0"/>
                <a:ea typeface="ＭＳ Ｐゴシック" charset="-128"/>
              </a:defRPr>
            </a:lvl2pPr>
            <a:lvl3pPr eaLnBrk="0" hangingPunct="0">
              <a:defRPr sz="9500">
                <a:solidFill>
                  <a:schemeClr val="tx1"/>
                </a:solidFill>
                <a:latin typeface="Arial" charset="0"/>
                <a:ea typeface="ＭＳ Ｐゴシック" charset="-128"/>
              </a:defRPr>
            </a:lvl3pPr>
            <a:lvl4pPr eaLnBrk="0" hangingPunct="0">
              <a:defRPr sz="9500">
                <a:solidFill>
                  <a:schemeClr val="tx1"/>
                </a:solidFill>
                <a:latin typeface="Arial" charset="0"/>
                <a:ea typeface="ＭＳ Ｐゴシック" charset="-128"/>
              </a:defRPr>
            </a:lvl4pPr>
            <a:lvl5pPr eaLnBrk="0" hangingPunct="0">
              <a:defRPr sz="9500">
                <a:solidFill>
                  <a:schemeClr val="tx1"/>
                </a:solidFill>
                <a:latin typeface="Arial" charset="0"/>
                <a:ea typeface="ＭＳ Ｐゴシック" charset="-128"/>
              </a:defRPr>
            </a:lvl5pPr>
            <a:lvl6pPr marL="457200" eaLnBrk="0" fontAlgn="base" hangingPunct="0">
              <a:spcBef>
                <a:spcPct val="0"/>
              </a:spcBef>
              <a:spcAft>
                <a:spcPct val="0"/>
              </a:spcAft>
              <a:defRPr sz="9500">
                <a:solidFill>
                  <a:schemeClr val="tx1"/>
                </a:solidFill>
                <a:latin typeface="Arial" charset="0"/>
                <a:ea typeface="ＭＳ Ｐゴシック" charset="-128"/>
              </a:defRPr>
            </a:lvl6pPr>
            <a:lvl7pPr marL="914400" eaLnBrk="0" fontAlgn="base" hangingPunct="0">
              <a:spcBef>
                <a:spcPct val="0"/>
              </a:spcBef>
              <a:spcAft>
                <a:spcPct val="0"/>
              </a:spcAft>
              <a:defRPr sz="9500">
                <a:solidFill>
                  <a:schemeClr val="tx1"/>
                </a:solidFill>
                <a:latin typeface="Arial" charset="0"/>
                <a:ea typeface="ＭＳ Ｐゴシック" charset="-128"/>
              </a:defRPr>
            </a:lvl7pPr>
            <a:lvl8pPr marL="1371600" eaLnBrk="0" fontAlgn="base" hangingPunct="0">
              <a:spcBef>
                <a:spcPct val="0"/>
              </a:spcBef>
              <a:spcAft>
                <a:spcPct val="0"/>
              </a:spcAft>
              <a:defRPr sz="9500">
                <a:solidFill>
                  <a:schemeClr val="tx1"/>
                </a:solidFill>
                <a:latin typeface="Arial" charset="0"/>
                <a:ea typeface="ＭＳ Ｐゴシック" charset="-128"/>
              </a:defRPr>
            </a:lvl8pPr>
            <a:lvl9pPr marL="1828800" eaLnBrk="0" fontAlgn="base" hangingPunct="0">
              <a:spcBef>
                <a:spcPct val="0"/>
              </a:spcBef>
              <a:spcAft>
                <a:spcPct val="0"/>
              </a:spcAft>
              <a:defRPr sz="9500">
                <a:solidFill>
                  <a:schemeClr val="tx1"/>
                </a:solidFill>
                <a:latin typeface="Arial" charset="0"/>
                <a:ea typeface="ＭＳ Ｐゴシック" charset="-128"/>
              </a:defRPr>
            </a:lvl9pPr>
          </a:lstStyle>
          <a:p>
            <a:pPr algn="just" eaLnBrk="1" hangingPunct="1">
              <a:lnSpc>
                <a:spcPct val="120000"/>
              </a:lnSpc>
            </a:pPr>
            <a:r>
              <a:rPr lang="en-US" sz="2800" dirty="0" smtClean="0">
                <a:solidFill>
                  <a:srgbClr val="006231"/>
                </a:solidFill>
                <a:cs typeface="Arial" charset="0"/>
              </a:rPr>
              <a:t>A schematic plot of skewed multivariate normal</a:t>
            </a:r>
          </a:p>
          <a:p>
            <a:pPr algn="just" eaLnBrk="1" hangingPunct="1">
              <a:lnSpc>
                <a:spcPct val="120000"/>
              </a:lnSpc>
            </a:pPr>
            <a:endParaRPr lang="en-US" sz="2800" dirty="0">
              <a:solidFill>
                <a:srgbClr val="006231"/>
              </a:solidFill>
              <a:cs typeface="Arial" charset="0"/>
            </a:endParaRPr>
          </a:p>
          <a:p>
            <a:pPr algn="just" eaLnBrk="1" hangingPunct="1">
              <a:lnSpc>
                <a:spcPct val="120000"/>
              </a:lnSpc>
            </a:pPr>
            <a:r>
              <a:rPr lang="en-US" sz="2800" dirty="0" smtClean="0">
                <a:solidFill>
                  <a:srgbClr val="006231"/>
                </a:solidFill>
                <a:cs typeface="Arial" charset="0"/>
              </a:rPr>
              <a:t>For this study, we divided the province of Alberta into grids of 3 km by 3km. We estimated the toxic potential equivalent of emissions of each facility in each year. Using the coordinates of the emission source, we intend to use  a multivariate normal distribution to estimate toxic equivalent concentration at each grid point. This would help us identify locations were pollutant concentration are beyond tolerable limit and take necessary steps to curb adverse health outcomes. </a:t>
            </a:r>
            <a:endParaRPr lang="en-US" sz="2800" dirty="0">
              <a:solidFill>
                <a:srgbClr val="006231"/>
              </a:solidFill>
              <a:cs typeface="Arial" charset="0"/>
            </a:endParaRPr>
          </a:p>
        </p:txBody>
      </p:sp>
      <p:sp>
        <p:nvSpPr>
          <p:cNvPr id="4101" name="Text Box 27"/>
          <p:cNvSpPr txBox="1">
            <a:spLocks noChangeArrowheads="1"/>
          </p:cNvSpPr>
          <p:nvPr/>
        </p:nvSpPr>
        <p:spPr bwMode="auto">
          <a:xfrm>
            <a:off x="1219200" y="12954000"/>
            <a:ext cx="7924800" cy="6176963"/>
          </a:xfrm>
          <a:prstGeom prst="rect">
            <a:avLst/>
          </a:prstGeom>
          <a:solidFill>
            <a:srgbClr val="D9D9D9"/>
          </a:solidFill>
          <a:ln>
            <a:noFill/>
          </a:ln>
          <a:extLst>
            <a:ext uri="{91240B29-F687-4F45-9708-019B960494DF}">
              <a14:hiddenLine xmlns:a14="http://schemas.microsoft.com/office/drawing/2010/main" w="9525">
                <a:solidFill>
                  <a:srgbClr val="000000"/>
                </a:solidFill>
                <a:prstDash val="dash"/>
                <a:miter lim="800000"/>
                <a:headEnd/>
                <a:tailEnd/>
              </a14:hiddenLine>
            </a:ext>
          </a:extLst>
        </p:spPr>
        <p:txBody>
          <a:bodyPr lIns="377967" tIns="188984" rIns="377967" bIns="188984" anchor="ctr"/>
          <a:lstStyle>
            <a:lvl1pPr eaLnBrk="0" hangingPunct="0">
              <a:defRPr sz="9500">
                <a:solidFill>
                  <a:schemeClr val="tx1"/>
                </a:solidFill>
                <a:latin typeface="Arial" charset="0"/>
                <a:ea typeface="ＭＳ Ｐゴシック" charset="-128"/>
              </a:defRPr>
            </a:lvl1pPr>
            <a:lvl2pPr marL="37931725" indent="-37474525" eaLnBrk="0" hangingPunct="0">
              <a:defRPr sz="9500">
                <a:solidFill>
                  <a:schemeClr val="tx1"/>
                </a:solidFill>
                <a:latin typeface="Arial" charset="0"/>
                <a:ea typeface="ＭＳ Ｐゴシック" charset="-128"/>
              </a:defRPr>
            </a:lvl2pPr>
            <a:lvl3pPr eaLnBrk="0" hangingPunct="0">
              <a:defRPr sz="9500">
                <a:solidFill>
                  <a:schemeClr val="tx1"/>
                </a:solidFill>
                <a:latin typeface="Arial" charset="0"/>
                <a:ea typeface="ＭＳ Ｐゴシック" charset="-128"/>
              </a:defRPr>
            </a:lvl3pPr>
            <a:lvl4pPr eaLnBrk="0" hangingPunct="0">
              <a:defRPr sz="9500">
                <a:solidFill>
                  <a:schemeClr val="tx1"/>
                </a:solidFill>
                <a:latin typeface="Arial" charset="0"/>
                <a:ea typeface="ＭＳ Ｐゴシック" charset="-128"/>
              </a:defRPr>
            </a:lvl4pPr>
            <a:lvl5pPr eaLnBrk="0" hangingPunct="0">
              <a:defRPr sz="9500">
                <a:solidFill>
                  <a:schemeClr val="tx1"/>
                </a:solidFill>
                <a:latin typeface="Arial" charset="0"/>
                <a:ea typeface="ＭＳ Ｐゴシック" charset="-128"/>
              </a:defRPr>
            </a:lvl5pPr>
            <a:lvl6pPr marL="457200" eaLnBrk="0" fontAlgn="base" hangingPunct="0">
              <a:spcBef>
                <a:spcPct val="0"/>
              </a:spcBef>
              <a:spcAft>
                <a:spcPct val="0"/>
              </a:spcAft>
              <a:defRPr sz="9500">
                <a:solidFill>
                  <a:schemeClr val="tx1"/>
                </a:solidFill>
                <a:latin typeface="Arial" charset="0"/>
                <a:ea typeface="ＭＳ Ｐゴシック" charset="-128"/>
              </a:defRPr>
            </a:lvl6pPr>
            <a:lvl7pPr marL="914400" eaLnBrk="0" fontAlgn="base" hangingPunct="0">
              <a:spcBef>
                <a:spcPct val="0"/>
              </a:spcBef>
              <a:spcAft>
                <a:spcPct val="0"/>
              </a:spcAft>
              <a:defRPr sz="9500">
                <a:solidFill>
                  <a:schemeClr val="tx1"/>
                </a:solidFill>
                <a:latin typeface="Arial" charset="0"/>
                <a:ea typeface="ＭＳ Ｐゴシック" charset="-128"/>
              </a:defRPr>
            </a:lvl7pPr>
            <a:lvl8pPr marL="1371600" eaLnBrk="0" fontAlgn="base" hangingPunct="0">
              <a:spcBef>
                <a:spcPct val="0"/>
              </a:spcBef>
              <a:spcAft>
                <a:spcPct val="0"/>
              </a:spcAft>
              <a:defRPr sz="9500">
                <a:solidFill>
                  <a:schemeClr val="tx1"/>
                </a:solidFill>
                <a:latin typeface="Arial" charset="0"/>
                <a:ea typeface="ＭＳ Ｐゴシック" charset="-128"/>
              </a:defRPr>
            </a:lvl8pPr>
            <a:lvl9pPr marL="1828800" eaLnBrk="0" fontAlgn="base" hangingPunct="0">
              <a:spcBef>
                <a:spcPct val="0"/>
              </a:spcBef>
              <a:spcAft>
                <a:spcPct val="0"/>
              </a:spcAft>
              <a:defRPr sz="9500">
                <a:solidFill>
                  <a:schemeClr val="tx1"/>
                </a:solidFill>
                <a:latin typeface="Arial" charset="0"/>
                <a:ea typeface="ＭＳ Ｐゴシック" charset="-128"/>
              </a:defRPr>
            </a:lvl9pPr>
          </a:lstStyle>
          <a:p>
            <a:pPr eaLnBrk="1" hangingPunct="1">
              <a:spcBef>
                <a:spcPts val="1200"/>
              </a:spcBef>
            </a:pPr>
            <a:endParaRPr lang="en-US" sz="3200" dirty="0">
              <a:solidFill>
                <a:srgbClr val="006231"/>
              </a:solidFill>
              <a:cs typeface="Arial" charset="0"/>
            </a:endParaRPr>
          </a:p>
        </p:txBody>
      </p:sp>
      <p:sp>
        <p:nvSpPr>
          <p:cNvPr id="32" name="TextBox 35"/>
          <p:cNvSpPr txBox="1">
            <a:spLocks noChangeArrowheads="1"/>
          </p:cNvSpPr>
          <p:nvPr/>
        </p:nvSpPr>
        <p:spPr bwMode="auto">
          <a:xfrm>
            <a:off x="685800" y="4419599"/>
            <a:ext cx="22682200" cy="1662113"/>
          </a:xfrm>
          <a:prstGeom prst="rect">
            <a:avLst/>
          </a:prstGeom>
          <a:solidFill>
            <a:srgbClr val="006231"/>
          </a:solidFill>
          <a:ln w="12700" cmpd="sng">
            <a:solidFill>
              <a:srgbClr val="006231"/>
            </a:solidFill>
            <a:miter lim="800000"/>
            <a:headEnd/>
            <a:tailEnd/>
          </a:ln>
        </p:spPr>
        <p:txBody>
          <a:bodyPr wrap="square" lIns="457200" tIns="457200" rIns="457200" bIns="457200">
            <a:spAutoFit/>
          </a:bodyPr>
          <a:lstStyle>
            <a:lvl1pPr eaLnBrk="0" hangingPunct="0">
              <a:defRPr sz="9500">
                <a:solidFill>
                  <a:schemeClr val="tx1"/>
                </a:solidFill>
                <a:latin typeface="Arial" charset="0"/>
                <a:ea typeface="ＭＳ Ｐゴシック" charset="-128"/>
              </a:defRPr>
            </a:lvl1pPr>
            <a:lvl2pPr marL="37931725" indent="-37474525" eaLnBrk="0" hangingPunct="0">
              <a:defRPr sz="9500">
                <a:solidFill>
                  <a:schemeClr val="tx1"/>
                </a:solidFill>
                <a:latin typeface="Arial" charset="0"/>
                <a:ea typeface="ＭＳ Ｐゴシック" charset="-128"/>
              </a:defRPr>
            </a:lvl2pPr>
            <a:lvl3pPr eaLnBrk="0" hangingPunct="0">
              <a:defRPr sz="9500">
                <a:solidFill>
                  <a:schemeClr val="tx1"/>
                </a:solidFill>
                <a:latin typeface="Arial" charset="0"/>
                <a:ea typeface="ＭＳ Ｐゴシック" charset="-128"/>
              </a:defRPr>
            </a:lvl3pPr>
            <a:lvl4pPr eaLnBrk="0" hangingPunct="0">
              <a:defRPr sz="9500">
                <a:solidFill>
                  <a:schemeClr val="tx1"/>
                </a:solidFill>
                <a:latin typeface="Arial" charset="0"/>
                <a:ea typeface="ＭＳ Ｐゴシック" charset="-128"/>
              </a:defRPr>
            </a:lvl4pPr>
            <a:lvl5pPr eaLnBrk="0" hangingPunct="0">
              <a:defRPr sz="9500">
                <a:solidFill>
                  <a:schemeClr val="tx1"/>
                </a:solidFill>
                <a:latin typeface="Arial" charset="0"/>
                <a:ea typeface="ＭＳ Ｐゴシック" charset="-128"/>
              </a:defRPr>
            </a:lvl5pPr>
            <a:lvl6pPr marL="457200" eaLnBrk="0" fontAlgn="base" hangingPunct="0">
              <a:spcBef>
                <a:spcPct val="0"/>
              </a:spcBef>
              <a:spcAft>
                <a:spcPct val="0"/>
              </a:spcAft>
              <a:defRPr sz="9500">
                <a:solidFill>
                  <a:schemeClr val="tx1"/>
                </a:solidFill>
                <a:latin typeface="Arial" charset="0"/>
                <a:ea typeface="ＭＳ Ｐゴシック" charset="-128"/>
              </a:defRPr>
            </a:lvl6pPr>
            <a:lvl7pPr marL="914400" eaLnBrk="0" fontAlgn="base" hangingPunct="0">
              <a:spcBef>
                <a:spcPct val="0"/>
              </a:spcBef>
              <a:spcAft>
                <a:spcPct val="0"/>
              </a:spcAft>
              <a:defRPr sz="9500">
                <a:solidFill>
                  <a:schemeClr val="tx1"/>
                </a:solidFill>
                <a:latin typeface="Arial" charset="0"/>
                <a:ea typeface="ＭＳ Ｐゴシック" charset="-128"/>
              </a:defRPr>
            </a:lvl7pPr>
            <a:lvl8pPr marL="1371600" eaLnBrk="0" fontAlgn="base" hangingPunct="0">
              <a:spcBef>
                <a:spcPct val="0"/>
              </a:spcBef>
              <a:spcAft>
                <a:spcPct val="0"/>
              </a:spcAft>
              <a:defRPr sz="9500">
                <a:solidFill>
                  <a:schemeClr val="tx1"/>
                </a:solidFill>
                <a:latin typeface="Arial" charset="0"/>
                <a:ea typeface="ＭＳ Ｐゴシック" charset="-128"/>
              </a:defRPr>
            </a:lvl8pPr>
            <a:lvl9pPr marL="1828800" eaLnBrk="0" fontAlgn="base" hangingPunct="0">
              <a:spcBef>
                <a:spcPct val="0"/>
              </a:spcBef>
              <a:spcAft>
                <a:spcPct val="0"/>
              </a:spcAft>
              <a:defRPr sz="9500">
                <a:solidFill>
                  <a:schemeClr val="tx1"/>
                </a:solidFill>
                <a:latin typeface="Arial" charset="0"/>
                <a:ea typeface="ＭＳ Ｐゴシック" charset="-128"/>
              </a:defRPr>
            </a:lvl9pPr>
          </a:lstStyle>
          <a:p>
            <a:pPr algn="ctr" eaLnBrk="1" hangingPunct="1"/>
            <a:r>
              <a:rPr lang="en-US" sz="4800" b="1" dirty="0" smtClean="0">
                <a:solidFill>
                  <a:schemeClr val="bg1"/>
                </a:solidFill>
                <a:cs typeface="Arial" charset="0"/>
              </a:rPr>
              <a:t>INTRODUCTION</a:t>
            </a:r>
            <a:endParaRPr lang="en-US" sz="4800" dirty="0">
              <a:solidFill>
                <a:schemeClr val="bg1"/>
              </a:solidFill>
              <a:cs typeface="Arial"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042" y="12954000"/>
            <a:ext cx="8116957" cy="6272784"/>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33113" y="12954000"/>
            <a:ext cx="12928600" cy="6272784"/>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495917" y="33265892"/>
            <a:ext cx="2658234" cy="2974898"/>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453908" y="33265892"/>
            <a:ext cx="3067878" cy="3067878"/>
          </a:xfrm>
          <a:prstGeom prst="rect">
            <a:avLst/>
          </a:prstGeom>
        </p:spPr>
      </p:pic>
      <p:pic>
        <p:nvPicPr>
          <p:cNvPr id="39" name="Picture 3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202811" y="27885616"/>
            <a:ext cx="9398854" cy="4117197"/>
          </a:xfrm>
          <a:prstGeom prst="rect">
            <a:avLst/>
          </a:prstGeom>
        </p:spPr>
      </p:pic>
      <p:pic>
        <p:nvPicPr>
          <p:cNvPr id="2" name="Picture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4791988" y="9829800"/>
            <a:ext cx="9855200" cy="7391400"/>
          </a:xfrm>
          <a:prstGeom prst="rect">
            <a:avLst/>
          </a:prstGeom>
        </p:spPr>
      </p:pic>
      <p:pic>
        <p:nvPicPr>
          <p:cNvPr id="7" name="Picture 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7260212" y="14380368"/>
            <a:ext cx="8461376" cy="6346032"/>
          </a:xfrm>
          <a:prstGeom prst="rect">
            <a:avLst/>
          </a:prstGeom>
        </p:spPr>
      </p:pic>
      <p:pic>
        <p:nvPicPr>
          <p:cNvPr id="8" name="Picture 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04900" y="26140723"/>
            <a:ext cx="10058400" cy="5862090"/>
          </a:xfrm>
          <a:prstGeom prst="rect">
            <a:avLst/>
          </a:prstGeom>
        </p:spPr>
      </p:pic>
      <p:pic>
        <p:nvPicPr>
          <p:cNvPr id="9" name="Picture 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5309900" y="23019411"/>
            <a:ext cx="8832628" cy="8983402"/>
          </a:xfrm>
          <a:prstGeom prst="rect">
            <a:avLst/>
          </a:prstGeom>
        </p:spPr>
      </p:pic>
      <p:sp>
        <p:nvSpPr>
          <p:cNvPr id="41" name="TextBox 40"/>
          <p:cNvSpPr txBox="1"/>
          <p:nvPr/>
        </p:nvSpPr>
        <p:spPr>
          <a:xfrm>
            <a:off x="36507807" y="20997692"/>
            <a:ext cx="9753600" cy="3462508"/>
          </a:xfrm>
          <a:prstGeom prst="rect">
            <a:avLst/>
          </a:prstGeom>
          <a:noFill/>
        </p:spPr>
        <p:txBody>
          <a:bodyPr lIns="0" tIns="0" rIns="0" bIns="0"/>
          <a:lstStyle>
            <a:lvl1pPr eaLnBrk="0" hangingPunct="0">
              <a:defRPr sz="9500">
                <a:solidFill>
                  <a:schemeClr val="tx1"/>
                </a:solidFill>
                <a:latin typeface="Arial" charset="0"/>
                <a:ea typeface="ＭＳ Ｐゴシック" charset="-128"/>
              </a:defRPr>
            </a:lvl1pPr>
            <a:lvl2pPr marL="37931725" indent="-37474525" eaLnBrk="0" hangingPunct="0">
              <a:defRPr sz="9500">
                <a:solidFill>
                  <a:schemeClr val="tx1"/>
                </a:solidFill>
                <a:latin typeface="Arial" charset="0"/>
                <a:ea typeface="ＭＳ Ｐゴシック" charset="-128"/>
              </a:defRPr>
            </a:lvl2pPr>
            <a:lvl3pPr eaLnBrk="0" hangingPunct="0">
              <a:defRPr sz="9500">
                <a:solidFill>
                  <a:schemeClr val="tx1"/>
                </a:solidFill>
                <a:latin typeface="Arial" charset="0"/>
                <a:ea typeface="ＭＳ Ｐゴシック" charset="-128"/>
              </a:defRPr>
            </a:lvl3pPr>
            <a:lvl4pPr eaLnBrk="0" hangingPunct="0">
              <a:defRPr sz="9500">
                <a:solidFill>
                  <a:schemeClr val="tx1"/>
                </a:solidFill>
                <a:latin typeface="Arial" charset="0"/>
                <a:ea typeface="ＭＳ Ｐゴシック" charset="-128"/>
              </a:defRPr>
            </a:lvl4pPr>
            <a:lvl5pPr eaLnBrk="0" hangingPunct="0">
              <a:defRPr sz="9500">
                <a:solidFill>
                  <a:schemeClr val="tx1"/>
                </a:solidFill>
                <a:latin typeface="Arial" charset="0"/>
                <a:ea typeface="ＭＳ Ｐゴシック" charset="-128"/>
              </a:defRPr>
            </a:lvl5pPr>
            <a:lvl6pPr marL="457200" eaLnBrk="0" fontAlgn="base" hangingPunct="0">
              <a:spcBef>
                <a:spcPct val="0"/>
              </a:spcBef>
              <a:spcAft>
                <a:spcPct val="0"/>
              </a:spcAft>
              <a:defRPr sz="9500">
                <a:solidFill>
                  <a:schemeClr val="tx1"/>
                </a:solidFill>
                <a:latin typeface="Arial" charset="0"/>
                <a:ea typeface="ＭＳ Ｐゴシック" charset="-128"/>
              </a:defRPr>
            </a:lvl6pPr>
            <a:lvl7pPr marL="914400" eaLnBrk="0" fontAlgn="base" hangingPunct="0">
              <a:spcBef>
                <a:spcPct val="0"/>
              </a:spcBef>
              <a:spcAft>
                <a:spcPct val="0"/>
              </a:spcAft>
              <a:defRPr sz="9500">
                <a:solidFill>
                  <a:schemeClr val="tx1"/>
                </a:solidFill>
                <a:latin typeface="Arial" charset="0"/>
                <a:ea typeface="ＭＳ Ｐゴシック" charset="-128"/>
              </a:defRPr>
            </a:lvl7pPr>
            <a:lvl8pPr marL="1371600" eaLnBrk="0" fontAlgn="base" hangingPunct="0">
              <a:spcBef>
                <a:spcPct val="0"/>
              </a:spcBef>
              <a:spcAft>
                <a:spcPct val="0"/>
              </a:spcAft>
              <a:defRPr sz="9500">
                <a:solidFill>
                  <a:schemeClr val="tx1"/>
                </a:solidFill>
                <a:latin typeface="Arial" charset="0"/>
                <a:ea typeface="ＭＳ Ｐゴシック" charset="-128"/>
              </a:defRPr>
            </a:lvl8pPr>
            <a:lvl9pPr marL="1828800" eaLnBrk="0" fontAlgn="base" hangingPunct="0">
              <a:spcBef>
                <a:spcPct val="0"/>
              </a:spcBef>
              <a:spcAft>
                <a:spcPct val="0"/>
              </a:spcAft>
              <a:defRPr sz="9500">
                <a:solidFill>
                  <a:schemeClr val="tx1"/>
                </a:solidFill>
                <a:latin typeface="Arial" charset="0"/>
                <a:ea typeface="ＭＳ Ｐゴシック" charset="-128"/>
              </a:defRPr>
            </a:lvl9pPr>
          </a:lstStyle>
          <a:p>
            <a:pPr eaLnBrk="1" hangingPunct="1">
              <a:lnSpc>
                <a:spcPct val="120000"/>
              </a:lnSpc>
            </a:pPr>
            <a:r>
              <a:rPr lang="en-US" sz="2800" dirty="0" smtClean="0">
                <a:solidFill>
                  <a:srgbClr val="006231"/>
                </a:solidFill>
                <a:cs typeface="Arial" charset="0"/>
              </a:rPr>
              <a:t>The average emission of 83% facilities over the years could be simplified to a mixture of  340.12 </a:t>
            </a:r>
            <a:r>
              <a:rPr lang="en-US" sz="2800" dirty="0" err="1" smtClean="0">
                <a:solidFill>
                  <a:srgbClr val="006231"/>
                </a:solidFill>
                <a:cs typeface="Arial" charset="0"/>
              </a:rPr>
              <a:t>tonnes</a:t>
            </a:r>
            <a:r>
              <a:rPr lang="en-US" sz="2800" dirty="0" smtClean="0">
                <a:solidFill>
                  <a:srgbClr val="006231"/>
                </a:solidFill>
                <a:cs typeface="Arial" charset="0"/>
              </a:rPr>
              <a:t> of </a:t>
            </a:r>
            <a:r>
              <a:rPr lang="en-CA" sz="2800" dirty="0" smtClean="0">
                <a:solidFill>
                  <a:srgbClr val="006231"/>
                </a:solidFill>
              </a:rPr>
              <a:t>Carbon  and 352.06 tonnes of Nitrogen oxides.</a:t>
            </a:r>
            <a:endParaRPr lang="en-CA" sz="2800" dirty="0">
              <a:solidFill>
                <a:srgbClr val="006231"/>
              </a:solidFill>
            </a:endParaRPr>
          </a:p>
          <a:p>
            <a:pPr eaLnBrk="1" hangingPunct="1">
              <a:lnSpc>
                <a:spcPct val="120000"/>
              </a:lnSpc>
            </a:pPr>
            <a:endParaRPr lang="en-US" sz="2800" dirty="0">
              <a:solidFill>
                <a:srgbClr val="006231"/>
              </a:solidFill>
              <a:cs typeface="Arial" charset="0"/>
            </a:endParaRPr>
          </a:p>
        </p:txBody>
      </p:sp>
      <p:sp>
        <p:nvSpPr>
          <p:cNvPr id="10" name="TextBox 9"/>
          <p:cNvSpPr txBox="1"/>
          <p:nvPr/>
        </p:nvSpPr>
        <p:spPr>
          <a:xfrm>
            <a:off x="5181601" y="19226784"/>
            <a:ext cx="3962399" cy="215444"/>
          </a:xfrm>
          <a:prstGeom prst="rect">
            <a:avLst/>
          </a:prstGeom>
          <a:noFill/>
        </p:spPr>
        <p:txBody>
          <a:bodyPr wrap="square" rtlCol="0">
            <a:spAutoFit/>
          </a:bodyPr>
          <a:lstStyle/>
          <a:p>
            <a:pPr algn="r"/>
            <a:r>
              <a:rPr lang="en-CA" sz="800" dirty="0" smtClean="0">
                <a:solidFill>
                  <a:srgbClr val="006231"/>
                </a:solidFill>
              </a:rPr>
              <a:t>Image source: afreebirdorganization.tumblr.com</a:t>
            </a:r>
            <a:endParaRPr lang="en-CA" sz="800" dirty="0">
              <a:solidFill>
                <a:srgbClr val="006231"/>
              </a:solidFill>
            </a:endParaRPr>
          </a:p>
        </p:txBody>
      </p:sp>
      <p:sp>
        <p:nvSpPr>
          <p:cNvPr id="42" name="TextBox 41"/>
          <p:cNvSpPr txBox="1"/>
          <p:nvPr/>
        </p:nvSpPr>
        <p:spPr>
          <a:xfrm>
            <a:off x="18787383" y="19215040"/>
            <a:ext cx="3962399" cy="215444"/>
          </a:xfrm>
          <a:prstGeom prst="rect">
            <a:avLst/>
          </a:prstGeom>
          <a:noFill/>
        </p:spPr>
        <p:txBody>
          <a:bodyPr wrap="square" rtlCol="0">
            <a:spAutoFit/>
          </a:bodyPr>
          <a:lstStyle/>
          <a:p>
            <a:pPr algn="r"/>
            <a:r>
              <a:rPr lang="en-CA" sz="800" dirty="0" smtClean="0">
                <a:solidFill>
                  <a:srgbClr val="006231"/>
                </a:solidFill>
              </a:rPr>
              <a:t>Image source: www.scmp.com</a:t>
            </a:r>
            <a:endParaRPr lang="en-CA" sz="800" dirty="0">
              <a:solidFill>
                <a:srgbClr val="00623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UA-Poster-Presentation-Gold-White-54x4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UA-Poster-Presentation-Gold-White-54x42</Template>
  <TotalTime>1191</TotalTime>
  <Words>675</Words>
  <Application>Microsoft Office PowerPoint</Application>
  <PresentationFormat>Custom</PresentationFormat>
  <Paragraphs>46</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UA-Poster-Presentation-Gold-White-54x42</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KEERTHANA</dc:creator>
  <cp:lastModifiedBy>David</cp:lastModifiedBy>
  <cp:revision>31</cp:revision>
  <cp:lastPrinted>2010-10-08T01:06:04Z</cp:lastPrinted>
  <dcterms:created xsi:type="dcterms:W3CDTF">2016-07-04T05:02:36Z</dcterms:created>
  <dcterms:modified xsi:type="dcterms:W3CDTF">2016-07-05T01:40:03Z</dcterms:modified>
</cp:coreProperties>
</file>