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2" r:id="rId7"/>
    <p:sldId id="268" r:id="rId8"/>
    <p:sldId id="269" r:id="rId9"/>
    <p:sldId id="263" r:id="rId10"/>
    <p:sldId id="264" r:id="rId11"/>
    <p:sldId id="275" r:id="rId12"/>
    <p:sldId id="276" r:id="rId13"/>
    <p:sldId id="277" r:id="rId14"/>
    <p:sldId id="266" r:id="rId15"/>
    <p:sldId id="267" r:id="rId16"/>
    <p:sldId id="274" r:id="rId17"/>
    <p:sldId id="270" r:id="rId18"/>
    <p:sldId id="271" r:id="rId19"/>
    <p:sldId id="272" r:id="rId20"/>
    <p:sldId id="273" r:id="rId21"/>
  </p:sldIdLst>
  <p:sldSz cx="9144000" cy="5143500" type="screen16x9"/>
  <p:notesSz cx="6858000" cy="9144000"/>
  <p:embeddedFontLst>
    <p:embeddedFont>
      <p:font typeface="Helvetica Neue" panose="020B0604020202020204" charset="0"/>
      <p:regular r:id="rId23"/>
      <p:bold r:id="rId24"/>
      <p:italic r:id="rId25"/>
      <p:boldItalic r:id="rId26"/>
    </p:embeddedFont>
    <p:embeddedFont>
      <p:font typeface="Muli" panose="020B0604020202020204" charset="0"/>
      <p:regular r:id="rId27"/>
      <p:bold r:id="rId28"/>
      <p:italic r:id="rId29"/>
      <p:boldItalic r:id="rId30"/>
    </p:embeddedFont>
    <p:embeddedFont>
      <p:font typeface="Nixie One" panose="020B060402020202020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0" autoAdjust="0"/>
    <p:restoredTop sz="94660"/>
  </p:normalViewPr>
  <p:slideViewPr>
    <p:cSldViewPr>
      <p:cViewPr>
        <p:scale>
          <a:sx n="100" d="100"/>
          <a:sy n="100" d="100"/>
        </p:scale>
        <p:origin x="408" y="2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6219539d23_0_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6219539d23_0_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6219539d23_0_1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6219539d23_0_1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6219539d23_0_1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6219539d23_0_1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219539d23_0_1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219539d23_0_1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6219539d23_0_1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6219539d23_0_1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285" name="Google Shape;285;p9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9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9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9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9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9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</a:t>
            </a:r>
            <a:r>
              <a:rPr lang="en-IN" dirty="0"/>
              <a:t>o</a:t>
            </a:r>
            <a:r>
              <a:rPr lang="en" dirty="0"/>
              <a:t>nduit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D92D38-EE5D-4E1F-90EC-549B7AF83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1760" y="2753059"/>
            <a:ext cx="2160240" cy="360040"/>
          </a:xfrm>
        </p:spPr>
        <p:txBody>
          <a:bodyPr/>
          <a:lstStyle/>
          <a:p>
            <a:r>
              <a:rPr lang="en-IN" sz="1400" dirty="0">
                <a:solidFill>
                  <a:schemeClr val="bg1"/>
                </a:solidFill>
                <a:latin typeface="Muli" panose="020B0604020202020204" charset="0"/>
              </a:rPr>
              <a:t>User table in </a:t>
            </a:r>
            <a:r>
              <a:rPr lang="en-IN" sz="1400" dirty="0" err="1">
                <a:solidFill>
                  <a:schemeClr val="bg1"/>
                </a:solidFill>
                <a:latin typeface="Muli" panose="020B0604020202020204" charset="0"/>
              </a:rPr>
              <a:t>MySql</a:t>
            </a:r>
            <a:endParaRPr lang="en-IN" sz="1400"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sp>
        <p:nvSpPr>
          <p:cNvPr id="413" name="Google Shape;413;p19"/>
          <p:cNvSpPr txBox="1">
            <a:spLocks noGrp="1"/>
          </p:cNvSpPr>
          <p:nvPr>
            <p:ph type="sldNum" idx="4294967295"/>
          </p:nvPr>
        </p:nvSpPr>
        <p:spPr>
          <a:xfrm>
            <a:off x="0" y="4786313"/>
            <a:ext cx="547688" cy="357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03B902-1B55-4450-9485-97DD44204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647806"/>
            <a:ext cx="2314762" cy="20162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DA77DA-8B5E-447D-9E31-9FCEE0D52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604141"/>
            <a:ext cx="2592288" cy="2103554"/>
          </a:xfrm>
          <a:prstGeom prst="rect">
            <a:avLst/>
          </a:prstGeom>
        </p:spPr>
      </p:pic>
      <p:sp>
        <p:nvSpPr>
          <p:cNvPr id="9" name="Google Shape;419;p20">
            <a:extLst>
              <a:ext uri="{FF2B5EF4-FFF2-40B4-BE49-F238E27FC236}">
                <a16:creationId xmlns:a16="http://schemas.microsoft.com/office/drawing/2014/main" id="{4FE79BE5-4091-478C-8034-430109291653}"/>
              </a:ext>
            </a:extLst>
          </p:cNvPr>
          <p:cNvSpPr txBox="1">
            <a:spLocks/>
          </p:cNvSpPr>
          <p:nvPr/>
        </p:nvSpPr>
        <p:spPr>
          <a:xfrm>
            <a:off x="5076056" y="2634510"/>
            <a:ext cx="5517414" cy="478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spcBef>
                <a:spcPts val="600"/>
              </a:spcBef>
            </a:pPr>
            <a:r>
              <a:rPr lang="en-IN" dirty="0"/>
              <a:t>          Threads table in MongoDB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9C95-B615-431F-A26E-1A39C1E70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7784" y="1395579"/>
            <a:ext cx="5638800" cy="11598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F03F0D-5F0F-413C-B9AF-CA90575B6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5486"/>
            <a:ext cx="8712968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75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0D4398-B8D5-4AC6-B588-FE7A5A148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7" y="171019"/>
            <a:ext cx="8568952" cy="477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44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B9ED2E-AD9A-476E-B501-896D1335F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67493"/>
            <a:ext cx="8856984" cy="468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72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1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Microservice Architecture</a:t>
            </a:r>
            <a:endParaRPr b="1"/>
          </a:p>
        </p:txBody>
      </p:sp>
      <p:sp>
        <p:nvSpPr>
          <p:cNvPr id="427" name="Google Shape;427;p2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2"/>
          <p:cNvSpPr txBox="1">
            <a:spLocks noGrp="1"/>
          </p:cNvSpPr>
          <p:nvPr>
            <p:ph type="ctrTitle"/>
          </p:nvPr>
        </p:nvSpPr>
        <p:spPr>
          <a:xfrm>
            <a:off x="2031075" y="334675"/>
            <a:ext cx="66765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5 </a:t>
            </a:r>
            <a:r>
              <a:rPr lang="en-IN" sz="2400" b="1" dirty="0"/>
              <a:t>spring </a:t>
            </a:r>
            <a:r>
              <a:rPr lang="en" sz="2400" b="1" dirty="0"/>
              <a:t>microservices are running.</a:t>
            </a:r>
            <a:endParaRPr sz="2400" b="1" dirty="0"/>
          </a:p>
        </p:txBody>
      </p:sp>
      <p:sp>
        <p:nvSpPr>
          <p:cNvPr id="433" name="Google Shape;433;p22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2FB6A6-70A5-4927-971A-47FD8756BE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92" t="3571" b="48463"/>
          <a:stretch/>
        </p:blipFill>
        <p:spPr>
          <a:xfrm>
            <a:off x="927161" y="1203598"/>
            <a:ext cx="7775081" cy="30044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DD073A-1DA4-4ADD-891D-51679B9DFB2D}"/>
              </a:ext>
            </a:extLst>
          </p:cNvPr>
          <p:cNvSpPr/>
          <p:nvPr/>
        </p:nvSpPr>
        <p:spPr>
          <a:xfrm>
            <a:off x="1043608" y="3939902"/>
            <a:ext cx="6768752" cy="119040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31EF1FD-D9E4-4931-9113-537FE7E71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9712" y="267494"/>
            <a:ext cx="5696100" cy="424760"/>
          </a:xfrm>
        </p:spPr>
        <p:txBody>
          <a:bodyPr/>
          <a:lstStyle/>
          <a:p>
            <a:r>
              <a:rPr lang="en-IN" sz="2400" dirty="0"/>
              <a:t>Node services are deployed in </a:t>
            </a:r>
            <a:r>
              <a:rPr lang="en-IN" sz="2400" dirty="0" err="1"/>
              <a:t>heroko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4C1CCC-490B-43FC-BCEB-1CB2CCA99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075719"/>
            <a:ext cx="7074532" cy="343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15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5"/>
          <p:cNvSpPr txBox="1">
            <a:spLocks noGrp="1"/>
          </p:cNvSpPr>
          <p:nvPr>
            <p:ph type="title" idx="4294967295"/>
          </p:nvPr>
        </p:nvSpPr>
        <p:spPr>
          <a:xfrm>
            <a:off x="1835696" y="195486"/>
            <a:ext cx="6258900" cy="5040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      Deployment</a:t>
            </a:r>
            <a:endParaRPr b="1" dirty="0">
              <a:solidFill>
                <a:srgbClr val="19BBD5"/>
              </a:solidFill>
            </a:endParaRPr>
          </a:p>
        </p:txBody>
      </p:sp>
      <p:sp>
        <p:nvSpPr>
          <p:cNvPr id="453" name="Google Shape;453;p25"/>
          <p:cNvSpPr txBox="1">
            <a:spLocks noGrp="1"/>
          </p:cNvSpPr>
          <p:nvPr>
            <p:ph type="body" idx="4294967295"/>
          </p:nvPr>
        </p:nvSpPr>
        <p:spPr>
          <a:xfrm>
            <a:off x="778800" y="555358"/>
            <a:ext cx="7586400" cy="4392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Angular:</a:t>
            </a:r>
            <a:endParaRPr dirty="0"/>
          </a:p>
          <a:p>
            <a:pPr marL="0" lvl="0" indent="0">
              <a:spcBef>
                <a:spcPts val="0"/>
              </a:spcBef>
              <a:buClr>
                <a:schemeClr val="dk1"/>
              </a:buClr>
              <a:buNone/>
            </a:pPr>
            <a:r>
              <a:rPr lang="en" u="sng" dirty="0">
                <a:solidFill>
                  <a:srgbClr val="1ED7BE"/>
                </a:solidFill>
                <a:latin typeface="Arial"/>
                <a:ea typeface="Arial"/>
                <a:cs typeface="Arial"/>
                <a:sym typeface="Arial"/>
              </a:rPr>
              <a:t>https://g2keqy6x0h.execute-api.eu-central-1.amazonaws.com/productio</a:t>
            </a:r>
            <a:r>
              <a:rPr lang="en-IN" u="sng" dirty="0">
                <a:solidFill>
                  <a:srgbClr val="1ED7BE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u="sng" dirty="0">
                <a:solidFill>
                  <a:srgbClr val="1ED7BE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None/>
            </a:pPr>
            <a:r>
              <a:rPr lang="en-IN" u="sng" dirty="0">
                <a:solidFill>
                  <a:srgbClr val="1ED7BE"/>
                </a:solidFill>
                <a:latin typeface="Arial"/>
                <a:ea typeface="Arial"/>
                <a:cs typeface="Arial"/>
                <a:sym typeface="Arial"/>
              </a:rPr>
              <a:t>Pivotal (cloud </a:t>
            </a:r>
            <a:r>
              <a:rPr lang="en-IN" u="sng" dirty="0" err="1">
                <a:solidFill>
                  <a:srgbClr val="1ED7BE"/>
                </a:solidFill>
                <a:latin typeface="Arial"/>
                <a:ea typeface="Arial"/>
                <a:cs typeface="Arial"/>
                <a:sym typeface="Arial"/>
              </a:rPr>
              <a:t>foundary</a:t>
            </a:r>
            <a:r>
              <a:rPr lang="en-IN" u="sng" dirty="0">
                <a:solidFill>
                  <a:srgbClr val="1ED7BE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>
              <a:solidFill>
                <a:srgbClr val="1ED7B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E1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DataBase:</a:t>
            </a:r>
            <a:endParaRPr dirty="0"/>
          </a:p>
          <a:p>
            <a:pPr marL="0" lvl="0" indent="0">
              <a:spcBef>
                <a:spcPts val="0"/>
              </a:spcBef>
              <a:buClr>
                <a:schemeClr val="dk1"/>
              </a:buClr>
              <a:buNone/>
            </a:pPr>
            <a:r>
              <a:rPr lang="en-IN" dirty="0">
                <a:solidFill>
                  <a:srgbClr val="1ED7BE"/>
                </a:solidFill>
                <a:latin typeface="Arial"/>
                <a:ea typeface="Arial"/>
                <a:cs typeface="Arial"/>
                <a:sym typeface="Arial"/>
              </a:rPr>
              <a:t>//bootdb.ced3sifakus9.us-east-2.rds.amazonaws.com:3306/</a:t>
            </a:r>
            <a:r>
              <a:rPr lang="en-IN" dirty="0" err="1">
                <a:solidFill>
                  <a:srgbClr val="1ED7BE"/>
                </a:solidFill>
                <a:latin typeface="Arial"/>
                <a:ea typeface="Arial"/>
                <a:cs typeface="Arial"/>
                <a:sym typeface="Arial"/>
              </a:rPr>
              <a:t>bootdb</a:t>
            </a:r>
            <a:r>
              <a:rPr lang="en-IN" dirty="0">
                <a:solidFill>
                  <a:srgbClr val="1ED7BE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r>
              <a:rPr lang="en" dirty="0">
                <a:solidFill>
                  <a:srgbClr val="1ED7BE"/>
                </a:solidFill>
                <a:latin typeface="Arial"/>
                <a:ea typeface="Arial"/>
                <a:cs typeface="Arial"/>
                <a:sym typeface="Arial"/>
              </a:rPr>
              <a:t>   (Amazon AWS)</a:t>
            </a:r>
            <a:endParaRPr dirty="0">
              <a:solidFill>
                <a:srgbClr val="1ED7B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Spring: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dirty="0">
                <a:solidFill>
                  <a:srgbClr val="1ED7BE"/>
                </a:solidFill>
                <a:latin typeface="Arial"/>
                <a:ea typeface="Arial"/>
                <a:cs typeface="Arial"/>
                <a:sym typeface="Arial"/>
              </a:rPr>
              <a:t>ec2-3-14-66-15.us-east-2.compute.amazonaws.com    (Amazon AWS)</a:t>
            </a:r>
            <a:endParaRPr dirty="0">
              <a:solidFill>
                <a:srgbClr val="1ED7B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dirty="0">
              <a:solidFill>
                <a:srgbClr val="00E1C6"/>
              </a:solidFill>
            </a:endParaRPr>
          </a:p>
          <a:p>
            <a:pPr marL="0" lvl="0" indent="0">
              <a:lnSpc>
                <a:spcPct val="115000"/>
              </a:lnSpc>
              <a:buClr>
                <a:schemeClr val="dk1"/>
              </a:buClr>
              <a:buSzPts val="1100"/>
              <a:buNone/>
            </a:pPr>
            <a:r>
              <a:rPr lang="en-IN" dirty="0">
                <a:solidFill>
                  <a:srgbClr val="00E1C6"/>
                </a:solidFill>
              </a:rPr>
              <a:t>NodeJS:  </a:t>
            </a:r>
          </a:p>
          <a:p>
            <a:pPr marL="0" lvl="0" indent="0">
              <a:lnSpc>
                <a:spcPct val="115000"/>
              </a:lnSpc>
              <a:buClr>
                <a:schemeClr val="dk1"/>
              </a:buClr>
              <a:buSzPts val="1100"/>
              <a:buNone/>
            </a:pPr>
            <a:r>
              <a:rPr lang="en-IN" dirty="0">
                <a:solidFill>
                  <a:srgbClr val="00E1C6"/>
                </a:solidFill>
              </a:rPr>
              <a:t>thread-interceptor-service: https://thread-interceptor.herokuapp.com/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solidFill>
                  <a:srgbClr val="00E1C6"/>
                </a:solidFill>
              </a:rPr>
              <a:t>thread service: https://thread-service.herokuapp.com/</a:t>
            </a:r>
          </a:p>
          <a:p>
            <a:pPr marL="0" lvl="0" indent="0">
              <a:lnSpc>
                <a:spcPct val="115000"/>
              </a:lnSpc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rgbClr val="0E293C"/>
                </a:solidFill>
              </a:rPr>
              <a:t>://thread-interceptor.herokuapp.com/</a:t>
            </a:r>
            <a:endParaRPr dirty="0">
              <a:solidFill>
                <a:srgbClr val="0E293C"/>
              </a:solidFill>
              <a:highlight>
                <a:srgbClr val="C6DAEC"/>
              </a:highlight>
            </a:endParaRPr>
          </a:p>
        </p:txBody>
      </p:sp>
      <p:sp>
        <p:nvSpPr>
          <p:cNvPr id="454" name="Google Shape;454;p2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6"/>
          <p:cNvSpPr txBox="1">
            <a:spLocks noGrp="1"/>
          </p:cNvSpPr>
          <p:nvPr>
            <p:ph type="body" idx="1"/>
          </p:nvPr>
        </p:nvSpPr>
        <p:spPr>
          <a:xfrm>
            <a:off x="1630550" y="2121825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/>
              <a:t>Angular</a:t>
            </a:r>
            <a:endParaRPr sz="2400" b="1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◇"/>
            </a:pPr>
            <a:r>
              <a:rPr lang="en" sz="2400"/>
              <a:t>Jasmine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n" sz="2400"/>
              <a:t>Karma</a:t>
            </a:r>
            <a:endParaRPr sz="2400"/>
          </a:p>
        </p:txBody>
      </p:sp>
      <p:sp>
        <p:nvSpPr>
          <p:cNvPr id="460" name="Google Shape;460;p26"/>
          <p:cNvSpPr txBox="1">
            <a:spLocks noGrp="1"/>
          </p:cNvSpPr>
          <p:nvPr>
            <p:ph type="title"/>
          </p:nvPr>
        </p:nvSpPr>
        <p:spPr>
          <a:xfrm>
            <a:off x="1043725" y="1096175"/>
            <a:ext cx="56619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Testing</a:t>
            </a:r>
            <a:endParaRPr sz="4800" b="1"/>
          </a:p>
        </p:txBody>
      </p:sp>
      <p:sp>
        <p:nvSpPr>
          <p:cNvPr id="461" name="Google Shape;461;p26"/>
          <p:cNvSpPr txBox="1">
            <a:spLocks noGrp="1"/>
          </p:cNvSpPr>
          <p:nvPr>
            <p:ph type="body" idx="2"/>
          </p:nvPr>
        </p:nvSpPr>
        <p:spPr>
          <a:xfrm>
            <a:off x="4900613" y="2121825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/>
              <a:t>Java</a:t>
            </a:r>
            <a:endParaRPr sz="2400" b="1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◇"/>
            </a:pPr>
            <a:r>
              <a:rPr lang="en" sz="2400"/>
              <a:t>JUnit</a:t>
            </a:r>
            <a:endParaRPr sz="2400"/>
          </a:p>
        </p:txBody>
      </p:sp>
      <p:sp>
        <p:nvSpPr>
          <p:cNvPr id="462" name="Google Shape;462;p2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7"/>
          <p:cNvSpPr txBox="1">
            <a:spLocks noGrp="1"/>
          </p:cNvSpPr>
          <p:nvPr>
            <p:ph type="ctrTitle" idx="4294967295"/>
          </p:nvPr>
        </p:nvSpPr>
        <p:spPr>
          <a:xfrm>
            <a:off x="2488600" y="620575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Future Scope</a:t>
            </a:r>
            <a:endParaRPr sz="4800" b="1"/>
          </a:p>
        </p:txBody>
      </p:sp>
      <p:sp>
        <p:nvSpPr>
          <p:cNvPr id="468" name="Google Shape;468;p27"/>
          <p:cNvSpPr txBox="1">
            <a:spLocks noGrp="1"/>
          </p:cNvSpPr>
          <p:nvPr>
            <p:ph type="subTitle" idx="4294967295"/>
          </p:nvPr>
        </p:nvSpPr>
        <p:spPr>
          <a:xfrm>
            <a:off x="2426000" y="1647675"/>
            <a:ext cx="4721400" cy="32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69" name="Google Shape;469;p27"/>
          <p:cNvGrpSpPr/>
          <p:nvPr/>
        </p:nvGrpSpPr>
        <p:grpSpPr>
          <a:xfrm rot="-731899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470" name="Google Shape;470;p2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4" name="Google Shape;474;p27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ctrTitle" idx="4294967295"/>
          </p:nvPr>
        </p:nvSpPr>
        <p:spPr>
          <a:xfrm>
            <a:off x="3767425" y="677000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Team Members</a:t>
            </a:r>
            <a:endParaRPr sz="3600" b="1"/>
          </a:p>
        </p:txBody>
      </p:sp>
      <p:sp>
        <p:nvSpPr>
          <p:cNvPr id="343" name="Google Shape;343;p12"/>
          <p:cNvSpPr txBox="1">
            <a:spLocks noGrp="1"/>
          </p:cNvSpPr>
          <p:nvPr>
            <p:ph type="subTitle" idx="4294967295"/>
          </p:nvPr>
        </p:nvSpPr>
        <p:spPr>
          <a:xfrm>
            <a:off x="3441525" y="1506650"/>
            <a:ext cx="4721400" cy="32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A</a:t>
            </a:r>
            <a:r>
              <a:rPr lang="en-IN" sz="2400" dirty="0" err="1"/>
              <a:t>rjun</a:t>
            </a:r>
            <a:r>
              <a:rPr lang="en-IN" sz="2400" dirty="0"/>
              <a:t> Suvarna</a:t>
            </a: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400" dirty="0"/>
              <a:t>I</a:t>
            </a:r>
            <a:r>
              <a:rPr lang="en" sz="2400" dirty="0"/>
              <a:t>ya</a:t>
            </a:r>
            <a:r>
              <a:rPr lang="en-IN" sz="2400" dirty="0"/>
              <a:t>a</a:t>
            </a:r>
            <a:r>
              <a:rPr lang="en" sz="2400" dirty="0"/>
              <a:t>z </a:t>
            </a:r>
            <a:r>
              <a:rPr lang="en-IN" sz="2400" dirty="0"/>
              <a:t>Hassan </a:t>
            </a:r>
            <a:r>
              <a:rPr lang="en-IN" sz="2400" dirty="0" err="1"/>
              <a:t>Mohtisham</a:t>
            </a:r>
            <a:endParaRPr lang="en"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Keerthan </a:t>
            </a:r>
            <a:r>
              <a:rPr lang="en-IN" sz="2400" dirty="0"/>
              <a:t>P. M.</a:t>
            </a: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Bhavana </a:t>
            </a:r>
            <a:r>
              <a:rPr lang="en-IN" sz="2400" dirty="0"/>
              <a:t>B. Shetty</a:t>
            </a: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Ashik K.</a:t>
            </a:r>
            <a:endParaRPr sz="2400" dirty="0"/>
          </a:p>
        </p:txBody>
      </p:sp>
      <p:grpSp>
        <p:nvGrpSpPr>
          <p:cNvPr id="344" name="Google Shape;344;p12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45" name="Google Shape;345;p12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2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2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48" name="Google Shape;348;p1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" name="Google Shape;352;p12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2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2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8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1" name="Google Shape;481;p28"/>
          <p:cNvSpPr txBox="1">
            <a:spLocks noGrp="1"/>
          </p:cNvSpPr>
          <p:nvPr>
            <p:ph type="ctrTitle" idx="4294967295"/>
          </p:nvPr>
        </p:nvSpPr>
        <p:spPr>
          <a:xfrm>
            <a:off x="3143240" y="2428874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 you!</a:t>
            </a:r>
            <a:endParaRPr sz="8000"/>
          </a:p>
        </p:txBody>
      </p:sp>
      <p:sp>
        <p:nvSpPr>
          <p:cNvPr id="482" name="Google Shape;482;p28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8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3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     Introduction</a:t>
            </a:r>
            <a:endParaRPr b="1" dirty="0"/>
          </a:p>
        </p:txBody>
      </p:sp>
      <p:sp>
        <p:nvSpPr>
          <p:cNvPr id="361" name="Google Shape;361;p13"/>
          <p:cNvSpPr txBox="1"/>
          <p:nvPr/>
        </p:nvSpPr>
        <p:spPr>
          <a:xfrm>
            <a:off x="1476300" y="1852400"/>
            <a:ext cx="7268400" cy="29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800"/>
              <a:buFont typeface="Muli"/>
              <a:buChar char="●"/>
            </a:pPr>
            <a:r>
              <a:rPr lang="en-US" sz="1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In this project we made an online platform in which users can share articles and posts among other users.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800"/>
              <a:buFont typeface="Muli"/>
              <a:buChar char="●"/>
            </a:pPr>
            <a:r>
              <a:rPr lang="en-US" sz="1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Anyone can go to conduit home page  and view all the posts made by the registered users.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800"/>
              <a:buFont typeface="Muli"/>
              <a:buChar char="●"/>
            </a:pPr>
            <a:r>
              <a:rPr lang="en-US" sz="1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In order for the users to post their own articles , comment  and like any posts they will have to register their account.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800"/>
              <a:buFont typeface="Muli"/>
              <a:buChar char="●"/>
            </a:pPr>
            <a:r>
              <a:rPr lang="en-US" sz="1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Once the users make an account they can add bio and profile picture to their account. </a:t>
            </a:r>
          </a:p>
        </p:txBody>
      </p:sp>
      <p:sp>
        <p:nvSpPr>
          <p:cNvPr id="362" name="Google Shape;362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4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60156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Problem Statement</a:t>
            </a:r>
            <a:endParaRPr b="1"/>
          </a:p>
        </p:txBody>
      </p:sp>
      <p:sp>
        <p:nvSpPr>
          <p:cNvPr id="368" name="Google Shape;368;p14"/>
          <p:cNvSpPr/>
          <p:nvPr/>
        </p:nvSpPr>
        <p:spPr>
          <a:xfrm>
            <a:off x="1914525" y="2328350"/>
            <a:ext cx="1946100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Community specific discussion portal to share thoughts and articles.</a:t>
            </a:r>
            <a:endParaRPr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9" name="Google Shape;369;p14"/>
          <p:cNvSpPr/>
          <p:nvPr/>
        </p:nvSpPr>
        <p:spPr>
          <a:xfrm>
            <a:off x="3666197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Secure Online portal for publishing articles.</a:t>
            </a:r>
            <a:endParaRPr sz="1200"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0" name="Google Shape;370;p14"/>
          <p:cNvSpPr/>
          <p:nvPr/>
        </p:nvSpPr>
        <p:spPr>
          <a:xfrm>
            <a:off x="5455294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Features such as “likes” and “comments” to enable community discussion.</a:t>
            </a:r>
          </a:p>
        </p:txBody>
      </p:sp>
      <p:sp>
        <p:nvSpPr>
          <p:cNvPr id="371" name="Google Shape;371;p1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6"/>
          <p:cNvSpPr/>
          <p:nvPr/>
        </p:nvSpPr>
        <p:spPr>
          <a:xfrm>
            <a:off x="3471775" y="1650050"/>
            <a:ext cx="2369700" cy="19878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BackEnd</a:t>
            </a:r>
            <a:endParaRPr sz="2400" b="1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MySQL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</a:t>
            </a:r>
            <a:r>
              <a:rPr lang="en" b="1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Mon</a:t>
            </a:r>
            <a:r>
              <a:rPr lang="en-IN" b="1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goDB</a:t>
            </a:r>
            <a:endParaRPr b="1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6" name="Google Shape;386;p16"/>
          <p:cNvSpPr txBox="1">
            <a:spLocks noGrp="1"/>
          </p:cNvSpPr>
          <p:nvPr>
            <p:ph type="title" idx="4294967295"/>
          </p:nvPr>
        </p:nvSpPr>
        <p:spPr>
          <a:xfrm>
            <a:off x="1704500" y="647425"/>
            <a:ext cx="63447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Technology Stack Used</a:t>
            </a:r>
            <a:endParaRPr b="1"/>
          </a:p>
        </p:txBody>
      </p:sp>
      <p:sp>
        <p:nvSpPr>
          <p:cNvPr id="387" name="Google Shape;387;p16"/>
          <p:cNvSpPr/>
          <p:nvPr/>
        </p:nvSpPr>
        <p:spPr>
          <a:xfrm>
            <a:off x="404350" y="1895325"/>
            <a:ext cx="3304500" cy="28902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Front End</a:t>
            </a:r>
            <a:endParaRPr sz="2400" b="1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</a:pPr>
            <a:r>
              <a:rPr lang="en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HTML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</a:pPr>
            <a:r>
              <a:rPr lang="en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CSS3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</a:pPr>
            <a:r>
              <a:rPr lang="en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J</a:t>
            </a:r>
            <a:r>
              <a:rPr lang="en-IN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q</a:t>
            </a:r>
            <a:r>
              <a:rPr lang="en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uery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</a:pPr>
            <a:r>
              <a:rPr lang="en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JavaScript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</a:pPr>
            <a:r>
              <a:rPr lang="en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TypeScript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</a:pPr>
            <a:r>
              <a:rPr lang="en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Bootstrap 4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</a:pPr>
            <a:r>
              <a:rPr lang="en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Angular 8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8" name="Google Shape;388;p16"/>
          <p:cNvSpPr/>
          <p:nvPr/>
        </p:nvSpPr>
        <p:spPr>
          <a:xfrm>
            <a:off x="5538425" y="1961125"/>
            <a:ext cx="3304500" cy="28245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MiddleWare</a:t>
            </a:r>
            <a:endParaRPr sz="2400" b="1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</a:pPr>
            <a:r>
              <a:rPr lang="en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Java 8.x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</a:pPr>
            <a:r>
              <a:rPr lang="en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Spring 5.1.9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</a:pPr>
            <a:r>
              <a:rPr lang="en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NodeJS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</a:pPr>
            <a:r>
              <a:rPr lang="en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Spring Boot 2.1.8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</a:pPr>
            <a:r>
              <a:rPr lang="en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Eureka Discovery Client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</a:pPr>
            <a:r>
              <a:rPr lang="en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JPA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</a:pPr>
            <a:r>
              <a:rPr lang="en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Lombok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9" name="Google Shape;389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"/>
          <p:cNvSpPr/>
          <p:nvPr/>
        </p:nvSpPr>
        <p:spPr>
          <a:xfrm>
            <a:off x="3619500" y="358925"/>
            <a:ext cx="4927316" cy="383597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7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6" name="Google Shape;396;p17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Demo</a:t>
            </a:r>
            <a:endParaRPr sz="3600"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Let’s get into the Project to have a better understanding!</a:t>
            </a:r>
            <a:endParaRPr sz="3000"/>
          </a:p>
        </p:txBody>
      </p:sp>
      <p:grpSp>
        <p:nvGrpSpPr>
          <p:cNvPr id="397" name="Google Shape;397;p17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398" name="Google Shape;398;p1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290355-648A-4B31-B78C-685DC321D0FC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-1741" t="-415" r="1741" b="415"/>
          <a:stretch/>
        </p:blipFill>
        <p:spPr>
          <a:xfrm>
            <a:off x="3746689" y="562628"/>
            <a:ext cx="4594000" cy="2883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Angular Architecture</a:t>
            </a:r>
            <a:endParaRPr b="1"/>
          </a:p>
        </p:txBody>
      </p:sp>
      <p:sp>
        <p:nvSpPr>
          <p:cNvPr id="440" name="Google Shape;440;p23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446" name="Google Shape;446;p2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93BC7A-E447-4B13-A2F7-43B613D71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411510"/>
            <a:ext cx="7289892" cy="41362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8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Database Architecture</a:t>
            </a:r>
            <a:endParaRPr b="1"/>
          </a:p>
        </p:txBody>
      </p:sp>
      <p:sp>
        <p:nvSpPr>
          <p:cNvPr id="407" name="Google Shape;407;p18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7672</TotalTime>
  <Words>332</Words>
  <Application>Microsoft Office PowerPoint</Application>
  <PresentationFormat>On-screen Show (16:9)</PresentationFormat>
  <Paragraphs>81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Muli</vt:lpstr>
      <vt:lpstr>Helvetica Neue</vt:lpstr>
      <vt:lpstr>Arial</vt:lpstr>
      <vt:lpstr>Nixie One</vt:lpstr>
      <vt:lpstr>Imogen template</vt:lpstr>
      <vt:lpstr>Conduit</vt:lpstr>
      <vt:lpstr>Team Members</vt:lpstr>
      <vt:lpstr>     Introduction</vt:lpstr>
      <vt:lpstr>Problem Statement</vt:lpstr>
      <vt:lpstr>Technology Stack Used</vt:lpstr>
      <vt:lpstr>PowerPoint Presentation</vt:lpstr>
      <vt:lpstr>Angular Architecture</vt:lpstr>
      <vt:lpstr>PowerPoint Presentation</vt:lpstr>
      <vt:lpstr>Database Architecture</vt:lpstr>
      <vt:lpstr>User table in MySql</vt:lpstr>
      <vt:lpstr>PowerPoint Presentation</vt:lpstr>
      <vt:lpstr>PowerPoint Presentation</vt:lpstr>
      <vt:lpstr>PowerPoint Presentation</vt:lpstr>
      <vt:lpstr>Microservice Architecture</vt:lpstr>
      <vt:lpstr>5 spring microservices are running.</vt:lpstr>
      <vt:lpstr>PowerPoint Presentation</vt:lpstr>
      <vt:lpstr>      Deployment</vt:lpstr>
      <vt:lpstr>Testing</vt:lpstr>
      <vt:lpstr>Future Scope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Tracker</dc:title>
  <dc:creator>b4ibmjava08</dc:creator>
  <cp:lastModifiedBy>Ashik K</cp:lastModifiedBy>
  <cp:revision>27</cp:revision>
  <dcterms:modified xsi:type="dcterms:W3CDTF">2019-12-11T09:15:15Z</dcterms:modified>
</cp:coreProperties>
</file>