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8" r:id="rId2"/>
    <p:sldId id="266" r:id="rId3"/>
    <p:sldId id="264" r:id="rId4"/>
    <p:sldId id="267" r:id="rId5"/>
    <p:sldId id="265"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86410" autoAdjust="0"/>
  </p:normalViewPr>
  <p:slideViewPr>
    <p:cSldViewPr snapToGrid="0" snapToObjects="1">
      <p:cViewPr varScale="1">
        <p:scale>
          <a:sx n="65" d="100"/>
          <a:sy n="65" d="100"/>
        </p:scale>
        <p:origin x="612"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C193C-E051-4367-98B7-3D4F431C9A75}" type="datetimeFigureOut">
              <a:rPr lang="en-IN" smtClean="0"/>
              <a:t>15-01-2025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7BA8F-E141-4DD8-8997-440E4EF36A6E}" type="slidenum">
              <a:rPr lang="en-IN" smtClean="0"/>
              <a:t>‹#›</a:t>
            </a:fld>
            <a:endParaRPr lang="en-IN"/>
          </a:p>
        </p:txBody>
      </p:sp>
    </p:spTree>
    <p:extLst>
      <p:ext uri="{BB962C8B-B14F-4D97-AF65-F5344CB8AC3E}">
        <p14:creationId xmlns:p14="http://schemas.microsoft.com/office/powerpoint/2010/main" val="846364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lang="en-US"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lang="en-US" dirty="0"/>
          </a:p>
          <a:p>
            <a:endParaRPr dirty="0"/>
          </a:p>
        </p:txBody>
      </p:sp>
    </p:spTree>
    <p:extLst>
      <p:ext uri="{BB962C8B-B14F-4D97-AF65-F5344CB8AC3E}">
        <p14:creationId xmlns:p14="http://schemas.microsoft.com/office/powerpoint/2010/main" val="157134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lang="en-US" dirty="0"/>
          </a:p>
          <a:p>
            <a:endParaRPr dirty="0"/>
          </a:p>
        </p:txBody>
      </p:sp>
    </p:spTree>
    <p:extLst>
      <p:ext uri="{BB962C8B-B14F-4D97-AF65-F5344CB8AC3E}">
        <p14:creationId xmlns:p14="http://schemas.microsoft.com/office/powerpoint/2010/main" val="143676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 Performace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Lbl TopN Normal</a:t>
            </a:r>
            <a:endParaRPr dirty="0"/>
          </a:p>
          <a:p>
            <a:r>
              <a:rPr b="0" dirty="0"/>
              <a:t>No alt text provided</a:t>
            </a:r>
            <a:endParaRPr dirty="0"/>
          </a:p>
          <a:p>
            <a:endParaRPr dirty="0"/>
          </a:p>
          <a:p>
            <a:r>
              <a:rPr b="1" dirty="0"/>
              <a:t>Lbl All - selected</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Toggle Segment ON</a:t>
            </a:r>
            <a:endParaRPr dirty="0"/>
          </a:p>
          <a:p>
            <a:r>
              <a:rPr b="0" dirty="0"/>
              <a:t>No alt text provided</a:t>
            </a:r>
            <a:endParaRPr dirty="0"/>
          </a:p>
          <a:p>
            <a:endParaRPr dirty="0"/>
          </a:p>
          <a:p>
            <a:r>
              <a:rPr b="1" dirty="0"/>
              <a:t>Slicer - PARAM MARKT 03</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Net Sales Performace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5cb37bf-dfa8-49d9-aabe-151731690d7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b5cb37bf-dfa8-49d9-aabe-151731690d77/?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b5cb37bf-dfa8-49d9-aabe-151731690d7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powerbi.com/groups/me/reports/b5cb37bf-dfa8-49d9-aabe-151731690d77/?pbi_source=PowerPoin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b5cb37bf-dfa8-49d9-aabe-151731690d77/?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powerbi.com/groups/me/reports/b5cb37bf-dfa8-49d9-aabe-151731690d77/?pbi_source=PowerPoin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b5cb37bf-dfa8-49d9-aabe-151731690d77/?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b5cb37bf-dfa8-49d9-aabe-151731690d77/?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b5cb37bf-dfa8-49d9-aabe-151731690d77/?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b5cb37bf-dfa8-49d9-aabe-151731690d77/?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actionButton ,shape ,image ,actionButton ,shape ,shape ,shape ,image ,shape ,actionButton ,shape ,shape ,shape ,image ,actionButton ,shape ,shape ,shape ,image ,cardVisual ,cardVisual ,shape ,shape ,shape ,shape ,shape ,shape ,shape ,image ,actionButton ,actionButton ,image ,image ,actionButton ,shape ,actionButton ,actionButton ,shape ,actionButton ,actionButton ,actionButton ,actionButton ,image ,shape ,actionButton ,shape ,shape ,shape ,shape ,shape ,shape ,shape ,shape ,shape ,shape ,actionButton ,shape ,shape ,Support Button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idx="4294967295"/>
          </p:nvPr>
        </p:nvSpPr>
        <p:spPr>
          <a:xfrm>
            <a:off x="0" y="457200"/>
            <a:ext cx="3932238" cy="1600200"/>
          </a:xfrm>
        </p:spPr>
        <p:txBody>
          <a:bodyPr/>
          <a:lstStyle/>
          <a:p>
            <a:r>
              <a:t>Home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shape ,actionButton ,actionButton ,actionButton ,actionButton ,actionButton ,shape ,actionButton ,Support Button ,shape ,Net Sales ,ribbonChart ,shape ,areaChart ,clusteredColumnChart ,shape ,shape ,shape ,pivotTable ,shape ,pivotTable ,slicer ,areaChart ,areaChart ,hundredPercentStackedBarChart ,pivotTable ,shape ,shape ,shape ,shape ,shape ,shape ,shape ,shape ,shape ,areaChart ,shape ,shape ,shape ,shape ,shape ,shape ,shape ,shape ,shape ,shape ,shape ,actionButton ,actionButton ,shape ,shape ,actionButton ,shape ,actionButton ,actionButton ,shape ,actionButton ,actionButton ,actionButton ,actionButton ,image ,slicer ,slicer ,slicer ,BY REGION/COUNTRY ,BY CATEGORY ,BY STORES/(S) ,slicer ,shape ,shape ,shape ,shape ,shape ,shape ,shape ,image ,shap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idx="4294967295"/>
          </p:nvPr>
        </p:nvSpPr>
        <p:spPr>
          <a:xfrm>
            <a:off x="0" y="457200"/>
            <a:ext cx="3932238" cy="1600200"/>
          </a:xfrm>
        </p:spPr>
        <p:txBody>
          <a:bodyPr/>
          <a:lstStyle/>
          <a:p>
            <a:r>
              <a:t>Executive 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actionButton ,shape ,image ,actionButton ,shape ,shape ,shape ,image ,shape ,actionButton ,shape ,shape ,shape ,image ,actionButton ,shape ,shape ,shape ,image ,cardVisual ,cardVisual ,shape ,shape ,shape ,shape ,shape ,shape ,shape ,image ,actionButton ,actionButton ,image ,image ,actionButton ,shape ,actionButton ,actionButton ,shape ,actionButton ,actionButton ,actionButton ,actionButton ,image ,shape ,actionButton ,shape ,shape ,shape ,shape ,shape ,shape ,shape ,shape ,shape ,shape ,actionButton ,shape ,shape ,Support Button ,shape ,shape ,shape. Please refer to the notes on this slide for details">
            <a:hlinkClick r:id="rId3"/>
          </p:cNvPr>
          <p:cNvPicPr>
            <a:picLocks noChangeAspect="1"/>
          </p:cNvPicPr>
          <p:nvPr/>
        </p:nvPicPr>
        <p:blipFill>
          <a:blip r:embed="rId4"/>
          <a:stretch>
            <a:fillRect/>
          </a:stretch>
        </p:blipFill>
        <p:spPr>
          <a:xfrm>
            <a:off x="0" y="-147484"/>
            <a:ext cx="12077700" cy="6858000"/>
          </a:xfrm>
          <a:prstGeom prst="rect">
            <a:avLst/>
          </a:prstGeom>
          <a:noFill/>
          <a:ln>
            <a:solidFill>
              <a:srgbClr val="C00000"/>
            </a:solidFill>
          </a:ln>
        </p:spPr>
      </p:pic>
      <p:sp>
        <p:nvSpPr>
          <p:cNvPr id="4" name="Title"/>
          <p:cNvSpPr>
            <a:spLocks noGrp="1"/>
          </p:cNvSpPr>
          <p:nvPr>
            <p:ph type="title" idx="4294967295"/>
          </p:nvPr>
        </p:nvSpPr>
        <p:spPr>
          <a:xfrm>
            <a:off x="0" y="457200"/>
            <a:ext cx="3932238" cy="1600200"/>
          </a:xfrm>
        </p:spPr>
        <p:txBody>
          <a:bodyPr/>
          <a:lstStyle/>
          <a:p>
            <a:r>
              <a:t>Home</a:t>
            </a:r>
          </a:p>
        </p:txBody>
      </p:sp>
      <p:sp>
        <p:nvSpPr>
          <p:cNvPr id="5" name="Rectangle 4">
            <a:extLst>
              <a:ext uri="{FF2B5EF4-FFF2-40B4-BE49-F238E27FC236}">
                <a16:creationId xmlns:a16="http://schemas.microsoft.com/office/drawing/2014/main" id="{C9D90E6E-2E0A-C02E-225A-251D2938EEA3}"/>
              </a:ext>
            </a:extLst>
          </p:cNvPr>
          <p:cNvSpPr/>
          <p:nvPr/>
        </p:nvSpPr>
        <p:spPr>
          <a:xfrm>
            <a:off x="8834284" y="4911213"/>
            <a:ext cx="2315497" cy="75216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2604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title="This slide contains the following visuals: image ,shape ,shape ,actionButton ,shape ,image ,actionButton ,shape ,shape ,shape ,image ,shape ,actionButton ,shape ,shape ,shape ,image ,actionButton ,shape ,shape ,shape ,image ,cardVisual ,cardVisual ,shape ,shape ,shape ,shape ,shape ,shape ,shape ,image ,actionButton ,actionButton ,image ,image ,actionButton ,shape ,actionButton ,actionButton ,shape ,actionButton ,actionButton ,actionButton ,actionButton ,image ,Info INDENT ,back button ,shape ,shape ,shape ,shape ,shape ,shape ,shape ,shape ,shape ,shape ,Transperent BACK Button ,shape ,shape ,Support Button ,shape ,shape ,shape. Please refer to the notes on this slide for details">
            <a:hlinkClick r:id="rId2"/>
            <a:extLst>
              <a:ext uri="{FF2B5EF4-FFF2-40B4-BE49-F238E27FC236}">
                <a16:creationId xmlns:a16="http://schemas.microsoft.com/office/drawing/2014/main" id="{F9BFD943-480D-C52A-2C4E-813A42EE909D}"/>
              </a:ext>
            </a:extLst>
          </p:cNvPr>
          <p:cNvPicPr>
            <a:picLocks noChangeAspect="1"/>
          </p:cNvPicPr>
          <p:nvPr/>
        </p:nvPicPr>
        <p:blipFill>
          <a:blip r:embed="rId3"/>
          <a:stretch>
            <a:fillRect/>
          </a:stretch>
        </p:blipFill>
        <p:spPr>
          <a:xfrm>
            <a:off x="47625" y="0"/>
            <a:ext cx="12077700" cy="6858000"/>
          </a:xfrm>
          <a:prstGeom prst="rect">
            <a:avLst/>
          </a:prstGeom>
          <a:noFill/>
        </p:spPr>
      </p:pic>
    </p:spTree>
    <p:extLst>
      <p:ext uri="{BB962C8B-B14F-4D97-AF65-F5344CB8AC3E}">
        <p14:creationId xmlns:p14="http://schemas.microsoft.com/office/powerpoint/2010/main" val="112911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actionButton ,shape ,image ,actionButton ,shape ,shape ,shape ,image ,shape ,actionButton ,shape ,shape ,shape ,image ,actionButton ,shape ,shape ,shape ,image ,cardVisual ,cardVisual ,shape ,shape ,shape ,shape ,shape ,shape ,shape ,image ,actionButton ,actionButton ,image ,image ,actionButton ,shape ,actionButton ,actionButton ,shape ,actionButton ,actionButton ,actionButton ,actionButton ,image ,shape ,actionButton ,shape ,shape ,shape ,shape ,shape ,shape ,shape ,shape ,shape ,shape ,actionButton ,shape ,shape ,Support Button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idx="4294967295"/>
          </p:nvPr>
        </p:nvSpPr>
        <p:spPr>
          <a:xfrm>
            <a:off x="0" y="457200"/>
            <a:ext cx="3932238" cy="1600200"/>
          </a:xfrm>
        </p:spPr>
        <p:txBody>
          <a:bodyPr/>
          <a:lstStyle/>
          <a:p>
            <a:r>
              <a:t>Home</a:t>
            </a:r>
          </a:p>
        </p:txBody>
      </p:sp>
      <p:sp>
        <p:nvSpPr>
          <p:cNvPr id="2" name="Rectangle 1">
            <a:extLst>
              <a:ext uri="{FF2B5EF4-FFF2-40B4-BE49-F238E27FC236}">
                <a16:creationId xmlns:a16="http://schemas.microsoft.com/office/drawing/2014/main" id="{36DD5C3F-B506-A360-8C48-6F64544080A2}"/>
              </a:ext>
            </a:extLst>
          </p:cNvPr>
          <p:cNvSpPr/>
          <p:nvPr/>
        </p:nvSpPr>
        <p:spPr>
          <a:xfrm>
            <a:off x="10132142" y="6209071"/>
            <a:ext cx="2059858" cy="648929"/>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8834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title="This slide contains the following visuals: image ,shape ,shape ,actionButton ,shape ,image ,actionButton ,shape ,shape ,shape ,image ,shape ,actionButton ,shape ,shape ,shape ,image ,actionButton ,shape ,shape ,shape ,image ,cardVisual ,cardVisual ,shape ,shape ,shape ,shape ,shape ,shape ,shape ,image ,actionButton ,actionButton ,image ,image ,actionButton ,shape ,actionButton ,actionButton ,shape ,actionButton ,actionButton ,actionButton ,actionButton ,image ,shape ,actionButton ,shape ,shape ,shape ,shape ,shape ,shape ,shape ,shape ,shape ,shape ,actionButton ,shape ,shape ,Support Button ,shape ,shape ,shape. Please refer to the notes on this slide for details">
            <a:hlinkClick r:id="rId2"/>
            <a:extLst>
              <a:ext uri="{FF2B5EF4-FFF2-40B4-BE49-F238E27FC236}">
                <a16:creationId xmlns:a16="http://schemas.microsoft.com/office/drawing/2014/main" id="{BB561234-E284-BFC8-E53F-EE34A0423A77}"/>
              </a:ext>
            </a:extLst>
          </p:cNvPr>
          <p:cNvPicPr>
            <a:picLocks noChangeAspect="1"/>
          </p:cNvPicPr>
          <p:nvPr/>
        </p:nvPicPr>
        <p:blipFill>
          <a:blip r:embed="rId3"/>
          <a:stretch>
            <a:fillRect/>
          </a:stretch>
        </p:blipFill>
        <p:spPr>
          <a:xfrm>
            <a:off x="47625" y="0"/>
            <a:ext cx="12077700" cy="6858000"/>
          </a:xfrm>
          <a:prstGeom prst="rect">
            <a:avLst/>
          </a:prstGeom>
          <a:noFill/>
        </p:spPr>
      </p:pic>
    </p:spTree>
    <p:extLst>
      <p:ext uri="{BB962C8B-B14F-4D97-AF65-F5344CB8AC3E}">
        <p14:creationId xmlns:p14="http://schemas.microsoft.com/office/powerpoint/2010/main" val="36769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Support Button ,shape ,Net Sales Performace Over Time ,pivotTable ,image ,shape ,shape ,shape ,shape ,shape ,shape ,shape ,slicer ,shape ,slicer ,actionButton ,actionButton ,actionButton ,actionButton ,actionButton ,shape ,actionButton ,shape ,shape ,Net Sales ,shape ,actionButton ,shape ,shape ,shape ,shape ,shape ,shape ,shape ,shape ,shape ,shape ,actionButton ,shape ,shape ,actionButton ,shape ,actionButton ,actionButton ,shape ,actionButton ,actionButton ,actionButton ,actionButton ,image ,slicer ,slicer ,slicer ,BY REGION/COUNTRY ,BY CATEGORY ,BY STORES/(S) ,slicer ,shape ,shape ,shape ,shape ,image ,shape ,shap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idx="4294967295"/>
          </p:nvPr>
        </p:nvSpPr>
        <p:spPr>
          <a:xfrm>
            <a:off x="0" y="457200"/>
            <a:ext cx="3932238" cy="1600200"/>
          </a:xfrm>
        </p:spPr>
        <p:txBody>
          <a:bodyPr/>
          <a:lstStyle/>
          <a:p>
            <a:r>
              <a:t>Finance 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actionButton ,actionButton ,actionButton ,actionButton ,actionButton ,shape ,actionButton ,pivotTable ,shape ,scatterChart ,slicer ,shape ,shape ,shape ,donutChart ,clusteredBarChart ,donutChart ,slicer ,shape ,shape ,actionButton ,shape ,shape ,shape ,shape ,shape ,shape ,shape ,shape ,shape ,shape ,actionButton ,shape ,shape ,Support Button ,actionButton ,shape ,actionButton ,actionButton ,shape ,actionButton ,actionButton ,actionButton ,actionButton ,image ,slicer ,slicer ,slicer ,BY REGION/COUNTRY ,BY CATEGORY ,BY STORES/(S) ,slicer ,shape ,shape ,shape ,shape ,shape ,shape ,imag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idx="4294967295"/>
          </p:nvPr>
        </p:nvSpPr>
        <p:spPr>
          <a:xfrm>
            <a:off x="0" y="457200"/>
            <a:ext cx="3932238" cy="1600200"/>
          </a:xfrm>
        </p:spPr>
        <p:txBody>
          <a:bodyPr/>
          <a:lstStyle/>
          <a:p>
            <a:r>
              <a:t>Sales 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actionButton ,actionButton ,actionButton ,actionButton ,actionButton ,shape ,actionButton ,shape ,pieChart ,shape ,slicer ,waterfallChart ,shape ,Lbl TopN Normal ,Lbl All - selected ,pivotTable ,scatterChart ,Toggle Segment ON ,Slicer - PARAM MARKT 03 ,scatterChart ,shape ,shape ,pivotTable ,image ,shape ,slicer ,shape ,actionButton ,shape ,shape ,shape ,shape ,shape ,shape ,shape ,shape ,shape ,shape ,actionButton ,shape ,shape ,Support Button ,actionButton ,shape ,actionButton ,actionButton ,shape ,actionButton ,actionButton ,actionButton ,actionButton ,image ,slicer ,slicer ,slicer ,BY REGION/COUNTRY ,BY CATEGORY ,BY STORES/(S) ,slicer ,shape ,shape ,shape ,shape ,shape ,shape ,imag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idx="4294967295"/>
          </p:nvPr>
        </p:nvSpPr>
        <p:spPr>
          <a:xfrm>
            <a:off x="0" y="457200"/>
            <a:ext cx="3932238" cy="1600200"/>
          </a:xfrm>
        </p:spPr>
        <p:txBody>
          <a:bodyPr/>
          <a:lstStyle/>
          <a:p>
            <a:r>
              <a:t>Marketing 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shape ,actionButton ,actionButton ,actionButton ,actionButton ,actionButton ,shape ,actionButton ,shape ,Net Sales ,Net Sales Performace Over Time ,pivotTable ,shape ,shape ,pivotTable ,shape ,shape ,actionButton ,shape ,shape ,shape ,shape ,shape ,shape ,shape ,shape ,shape ,shape ,actionButton ,shape ,shape ,actionButton ,shape ,shape ,shape ,actionButton ,shape ,actionButton ,actionButton ,shape ,actionButton ,actionButton ,actionButton ,actionButton ,image ,slicer ,slicer ,slicer ,BY REGION/COUNTRY ,BY CATEGORY ,BY STORES/(S) ,slicer ,shape ,shape ,shape ,shape ,shape ,shape ,imag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idx="4294967295"/>
          </p:nvPr>
        </p:nvSpPr>
        <p:spPr>
          <a:xfrm>
            <a:off x="0" y="457200"/>
            <a:ext cx="3932238" cy="1600200"/>
          </a:xfrm>
        </p:spPr>
        <p:txBody>
          <a:bodyPr/>
          <a:lstStyle/>
          <a:p>
            <a:r>
              <a:t>Supply Chain View</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TotalTime>
  <Words>1870</Words>
  <Application>Microsoft Office PowerPoint</Application>
  <PresentationFormat>Widescreen</PresentationFormat>
  <Paragraphs>1077</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Calibri Light</vt:lpstr>
      <vt:lpstr>Custom Design</vt:lpstr>
      <vt:lpstr>Home</vt:lpstr>
      <vt:lpstr>Home</vt:lpstr>
      <vt:lpstr>PowerPoint Presentation</vt:lpstr>
      <vt:lpstr>Home</vt:lpstr>
      <vt:lpstr>PowerPoint Presentation</vt:lpstr>
      <vt:lpstr>Finance View</vt:lpstr>
      <vt:lpstr>Sales View</vt:lpstr>
      <vt:lpstr>Marketing View</vt:lpstr>
      <vt:lpstr>Supply Chain View</vt:lpstr>
      <vt:lpstr>Executive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Keerthan Poojary</cp:lastModifiedBy>
  <cp:revision>5</cp:revision>
  <dcterms:created xsi:type="dcterms:W3CDTF">2016-09-04T11:54:55Z</dcterms:created>
  <dcterms:modified xsi:type="dcterms:W3CDTF">2025-01-15T12:33:51Z</dcterms:modified>
</cp:coreProperties>
</file>