
<file path=[Content_Types].xml><?xml version="1.0" encoding="utf-8"?>
<Types xmlns="http://schemas.openxmlformats.org/package/2006/content-types">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10"/>
  </p:notesMasterIdLst>
  <p:sldIdLst>
    <p:sldId id="256" r:id="rId3"/>
    <p:sldId id="257" r:id="rId4"/>
    <p:sldId id="258" r:id="rId5"/>
    <p:sldId id="259" r:id="rId6"/>
    <p:sldId id="260" r:id="rId7"/>
    <p:sldId id="261" r:id="rId8"/>
    <p:sldId id="262" r:id="rId9"/>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48" autoAdjust="0"/>
    <p:restoredTop sz="94660"/>
  </p:normalViewPr>
  <p:slideViewPr>
    <p:cSldViewPr snapToGrid="0">
      <p:cViewPr varScale="1">
        <p:scale>
          <a:sx n="90" d="100"/>
          <a:sy n="90" d="100"/>
        </p:scale>
        <p:origin x="235"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 /><Relationship Id="rId13" Type="http://schemas.openxmlformats.org/officeDocument/2006/relationships/theme" Target="theme/theme1.xml" /><Relationship Id="rId3" Type="http://schemas.openxmlformats.org/officeDocument/2006/relationships/slide" Target="slides/slide1.xml" /><Relationship Id="rId7" Type="http://schemas.openxmlformats.org/officeDocument/2006/relationships/slide" Target="slides/slide5.xml" /><Relationship Id="rId12" Type="http://schemas.openxmlformats.org/officeDocument/2006/relationships/viewProps" Target="viewProps.xml" /><Relationship Id="rId2" Type="http://schemas.openxmlformats.org/officeDocument/2006/relationships/slideMaster" Target="slideMasters/slideMaster2.xml" /><Relationship Id="rId1" Type="http://schemas.openxmlformats.org/officeDocument/2006/relationships/slideMaster" Target="slideMasters/slideMaster1.xml" /><Relationship Id="rId6" Type="http://schemas.openxmlformats.org/officeDocument/2006/relationships/slide" Target="slides/slide4.xml" /><Relationship Id="rId11" Type="http://schemas.openxmlformats.org/officeDocument/2006/relationships/presProps" Target="presProps.xml" /><Relationship Id="rId5" Type="http://schemas.openxmlformats.org/officeDocument/2006/relationships/slide" Target="slides/slide3.xml" /><Relationship Id="rId10" Type="http://schemas.openxmlformats.org/officeDocument/2006/relationships/notesMaster" Target="notesMasters/notesMaster1.xml" /><Relationship Id="rId4" Type="http://schemas.openxmlformats.org/officeDocument/2006/relationships/slide" Target="slides/slide2.xml" /><Relationship Id="rId9" Type="http://schemas.openxmlformats.org/officeDocument/2006/relationships/slide" Target="slides/slide7.xml" /><Relationship Id="rId14" Type="http://schemas.openxmlformats.org/officeDocument/2006/relationships/tableStyles" Target="tableStyles.xml"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751524B-FB67-4894-A0C5-35151E149D68}" type="doc">
      <dgm:prSet loTypeId="urn:microsoft.com/office/officeart/2011/layout/InterconnectedBlockProcess" loCatId="process" qsTypeId="urn:microsoft.com/office/officeart/2005/8/quickstyle/simple1" qsCatId="simple" csTypeId="urn:microsoft.com/office/officeart/2005/8/colors/accent1_2" csCatId="accent1" phldr="1"/>
      <dgm:spPr/>
      <dgm:t>
        <a:bodyPr/>
        <a:lstStyle/>
        <a:p>
          <a:endParaRPr lang="en-US"/>
        </a:p>
      </dgm:t>
    </dgm:pt>
    <dgm:pt modelId="{988D96B0-D16E-4763-B393-84178CF4FF50}">
      <dgm:prSet phldrT="[Text]"/>
      <dgm:spPr/>
      <dgm:t>
        <a:bodyPr/>
        <a:lstStyle/>
        <a:p>
          <a:pPr rtl="0"/>
          <a:r>
            <a:rPr lang="en-US" dirty="0">
              <a:latin typeface="Times New Roman"/>
              <a:cs typeface="Times New Roman"/>
            </a:rPr>
            <a:t>Phase 1</a:t>
          </a:r>
        </a:p>
      </dgm:t>
    </dgm:pt>
    <dgm:pt modelId="{080A6B9D-C27D-4227-AC65-3C97878D78C4}" type="parTrans" cxnId="{8CB593F6-6C5D-4606-B959-3E27F9872EC1}">
      <dgm:prSet/>
      <dgm:spPr/>
      <dgm:t>
        <a:bodyPr/>
        <a:lstStyle/>
        <a:p>
          <a:endParaRPr lang="en-US"/>
        </a:p>
      </dgm:t>
    </dgm:pt>
    <dgm:pt modelId="{19B27CEC-4BAD-44A7-A9A7-B7A8B23ADCFD}" type="sibTrans" cxnId="{8CB593F6-6C5D-4606-B959-3E27F9872EC1}">
      <dgm:prSet/>
      <dgm:spPr/>
      <dgm:t>
        <a:bodyPr/>
        <a:lstStyle/>
        <a:p>
          <a:endParaRPr lang="en-US"/>
        </a:p>
      </dgm:t>
    </dgm:pt>
    <dgm:pt modelId="{7B3055AA-BF7C-46D0-9A9E-60087B9F57B4}">
      <dgm:prSet phldrT="[Text]"/>
      <dgm:spPr/>
      <dgm:t>
        <a:bodyPr/>
        <a:lstStyle/>
        <a:p>
          <a:r>
            <a:rPr lang="en-US" dirty="0">
              <a:latin typeface="Times New Roman" panose="02020603050405020304" pitchFamily="18" charset="0"/>
              <a:cs typeface="Times New Roman" panose="02020603050405020304" pitchFamily="18" charset="0"/>
            </a:rPr>
            <a:t>Phase 2</a:t>
          </a:r>
        </a:p>
      </dgm:t>
    </dgm:pt>
    <dgm:pt modelId="{F772EF41-D2BB-4368-8327-B4E332165F48}" type="parTrans" cxnId="{6C7D4BBB-EED6-4011-9FBC-87F683D5B245}">
      <dgm:prSet/>
      <dgm:spPr/>
      <dgm:t>
        <a:bodyPr/>
        <a:lstStyle/>
        <a:p>
          <a:endParaRPr lang="en-US"/>
        </a:p>
      </dgm:t>
    </dgm:pt>
    <dgm:pt modelId="{B81593E2-4CAC-4783-8D2D-E9DDD236A942}" type="sibTrans" cxnId="{6C7D4BBB-EED6-4011-9FBC-87F683D5B245}">
      <dgm:prSet/>
      <dgm:spPr/>
      <dgm:t>
        <a:bodyPr/>
        <a:lstStyle/>
        <a:p>
          <a:endParaRPr lang="en-US"/>
        </a:p>
      </dgm:t>
    </dgm:pt>
    <dgm:pt modelId="{9FED87C4-3F3B-4A18-9185-9F80CFEDEA2E}">
      <dgm:prSet phldrT="[Text]" custT="1"/>
      <dgm:spPr/>
      <dgm:t>
        <a:bodyPr/>
        <a:lstStyle/>
        <a:p>
          <a:pPr algn="l"/>
          <a:endParaRPr lang="en-US" sz="1200" dirty="0">
            <a:latin typeface="Arial Body"/>
            <a:cs typeface="Times New Roman" panose="02020603050405020304" pitchFamily="18" charset="0"/>
          </a:endParaRPr>
        </a:p>
        <a:p>
          <a:pPr algn="l"/>
          <a:endParaRPr lang="en-US" sz="1200" dirty="0">
            <a:latin typeface="Arial Body"/>
            <a:cs typeface="Times New Roman" panose="02020603050405020304" pitchFamily="18" charset="0"/>
          </a:endParaRPr>
        </a:p>
        <a:p>
          <a:pPr algn="l"/>
          <a:r>
            <a:rPr lang="en-US" sz="1200" dirty="0">
              <a:latin typeface="Arial Body"/>
              <a:cs typeface="Times New Roman" panose="02020603050405020304" pitchFamily="18" charset="0"/>
            </a:rPr>
            <a:t>-Collected and trained gesture data using an intuitive image culture system to enhance processing speed and recognition accuracy.</a:t>
          </a:r>
        </a:p>
        <a:p>
          <a:pPr algn="l"/>
          <a:endParaRPr lang="en-US" sz="1200" dirty="0">
            <a:latin typeface="Arial Body"/>
            <a:cs typeface="Times New Roman" panose="02020603050405020304" pitchFamily="18" charset="0"/>
          </a:endParaRPr>
        </a:p>
        <a:p>
          <a:pPr algn="l"/>
          <a:r>
            <a:rPr lang="en-US" sz="1200" dirty="0">
              <a:latin typeface="Arial Body"/>
              <a:cs typeface="Times New Roman" panose="02020603050405020304" pitchFamily="18" charset="0"/>
            </a:rPr>
            <a:t>-Developed a gesture-to-speech system for real-time communication, enabling two-way communication between impaired and non-impaired individuals.</a:t>
          </a:r>
        </a:p>
        <a:p>
          <a:pPr algn="l"/>
          <a:endParaRPr lang="en-US" sz="1200" dirty="0">
            <a:latin typeface="Arial Body"/>
            <a:cs typeface="Times New Roman" panose="02020603050405020304" pitchFamily="18" charset="0"/>
          </a:endParaRPr>
        </a:p>
        <a:p>
          <a:pPr algn="l"/>
          <a:r>
            <a:rPr lang="en-US" sz="1200" dirty="0">
              <a:latin typeface="Arial Body"/>
              <a:cs typeface="Times New Roman" panose="02020603050405020304" pitchFamily="18" charset="0"/>
            </a:rPr>
            <a:t>-Integrated offline text-to-speech technology for seamless speech output. </a:t>
          </a:r>
        </a:p>
      </dgm:t>
    </dgm:pt>
    <dgm:pt modelId="{669F5586-1E47-4A85-AA72-0E435BABD665}" type="parTrans" cxnId="{27611794-B6EF-4593-A560-02BF7692DC5A}">
      <dgm:prSet/>
      <dgm:spPr/>
      <dgm:t>
        <a:bodyPr/>
        <a:lstStyle/>
        <a:p>
          <a:endParaRPr lang="en-US"/>
        </a:p>
      </dgm:t>
    </dgm:pt>
    <dgm:pt modelId="{AD0D1882-5210-4A49-9875-4AAC43595580}" type="sibTrans" cxnId="{27611794-B6EF-4593-A560-02BF7692DC5A}">
      <dgm:prSet/>
      <dgm:spPr/>
      <dgm:t>
        <a:bodyPr/>
        <a:lstStyle/>
        <a:p>
          <a:endParaRPr lang="en-US"/>
        </a:p>
      </dgm:t>
    </dgm:pt>
    <dgm:pt modelId="{A59EC69B-8F3F-425B-819F-E8C557946AEE}">
      <dgm:prSet phldrT="[Text]"/>
      <dgm:spPr/>
      <dgm:t>
        <a:bodyPr/>
        <a:lstStyle/>
        <a:p>
          <a:r>
            <a:rPr lang="en-US" dirty="0">
              <a:latin typeface="Times New Roman" panose="02020603050405020304" pitchFamily="18" charset="0"/>
              <a:cs typeface="Times New Roman" panose="02020603050405020304" pitchFamily="18" charset="0"/>
            </a:rPr>
            <a:t>Phase</a:t>
          </a:r>
          <a:r>
            <a:rPr lang="en-US" baseline="0" dirty="0">
              <a:latin typeface="Times New Roman" panose="02020603050405020304" pitchFamily="18" charset="0"/>
              <a:cs typeface="Times New Roman" panose="02020603050405020304" pitchFamily="18" charset="0"/>
            </a:rPr>
            <a:t> 3</a:t>
          </a:r>
          <a:endParaRPr lang="en-US" dirty="0">
            <a:latin typeface="Times New Roman" panose="02020603050405020304" pitchFamily="18" charset="0"/>
            <a:cs typeface="Times New Roman" panose="02020603050405020304" pitchFamily="18" charset="0"/>
          </a:endParaRPr>
        </a:p>
      </dgm:t>
    </dgm:pt>
    <dgm:pt modelId="{0095C3CB-916F-4060-A8DA-DD282FB51587}" type="parTrans" cxnId="{D1BA1DD0-A52A-47BF-962D-9810C87E1576}">
      <dgm:prSet/>
      <dgm:spPr/>
      <dgm:t>
        <a:bodyPr/>
        <a:lstStyle/>
        <a:p>
          <a:endParaRPr lang="en-US"/>
        </a:p>
      </dgm:t>
    </dgm:pt>
    <dgm:pt modelId="{2868AD8D-4E38-46CE-A972-709857BF40AC}" type="sibTrans" cxnId="{D1BA1DD0-A52A-47BF-962D-9810C87E1576}">
      <dgm:prSet/>
      <dgm:spPr/>
      <dgm:t>
        <a:bodyPr/>
        <a:lstStyle/>
        <a:p>
          <a:endParaRPr lang="en-US"/>
        </a:p>
      </dgm:t>
    </dgm:pt>
    <dgm:pt modelId="{73DB572E-062D-41AD-8033-D361B8E583DB}">
      <dgm:prSet phldrT="[Text]" custT="1"/>
      <dgm:spPr/>
      <dgm:t>
        <a:bodyPr/>
        <a:lstStyle/>
        <a:p>
          <a:pPr algn="l"/>
          <a:endParaRPr lang="en-US" sz="1200" dirty="0">
            <a:latin typeface="Arial Body"/>
            <a:cs typeface="Times New Roman" panose="02020603050405020304" pitchFamily="18" charset="0"/>
          </a:endParaRPr>
        </a:p>
        <a:p>
          <a:pPr algn="l"/>
          <a:endParaRPr lang="en-US" sz="1200" dirty="0">
            <a:latin typeface="Arial Body"/>
            <a:cs typeface="Times New Roman" panose="02020603050405020304" pitchFamily="18" charset="0"/>
          </a:endParaRPr>
        </a:p>
        <a:p>
          <a:pPr algn="l"/>
          <a:r>
            <a:rPr lang="en-US" sz="1200" dirty="0">
              <a:latin typeface="Arial Body"/>
              <a:cs typeface="Times New Roman" panose="02020603050405020304" pitchFamily="18" charset="0"/>
            </a:rPr>
            <a:t>-Build a fully functional product in the form of a wristwatch.</a:t>
          </a:r>
        </a:p>
        <a:p>
          <a:pPr algn="l"/>
          <a:endParaRPr lang="en-US" sz="1200" dirty="0">
            <a:latin typeface="Arial Body"/>
            <a:cs typeface="Times New Roman" panose="02020603050405020304" pitchFamily="18" charset="0"/>
          </a:endParaRPr>
        </a:p>
        <a:p>
          <a:pPr algn="l"/>
          <a:r>
            <a:rPr lang="en-US" sz="1200" dirty="0">
              <a:latin typeface="Arial Body"/>
              <a:cs typeface="Times New Roman" panose="02020603050405020304" pitchFamily="18" charset="0"/>
            </a:rPr>
            <a:t>-Incorporate all features to ensure seamless communication for users.</a:t>
          </a:r>
        </a:p>
        <a:p>
          <a:pPr algn="l"/>
          <a:endParaRPr lang="en-US" sz="1200" dirty="0">
            <a:latin typeface="Arial Body"/>
            <a:cs typeface="Times New Roman" panose="02020603050405020304" pitchFamily="18" charset="0"/>
          </a:endParaRPr>
        </a:p>
        <a:p>
          <a:pPr algn="l"/>
          <a:r>
            <a:rPr lang="en-US" sz="1200" dirty="0">
              <a:latin typeface="Arial Body"/>
              <a:cs typeface="Times New Roman" panose="02020603050405020304" pitchFamily="18" charset="0"/>
            </a:rPr>
            <a:t>-Address constraints and optimize code for high efficiency.</a:t>
          </a:r>
        </a:p>
        <a:p>
          <a:pPr algn="l"/>
          <a:endParaRPr lang="en-US" sz="1200" dirty="0">
            <a:latin typeface="Arial Body"/>
            <a:cs typeface="Times New Roman" panose="02020603050405020304" pitchFamily="18" charset="0"/>
          </a:endParaRPr>
        </a:p>
        <a:p>
          <a:pPr algn="l"/>
          <a:r>
            <a:rPr lang="en-US" sz="1200" dirty="0">
              <a:latin typeface="Arial Body"/>
              <a:cs typeface="Times New Roman" panose="02020603050405020304" pitchFamily="18" charset="0"/>
            </a:rPr>
            <a:t>-Launch as a market-ready, user-friendly assistive device.</a:t>
          </a:r>
        </a:p>
      </dgm:t>
    </dgm:pt>
    <dgm:pt modelId="{75D01B62-D132-48B8-9D06-D0A551A21107}" type="parTrans" cxnId="{AA17007A-110D-43AE-B6F2-DF2DF885F2E2}">
      <dgm:prSet/>
      <dgm:spPr/>
      <dgm:t>
        <a:bodyPr/>
        <a:lstStyle/>
        <a:p>
          <a:endParaRPr lang="en-US"/>
        </a:p>
      </dgm:t>
    </dgm:pt>
    <dgm:pt modelId="{98BDB650-3386-4D3D-8E80-609010499291}" type="sibTrans" cxnId="{AA17007A-110D-43AE-B6F2-DF2DF885F2E2}">
      <dgm:prSet/>
      <dgm:spPr/>
      <dgm:t>
        <a:bodyPr/>
        <a:lstStyle/>
        <a:p>
          <a:endParaRPr lang="en-US"/>
        </a:p>
      </dgm:t>
    </dgm:pt>
    <dgm:pt modelId="{7385583A-4000-42AF-8E30-1883E4BC881C}">
      <dgm:prSet custT="1"/>
      <dgm:spPr/>
      <dgm:t>
        <a:bodyPr/>
        <a:lstStyle/>
        <a:p>
          <a:pPr algn="l"/>
          <a:endParaRPr lang="en-IN" sz="1200" dirty="0"/>
        </a:p>
        <a:p>
          <a:pPr algn="l"/>
          <a:r>
            <a:rPr lang="en-IN" sz="1200" dirty="0"/>
            <a:t> </a:t>
          </a:r>
        </a:p>
        <a:p>
          <a:pPr algn="l"/>
          <a:r>
            <a:rPr lang="en-IN" sz="1200" dirty="0"/>
            <a:t>-Conceptualised the idea of providing employability for deaf and dumb individuals.</a:t>
          </a:r>
        </a:p>
        <a:p>
          <a:pPr algn="l"/>
          <a:endParaRPr lang="en-IN" sz="1200" dirty="0"/>
        </a:p>
        <a:p>
          <a:pPr algn="l"/>
          <a:r>
            <a:rPr lang="en-IN" sz="1200" dirty="0"/>
            <a:t>-Presented the project idea to mentors and innovation department head.</a:t>
          </a:r>
        </a:p>
        <a:p>
          <a:pPr algn="l"/>
          <a:endParaRPr lang="en-IN" sz="1200" dirty="0"/>
        </a:p>
        <a:p>
          <a:pPr algn="l"/>
          <a:r>
            <a:rPr lang="en-IN" sz="1200" dirty="0"/>
            <a:t>-Addressed initial challenges and errors during project groundwork</a:t>
          </a:r>
        </a:p>
        <a:p>
          <a:pPr algn="l"/>
          <a:r>
            <a:rPr lang="en-IN" sz="1200" dirty="0"/>
            <a:t> </a:t>
          </a:r>
        </a:p>
      </dgm:t>
    </dgm:pt>
    <dgm:pt modelId="{FD12A2A2-CCFF-4FB9-8F5C-768BA71BD147}" type="parTrans" cxnId="{3E84B351-E4B9-4E1B-BE00-8CFD93518266}">
      <dgm:prSet/>
      <dgm:spPr/>
      <dgm:t>
        <a:bodyPr/>
        <a:lstStyle/>
        <a:p>
          <a:endParaRPr lang="en-IN"/>
        </a:p>
      </dgm:t>
    </dgm:pt>
    <dgm:pt modelId="{F58CD835-3F0C-462E-9F00-453EF1125D5D}" type="sibTrans" cxnId="{3E84B351-E4B9-4E1B-BE00-8CFD93518266}">
      <dgm:prSet/>
      <dgm:spPr/>
      <dgm:t>
        <a:bodyPr/>
        <a:lstStyle/>
        <a:p>
          <a:endParaRPr lang="en-IN"/>
        </a:p>
      </dgm:t>
    </dgm:pt>
    <dgm:pt modelId="{A6BCDA7B-D633-438F-B44D-CB4D60E5C492}" type="pres">
      <dgm:prSet presAssocID="{5751524B-FB67-4894-A0C5-35151E149D68}" presName="Name0" presStyleCnt="0">
        <dgm:presLayoutVars>
          <dgm:chMax val="7"/>
          <dgm:chPref val="5"/>
          <dgm:dir/>
          <dgm:animOne val="branch"/>
          <dgm:animLvl val="lvl"/>
        </dgm:presLayoutVars>
      </dgm:prSet>
      <dgm:spPr/>
    </dgm:pt>
    <dgm:pt modelId="{96F4AE5F-F72F-42AE-AB4A-5F19F24D1DFB}" type="pres">
      <dgm:prSet presAssocID="{A59EC69B-8F3F-425B-819F-E8C557946AEE}" presName="ChildAccent3" presStyleCnt="0"/>
      <dgm:spPr/>
    </dgm:pt>
    <dgm:pt modelId="{2532504F-5FE1-4C97-B485-F05E8885EACC}" type="pres">
      <dgm:prSet presAssocID="{A59EC69B-8F3F-425B-819F-E8C557946AEE}" presName="ChildAccent" presStyleLbl="alignImgPlace1" presStyleIdx="0" presStyleCnt="3" custScaleX="133955" custScaleY="81047" custLinFactNeighborX="-26979" custLinFactNeighborY="-11914"/>
      <dgm:spPr/>
    </dgm:pt>
    <dgm:pt modelId="{79C3EF2D-68DD-4B4C-955B-1B581ECA4E67}" type="pres">
      <dgm:prSet presAssocID="{A59EC69B-8F3F-425B-819F-E8C557946AEE}" presName="Child3" presStyleLbl="revTx" presStyleIdx="0" presStyleCnt="0">
        <dgm:presLayoutVars>
          <dgm:chMax val="0"/>
          <dgm:chPref val="0"/>
          <dgm:bulletEnabled val="1"/>
        </dgm:presLayoutVars>
      </dgm:prSet>
      <dgm:spPr/>
    </dgm:pt>
    <dgm:pt modelId="{4DC0DC05-9187-4FF3-B7CD-275505BCBAE0}" type="pres">
      <dgm:prSet presAssocID="{A59EC69B-8F3F-425B-819F-E8C557946AEE}" presName="Parent3" presStyleLbl="node1" presStyleIdx="0" presStyleCnt="3" custScaleX="132243" custScaleY="75081" custLinFactNeighborX="-26529" custLinFactNeighborY="5067">
        <dgm:presLayoutVars>
          <dgm:chMax val="2"/>
          <dgm:chPref val="1"/>
          <dgm:bulletEnabled val="1"/>
        </dgm:presLayoutVars>
      </dgm:prSet>
      <dgm:spPr/>
    </dgm:pt>
    <dgm:pt modelId="{8C89C422-42BA-40D0-8AD4-A3701A0B0477}" type="pres">
      <dgm:prSet presAssocID="{7B3055AA-BF7C-46D0-9A9E-60087B9F57B4}" presName="ChildAccent2" presStyleCnt="0"/>
      <dgm:spPr/>
    </dgm:pt>
    <dgm:pt modelId="{06F8D57B-EDF4-4CF4-8700-DC2CA3E3028E}" type="pres">
      <dgm:prSet presAssocID="{7B3055AA-BF7C-46D0-9A9E-60087B9F57B4}" presName="ChildAccent" presStyleLbl="alignImgPlace1" presStyleIdx="1" presStyleCnt="3" custScaleX="129655" custScaleY="86794" custLinFactNeighborX="-57557" custLinFactNeighborY="-8775"/>
      <dgm:spPr/>
    </dgm:pt>
    <dgm:pt modelId="{24232905-B7CB-4BD8-B73D-1E48A271C766}" type="pres">
      <dgm:prSet presAssocID="{7B3055AA-BF7C-46D0-9A9E-60087B9F57B4}" presName="Child2" presStyleLbl="revTx" presStyleIdx="0" presStyleCnt="0">
        <dgm:presLayoutVars>
          <dgm:chMax val="0"/>
          <dgm:chPref val="0"/>
          <dgm:bulletEnabled val="1"/>
        </dgm:presLayoutVars>
      </dgm:prSet>
      <dgm:spPr/>
    </dgm:pt>
    <dgm:pt modelId="{CDDF8CDF-61FB-4FF2-9EC6-1B07E4B2A464}" type="pres">
      <dgm:prSet presAssocID="{7B3055AA-BF7C-46D0-9A9E-60087B9F57B4}" presName="Parent2" presStyleLbl="node1" presStyleIdx="1" presStyleCnt="3" custScaleX="133468" custScaleY="91133" custLinFactNeighborX="-58456" custLinFactNeighborY="-7688">
        <dgm:presLayoutVars>
          <dgm:chMax val="2"/>
          <dgm:chPref val="1"/>
          <dgm:bulletEnabled val="1"/>
        </dgm:presLayoutVars>
      </dgm:prSet>
      <dgm:spPr/>
    </dgm:pt>
    <dgm:pt modelId="{7305DF14-0FF5-45E4-8B19-015814092DBD}" type="pres">
      <dgm:prSet presAssocID="{988D96B0-D16E-4763-B393-84178CF4FF50}" presName="ChildAccent1" presStyleCnt="0"/>
      <dgm:spPr/>
    </dgm:pt>
    <dgm:pt modelId="{A134CDD1-D85F-44EF-8BEE-9F99A855C1E6}" type="pres">
      <dgm:prSet presAssocID="{988D96B0-D16E-4763-B393-84178CF4FF50}" presName="ChildAccent" presStyleLbl="alignImgPlace1" presStyleIdx="2" presStyleCnt="3" custScaleX="118416" custScaleY="83566" custLinFactNeighborX="-81388" custLinFactNeighborY="-11961"/>
      <dgm:spPr/>
    </dgm:pt>
    <dgm:pt modelId="{1C91D7E3-8940-4A33-9182-677DD5415901}" type="pres">
      <dgm:prSet presAssocID="{988D96B0-D16E-4763-B393-84178CF4FF50}" presName="Child1" presStyleLbl="revTx" presStyleIdx="0" presStyleCnt="0">
        <dgm:presLayoutVars>
          <dgm:chMax val="0"/>
          <dgm:chPref val="0"/>
          <dgm:bulletEnabled val="1"/>
        </dgm:presLayoutVars>
      </dgm:prSet>
      <dgm:spPr/>
    </dgm:pt>
    <dgm:pt modelId="{65257024-FAC0-4522-B139-1CC85B547BE8}" type="pres">
      <dgm:prSet presAssocID="{988D96B0-D16E-4763-B393-84178CF4FF50}" presName="Parent1" presStyleLbl="node1" presStyleIdx="2" presStyleCnt="3" custScaleX="119102" custScaleY="114875" custLinFactNeighborX="-82288" custLinFactNeighborY="-32203">
        <dgm:presLayoutVars>
          <dgm:chMax val="2"/>
          <dgm:chPref val="1"/>
          <dgm:bulletEnabled val="1"/>
        </dgm:presLayoutVars>
      </dgm:prSet>
      <dgm:spPr/>
    </dgm:pt>
  </dgm:ptLst>
  <dgm:cxnLst>
    <dgm:cxn modelId="{F15B6012-2971-4542-84EE-FE1ACB474651}" type="presOf" srcId="{73DB572E-062D-41AD-8033-D361B8E583DB}" destId="{2532504F-5FE1-4C97-B485-F05E8885EACC}" srcOrd="1" destOrd="0" presId="urn:microsoft.com/office/officeart/2011/layout/InterconnectedBlockProcess"/>
    <dgm:cxn modelId="{4AD4411E-5D1C-4340-923D-DF6D43779AB5}" type="presOf" srcId="{7385583A-4000-42AF-8E30-1883E4BC881C}" destId="{1C91D7E3-8940-4A33-9182-677DD5415901}" srcOrd="1" destOrd="0" presId="urn:microsoft.com/office/officeart/2011/layout/InterconnectedBlockProcess"/>
    <dgm:cxn modelId="{4FA7232D-5705-4A5C-8C5A-0CD8D599EF16}" type="presOf" srcId="{73DB572E-062D-41AD-8033-D361B8E583DB}" destId="{79C3EF2D-68DD-4B4C-955B-1B581ECA4E67}" srcOrd="0" destOrd="0" presId="urn:microsoft.com/office/officeart/2011/layout/InterconnectedBlockProcess"/>
    <dgm:cxn modelId="{3653993E-E0FB-4671-88AE-8B74A9A0BDD0}" type="presOf" srcId="{7385583A-4000-42AF-8E30-1883E4BC881C}" destId="{A134CDD1-D85F-44EF-8BEE-9F99A855C1E6}" srcOrd="0" destOrd="0" presId="urn:microsoft.com/office/officeart/2011/layout/InterconnectedBlockProcess"/>
    <dgm:cxn modelId="{4B195970-C86F-473C-A2D9-B21517AF1027}" type="presOf" srcId="{9FED87C4-3F3B-4A18-9185-9F80CFEDEA2E}" destId="{24232905-B7CB-4BD8-B73D-1E48A271C766}" srcOrd="0" destOrd="0" presId="urn:microsoft.com/office/officeart/2011/layout/InterconnectedBlockProcess"/>
    <dgm:cxn modelId="{3E84B351-E4B9-4E1B-BE00-8CFD93518266}" srcId="{988D96B0-D16E-4763-B393-84178CF4FF50}" destId="{7385583A-4000-42AF-8E30-1883E4BC881C}" srcOrd="0" destOrd="0" parTransId="{FD12A2A2-CCFF-4FB9-8F5C-768BA71BD147}" sibTransId="{F58CD835-3F0C-462E-9F00-453EF1125D5D}"/>
    <dgm:cxn modelId="{AA17007A-110D-43AE-B6F2-DF2DF885F2E2}" srcId="{A59EC69B-8F3F-425B-819F-E8C557946AEE}" destId="{73DB572E-062D-41AD-8033-D361B8E583DB}" srcOrd="0" destOrd="0" parTransId="{75D01B62-D132-48B8-9D06-D0A551A21107}" sibTransId="{98BDB650-3386-4D3D-8E80-609010499291}"/>
    <dgm:cxn modelId="{3D334887-E69E-490E-A129-BFA470E98FE0}" type="presOf" srcId="{988D96B0-D16E-4763-B393-84178CF4FF50}" destId="{65257024-FAC0-4522-B139-1CC85B547BE8}" srcOrd="0" destOrd="0" presId="urn:microsoft.com/office/officeart/2011/layout/InterconnectedBlockProcess"/>
    <dgm:cxn modelId="{27611794-B6EF-4593-A560-02BF7692DC5A}" srcId="{7B3055AA-BF7C-46D0-9A9E-60087B9F57B4}" destId="{9FED87C4-3F3B-4A18-9185-9F80CFEDEA2E}" srcOrd="0" destOrd="0" parTransId="{669F5586-1E47-4A85-AA72-0E435BABD665}" sibTransId="{AD0D1882-5210-4A49-9875-4AAC43595580}"/>
    <dgm:cxn modelId="{C4647BB6-68CD-4D77-B647-49438C2F23DF}" type="presOf" srcId="{9FED87C4-3F3B-4A18-9185-9F80CFEDEA2E}" destId="{06F8D57B-EDF4-4CF4-8700-DC2CA3E3028E}" srcOrd="1" destOrd="0" presId="urn:microsoft.com/office/officeart/2011/layout/InterconnectedBlockProcess"/>
    <dgm:cxn modelId="{1FC000B8-19BE-4D66-9B1E-46A6592364F4}" type="presOf" srcId="{A59EC69B-8F3F-425B-819F-E8C557946AEE}" destId="{4DC0DC05-9187-4FF3-B7CD-275505BCBAE0}" srcOrd="0" destOrd="0" presId="urn:microsoft.com/office/officeart/2011/layout/InterconnectedBlockProcess"/>
    <dgm:cxn modelId="{6C7D4BBB-EED6-4011-9FBC-87F683D5B245}" srcId="{5751524B-FB67-4894-A0C5-35151E149D68}" destId="{7B3055AA-BF7C-46D0-9A9E-60087B9F57B4}" srcOrd="1" destOrd="0" parTransId="{F772EF41-D2BB-4368-8327-B4E332165F48}" sibTransId="{B81593E2-4CAC-4783-8D2D-E9DDD236A942}"/>
    <dgm:cxn modelId="{208DFDC0-E1BB-47E7-963E-7EACEEFAD1DE}" type="presOf" srcId="{7B3055AA-BF7C-46D0-9A9E-60087B9F57B4}" destId="{CDDF8CDF-61FB-4FF2-9EC6-1B07E4B2A464}" srcOrd="0" destOrd="0" presId="urn:microsoft.com/office/officeart/2011/layout/InterconnectedBlockProcess"/>
    <dgm:cxn modelId="{A89E8CCE-DC9D-4BC1-984D-FEF289B82C65}" type="presOf" srcId="{5751524B-FB67-4894-A0C5-35151E149D68}" destId="{A6BCDA7B-D633-438F-B44D-CB4D60E5C492}" srcOrd="0" destOrd="0" presId="urn:microsoft.com/office/officeart/2011/layout/InterconnectedBlockProcess"/>
    <dgm:cxn modelId="{D1BA1DD0-A52A-47BF-962D-9810C87E1576}" srcId="{5751524B-FB67-4894-A0C5-35151E149D68}" destId="{A59EC69B-8F3F-425B-819F-E8C557946AEE}" srcOrd="2" destOrd="0" parTransId="{0095C3CB-916F-4060-A8DA-DD282FB51587}" sibTransId="{2868AD8D-4E38-46CE-A972-709857BF40AC}"/>
    <dgm:cxn modelId="{8CB593F6-6C5D-4606-B959-3E27F9872EC1}" srcId="{5751524B-FB67-4894-A0C5-35151E149D68}" destId="{988D96B0-D16E-4763-B393-84178CF4FF50}" srcOrd="0" destOrd="0" parTransId="{080A6B9D-C27D-4227-AC65-3C97878D78C4}" sibTransId="{19B27CEC-4BAD-44A7-A9A7-B7A8B23ADCFD}"/>
    <dgm:cxn modelId="{8D1170B5-B352-4F7B-915E-E347A0BABAF3}" type="presParOf" srcId="{A6BCDA7B-D633-438F-B44D-CB4D60E5C492}" destId="{96F4AE5F-F72F-42AE-AB4A-5F19F24D1DFB}" srcOrd="0" destOrd="0" presId="urn:microsoft.com/office/officeart/2011/layout/InterconnectedBlockProcess"/>
    <dgm:cxn modelId="{E7C39AD7-1AAE-4788-9F75-C57BFA351A5A}" type="presParOf" srcId="{96F4AE5F-F72F-42AE-AB4A-5F19F24D1DFB}" destId="{2532504F-5FE1-4C97-B485-F05E8885EACC}" srcOrd="0" destOrd="0" presId="urn:microsoft.com/office/officeart/2011/layout/InterconnectedBlockProcess"/>
    <dgm:cxn modelId="{AF0FA8C4-75BE-4C5D-809E-A6F60C08159A}" type="presParOf" srcId="{A6BCDA7B-D633-438F-B44D-CB4D60E5C492}" destId="{79C3EF2D-68DD-4B4C-955B-1B581ECA4E67}" srcOrd="1" destOrd="0" presId="urn:microsoft.com/office/officeart/2011/layout/InterconnectedBlockProcess"/>
    <dgm:cxn modelId="{20D0A0AB-A62E-45C3-A1DF-6AAC63242C10}" type="presParOf" srcId="{A6BCDA7B-D633-438F-B44D-CB4D60E5C492}" destId="{4DC0DC05-9187-4FF3-B7CD-275505BCBAE0}" srcOrd="2" destOrd="0" presId="urn:microsoft.com/office/officeart/2011/layout/InterconnectedBlockProcess"/>
    <dgm:cxn modelId="{B4A67760-3BA1-41A9-837A-D7B91FD79A20}" type="presParOf" srcId="{A6BCDA7B-D633-438F-B44D-CB4D60E5C492}" destId="{8C89C422-42BA-40D0-8AD4-A3701A0B0477}" srcOrd="3" destOrd="0" presId="urn:microsoft.com/office/officeart/2011/layout/InterconnectedBlockProcess"/>
    <dgm:cxn modelId="{DC7223DC-5C16-40C6-8B9A-750D461CA9FC}" type="presParOf" srcId="{8C89C422-42BA-40D0-8AD4-A3701A0B0477}" destId="{06F8D57B-EDF4-4CF4-8700-DC2CA3E3028E}" srcOrd="0" destOrd="0" presId="urn:microsoft.com/office/officeart/2011/layout/InterconnectedBlockProcess"/>
    <dgm:cxn modelId="{18B826B7-2156-425A-930B-4AE1BDAEBED9}" type="presParOf" srcId="{A6BCDA7B-D633-438F-B44D-CB4D60E5C492}" destId="{24232905-B7CB-4BD8-B73D-1E48A271C766}" srcOrd="4" destOrd="0" presId="urn:microsoft.com/office/officeart/2011/layout/InterconnectedBlockProcess"/>
    <dgm:cxn modelId="{7ABEA4C2-DF3D-42D9-BC5E-884C353E48CF}" type="presParOf" srcId="{A6BCDA7B-D633-438F-B44D-CB4D60E5C492}" destId="{CDDF8CDF-61FB-4FF2-9EC6-1B07E4B2A464}" srcOrd="5" destOrd="0" presId="urn:microsoft.com/office/officeart/2011/layout/InterconnectedBlockProcess"/>
    <dgm:cxn modelId="{251B9148-EF6F-4A61-B3CF-B17F3CA66814}" type="presParOf" srcId="{A6BCDA7B-D633-438F-B44D-CB4D60E5C492}" destId="{7305DF14-0FF5-45E4-8B19-015814092DBD}" srcOrd="6" destOrd="0" presId="urn:microsoft.com/office/officeart/2011/layout/InterconnectedBlockProcess"/>
    <dgm:cxn modelId="{A2EFA55F-3523-4DAD-ACFB-C608302F826D}" type="presParOf" srcId="{7305DF14-0FF5-45E4-8B19-015814092DBD}" destId="{A134CDD1-D85F-44EF-8BEE-9F99A855C1E6}" srcOrd="0" destOrd="0" presId="urn:microsoft.com/office/officeart/2011/layout/InterconnectedBlockProcess"/>
    <dgm:cxn modelId="{5C62196E-64BB-4AF6-9CAA-A8B0081705DA}" type="presParOf" srcId="{A6BCDA7B-D633-438F-B44D-CB4D60E5C492}" destId="{1C91D7E3-8940-4A33-9182-677DD5415901}" srcOrd="7" destOrd="0" presId="urn:microsoft.com/office/officeart/2011/layout/InterconnectedBlockProcess"/>
    <dgm:cxn modelId="{BBF69321-ABD0-44B6-9767-76A143A1FC1C}" type="presParOf" srcId="{A6BCDA7B-D633-438F-B44D-CB4D60E5C492}" destId="{65257024-FAC0-4522-B139-1CC85B547BE8}" srcOrd="8" destOrd="0" presId="urn:microsoft.com/office/officeart/2011/layout/InterconnectedBlock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32504F-5FE1-4C97-B485-F05E8885EACC}">
      <dsp:nvSpPr>
        <dsp:cNvPr id="0" name=""/>
        <dsp:cNvSpPr/>
      </dsp:nvSpPr>
      <dsp:spPr>
        <a:xfrm>
          <a:off x="9810342" y="959141"/>
          <a:ext cx="2594311" cy="3488140"/>
        </a:xfrm>
        <a:prstGeom prst="wedgeRectCallout">
          <a:avLst>
            <a:gd name="adj1" fmla="val 0"/>
            <a:gd name="adj2" fmla="val 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533400">
            <a:lnSpc>
              <a:spcPct val="90000"/>
            </a:lnSpc>
            <a:spcBef>
              <a:spcPct val="0"/>
            </a:spcBef>
            <a:spcAft>
              <a:spcPct val="35000"/>
            </a:spcAft>
            <a:buNone/>
          </a:pPr>
          <a:endParaRPr lang="en-US" sz="1200" kern="1200" dirty="0">
            <a:latin typeface="Arial Body"/>
            <a:cs typeface="Times New Roman" panose="02020603050405020304" pitchFamily="18" charset="0"/>
          </a:endParaRPr>
        </a:p>
        <a:p>
          <a:pPr marL="0" lvl="0" indent="0" algn="l" defTabSz="533400">
            <a:lnSpc>
              <a:spcPct val="90000"/>
            </a:lnSpc>
            <a:spcBef>
              <a:spcPct val="0"/>
            </a:spcBef>
            <a:spcAft>
              <a:spcPct val="35000"/>
            </a:spcAft>
            <a:buNone/>
          </a:pPr>
          <a:endParaRPr lang="en-US" sz="1200" kern="1200" dirty="0">
            <a:latin typeface="Arial Body"/>
            <a:cs typeface="Times New Roman" panose="02020603050405020304" pitchFamily="18" charset="0"/>
          </a:endParaRPr>
        </a:p>
        <a:p>
          <a:pPr marL="0" lvl="0" indent="0" algn="l" defTabSz="533400">
            <a:lnSpc>
              <a:spcPct val="90000"/>
            </a:lnSpc>
            <a:spcBef>
              <a:spcPct val="0"/>
            </a:spcBef>
            <a:spcAft>
              <a:spcPct val="35000"/>
            </a:spcAft>
            <a:buNone/>
          </a:pPr>
          <a:r>
            <a:rPr lang="en-US" sz="1200" kern="1200" dirty="0">
              <a:latin typeface="Arial Body"/>
              <a:cs typeface="Times New Roman" panose="02020603050405020304" pitchFamily="18" charset="0"/>
            </a:rPr>
            <a:t>-Build a fully functional product in the form of a wristwatch.</a:t>
          </a:r>
        </a:p>
        <a:p>
          <a:pPr marL="0" lvl="0" indent="0" algn="l" defTabSz="533400">
            <a:lnSpc>
              <a:spcPct val="90000"/>
            </a:lnSpc>
            <a:spcBef>
              <a:spcPct val="0"/>
            </a:spcBef>
            <a:spcAft>
              <a:spcPct val="35000"/>
            </a:spcAft>
            <a:buNone/>
          </a:pPr>
          <a:endParaRPr lang="en-US" sz="1200" kern="1200" dirty="0">
            <a:latin typeface="Arial Body"/>
            <a:cs typeface="Times New Roman" panose="02020603050405020304" pitchFamily="18" charset="0"/>
          </a:endParaRPr>
        </a:p>
        <a:p>
          <a:pPr marL="0" lvl="0" indent="0" algn="l" defTabSz="533400">
            <a:lnSpc>
              <a:spcPct val="90000"/>
            </a:lnSpc>
            <a:spcBef>
              <a:spcPct val="0"/>
            </a:spcBef>
            <a:spcAft>
              <a:spcPct val="35000"/>
            </a:spcAft>
            <a:buNone/>
          </a:pPr>
          <a:r>
            <a:rPr lang="en-US" sz="1200" kern="1200" dirty="0">
              <a:latin typeface="Arial Body"/>
              <a:cs typeface="Times New Roman" panose="02020603050405020304" pitchFamily="18" charset="0"/>
            </a:rPr>
            <a:t>-Incorporate all features to ensure seamless communication for users.</a:t>
          </a:r>
        </a:p>
        <a:p>
          <a:pPr marL="0" lvl="0" indent="0" algn="l" defTabSz="533400">
            <a:lnSpc>
              <a:spcPct val="90000"/>
            </a:lnSpc>
            <a:spcBef>
              <a:spcPct val="0"/>
            </a:spcBef>
            <a:spcAft>
              <a:spcPct val="35000"/>
            </a:spcAft>
            <a:buNone/>
          </a:pPr>
          <a:endParaRPr lang="en-US" sz="1200" kern="1200" dirty="0">
            <a:latin typeface="Arial Body"/>
            <a:cs typeface="Times New Roman" panose="02020603050405020304" pitchFamily="18" charset="0"/>
          </a:endParaRPr>
        </a:p>
        <a:p>
          <a:pPr marL="0" lvl="0" indent="0" algn="l" defTabSz="533400">
            <a:lnSpc>
              <a:spcPct val="90000"/>
            </a:lnSpc>
            <a:spcBef>
              <a:spcPct val="0"/>
            </a:spcBef>
            <a:spcAft>
              <a:spcPct val="35000"/>
            </a:spcAft>
            <a:buNone/>
          </a:pPr>
          <a:r>
            <a:rPr lang="en-US" sz="1200" kern="1200" dirty="0">
              <a:latin typeface="Arial Body"/>
              <a:cs typeface="Times New Roman" panose="02020603050405020304" pitchFamily="18" charset="0"/>
            </a:rPr>
            <a:t>-Address constraints and optimize code for high efficiency.</a:t>
          </a:r>
        </a:p>
        <a:p>
          <a:pPr marL="0" lvl="0" indent="0" algn="l" defTabSz="533400">
            <a:lnSpc>
              <a:spcPct val="90000"/>
            </a:lnSpc>
            <a:spcBef>
              <a:spcPct val="0"/>
            </a:spcBef>
            <a:spcAft>
              <a:spcPct val="35000"/>
            </a:spcAft>
            <a:buNone/>
          </a:pPr>
          <a:endParaRPr lang="en-US" sz="1200" kern="1200" dirty="0">
            <a:latin typeface="Arial Body"/>
            <a:cs typeface="Times New Roman" panose="02020603050405020304" pitchFamily="18" charset="0"/>
          </a:endParaRPr>
        </a:p>
        <a:p>
          <a:pPr marL="0" lvl="0" indent="0" algn="l" defTabSz="533400">
            <a:lnSpc>
              <a:spcPct val="90000"/>
            </a:lnSpc>
            <a:spcBef>
              <a:spcPct val="0"/>
            </a:spcBef>
            <a:spcAft>
              <a:spcPct val="35000"/>
            </a:spcAft>
            <a:buNone/>
          </a:pPr>
          <a:r>
            <a:rPr lang="en-US" sz="1200" kern="1200" dirty="0">
              <a:latin typeface="Arial Body"/>
              <a:cs typeface="Times New Roman" panose="02020603050405020304" pitchFamily="18" charset="0"/>
            </a:rPr>
            <a:t>-Launch as a market-ready, user-friendly assistive device.</a:t>
          </a:r>
        </a:p>
      </dsp:txBody>
      <dsp:txXfrm>
        <a:off x="10139593" y="959141"/>
        <a:ext cx="2265060" cy="3488140"/>
      </dsp:txXfrm>
    </dsp:sp>
    <dsp:sp modelId="{4DC0DC05-9187-4FF3-B7CD-275505BCBAE0}">
      <dsp:nvSpPr>
        <dsp:cNvPr id="0" name=""/>
        <dsp:cNvSpPr/>
      </dsp:nvSpPr>
      <dsp:spPr>
        <a:xfrm>
          <a:off x="9835635" y="307736"/>
          <a:ext cx="2561155" cy="68994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104775" tIns="104775" rIns="104775" bIns="104775" numCol="1" spcCol="1270" anchor="ctr" anchorCtr="0">
          <a:noAutofit/>
        </a:bodyPr>
        <a:lstStyle/>
        <a:p>
          <a:pPr marL="0" lvl="0" indent="0" algn="ctr" defTabSz="1466850">
            <a:lnSpc>
              <a:spcPct val="90000"/>
            </a:lnSpc>
            <a:spcBef>
              <a:spcPct val="0"/>
            </a:spcBef>
            <a:spcAft>
              <a:spcPct val="35000"/>
            </a:spcAft>
            <a:buNone/>
          </a:pPr>
          <a:r>
            <a:rPr lang="en-US" sz="3300" kern="1200" dirty="0">
              <a:latin typeface="Times New Roman" panose="02020603050405020304" pitchFamily="18" charset="0"/>
              <a:cs typeface="Times New Roman" panose="02020603050405020304" pitchFamily="18" charset="0"/>
            </a:rPr>
            <a:t>Phase</a:t>
          </a:r>
          <a:r>
            <a:rPr lang="en-US" sz="3300" kern="1200" baseline="0" dirty="0">
              <a:latin typeface="Times New Roman" panose="02020603050405020304" pitchFamily="18" charset="0"/>
              <a:cs typeface="Times New Roman" panose="02020603050405020304" pitchFamily="18" charset="0"/>
            </a:rPr>
            <a:t> 3</a:t>
          </a:r>
          <a:endParaRPr lang="en-US" sz="3300" kern="1200" dirty="0">
            <a:latin typeface="Times New Roman" panose="02020603050405020304" pitchFamily="18" charset="0"/>
            <a:cs typeface="Times New Roman" panose="02020603050405020304" pitchFamily="18" charset="0"/>
          </a:endParaRPr>
        </a:p>
      </dsp:txBody>
      <dsp:txXfrm>
        <a:off x="9835635" y="307736"/>
        <a:ext cx="2561155" cy="689944"/>
      </dsp:txXfrm>
    </dsp:sp>
    <dsp:sp modelId="{06F8D57B-EDF4-4CF4-8700-DC2CA3E3028E}">
      <dsp:nvSpPr>
        <dsp:cNvPr id="0" name=""/>
        <dsp:cNvSpPr/>
      </dsp:nvSpPr>
      <dsp:spPr>
        <a:xfrm>
          <a:off x="7322491" y="977236"/>
          <a:ext cx="2511033" cy="3469018"/>
        </a:xfrm>
        <a:prstGeom prst="wedgeRectCallout">
          <a:avLst>
            <a:gd name="adj1" fmla="val 62500"/>
            <a:gd name="adj2" fmla="val 2083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533400">
            <a:lnSpc>
              <a:spcPct val="90000"/>
            </a:lnSpc>
            <a:spcBef>
              <a:spcPct val="0"/>
            </a:spcBef>
            <a:spcAft>
              <a:spcPct val="35000"/>
            </a:spcAft>
            <a:buNone/>
          </a:pPr>
          <a:endParaRPr lang="en-US" sz="1200" kern="1200" dirty="0">
            <a:latin typeface="Arial Body"/>
            <a:cs typeface="Times New Roman" panose="02020603050405020304" pitchFamily="18" charset="0"/>
          </a:endParaRPr>
        </a:p>
        <a:p>
          <a:pPr marL="0" lvl="0" indent="0" algn="l" defTabSz="533400">
            <a:lnSpc>
              <a:spcPct val="90000"/>
            </a:lnSpc>
            <a:spcBef>
              <a:spcPct val="0"/>
            </a:spcBef>
            <a:spcAft>
              <a:spcPct val="35000"/>
            </a:spcAft>
            <a:buNone/>
          </a:pPr>
          <a:endParaRPr lang="en-US" sz="1200" kern="1200" dirty="0">
            <a:latin typeface="Arial Body"/>
            <a:cs typeface="Times New Roman" panose="02020603050405020304" pitchFamily="18" charset="0"/>
          </a:endParaRPr>
        </a:p>
        <a:p>
          <a:pPr marL="0" lvl="0" indent="0" algn="l" defTabSz="533400">
            <a:lnSpc>
              <a:spcPct val="90000"/>
            </a:lnSpc>
            <a:spcBef>
              <a:spcPct val="0"/>
            </a:spcBef>
            <a:spcAft>
              <a:spcPct val="35000"/>
            </a:spcAft>
            <a:buNone/>
          </a:pPr>
          <a:r>
            <a:rPr lang="en-US" sz="1200" kern="1200" dirty="0">
              <a:latin typeface="Arial Body"/>
              <a:cs typeface="Times New Roman" panose="02020603050405020304" pitchFamily="18" charset="0"/>
            </a:rPr>
            <a:t>-Collected and trained gesture data using an intuitive image culture system to enhance processing speed and recognition accuracy.</a:t>
          </a:r>
        </a:p>
        <a:p>
          <a:pPr marL="0" lvl="0" indent="0" algn="l" defTabSz="533400">
            <a:lnSpc>
              <a:spcPct val="90000"/>
            </a:lnSpc>
            <a:spcBef>
              <a:spcPct val="0"/>
            </a:spcBef>
            <a:spcAft>
              <a:spcPct val="35000"/>
            </a:spcAft>
            <a:buNone/>
          </a:pPr>
          <a:endParaRPr lang="en-US" sz="1200" kern="1200" dirty="0">
            <a:latin typeface="Arial Body"/>
            <a:cs typeface="Times New Roman" panose="02020603050405020304" pitchFamily="18" charset="0"/>
          </a:endParaRPr>
        </a:p>
        <a:p>
          <a:pPr marL="0" lvl="0" indent="0" algn="l" defTabSz="533400">
            <a:lnSpc>
              <a:spcPct val="90000"/>
            </a:lnSpc>
            <a:spcBef>
              <a:spcPct val="0"/>
            </a:spcBef>
            <a:spcAft>
              <a:spcPct val="35000"/>
            </a:spcAft>
            <a:buNone/>
          </a:pPr>
          <a:r>
            <a:rPr lang="en-US" sz="1200" kern="1200" dirty="0">
              <a:latin typeface="Arial Body"/>
              <a:cs typeface="Times New Roman" panose="02020603050405020304" pitchFamily="18" charset="0"/>
            </a:rPr>
            <a:t>-Developed a gesture-to-speech system for real-time communication, enabling two-way communication between impaired and non-impaired individuals.</a:t>
          </a:r>
        </a:p>
        <a:p>
          <a:pPr marL="0" lvl="0" indent="0" algn="l" defTabSz="533400">
            <a:lnSpc>
              <a:spcPct val="90000"/>
            </a:lnSpc>
            <a:spcBef>
              <a:spcPct val="0"/>
            </a:spcBef>
            <a:spcAft>
              <a:spcPct val="35000"/>
            </a:spcAft>
            <a:buNone/>
          </a:pPr>
          <a:endParaRPr lang="en-US" sz="1200" kern="1200" dirty="0">
            <a:latin typeface="Arial Body"/>
            <a:cs typeface="Times New Roman" panose="02020603050405020304" pitchFamily="18" charset="0"/>
          </a:endParaRPr>
        </a:p>
        <a:p>
          <a:pPr marL="0" lvl="0" indent="0" algn="l" defTabSz="533400">
            <a:lnSpc>
              <a:spcPct val="90000"/>
            </a:lnSpc>
            <a:spcBef>
              <a:spcPct val="0"/>
            </a:spcBef>
            <a:spcAft>
              <a:spcPct val="35000"/>
            </a:spcAft>
            <a:buNone/>
          </a:pPr>
          <a:r>
            <a:rPr lang="en-US" sz="1200" kern="1200" dirty="0">
              <a:latin typeface="Arial Body"/>
              <a:cs typeface="Times New Roman" panose="02020603050405020304" pitchFamily="18" charset="0"/>
            </a:rPr>
            <a:t>-Integrated offline text-to-speech technology for seamless speech output. </a:t>
          </a:r>
        </a:p>
      </dsp:txBody>
      <dsp:txXfrm>
        <a:off x="7641173" y="977236"/>
        <a:ext cx="2192351" cy="3469018"/>
      </dsp:txXfrm>
    </dsp:sp>
    <dsp:sp modelId="{CDDF8CDF-61FB-4FF2-9EC6-1B07E4B2A464}">
      <dsp:nvSpPr>
        <dsp:cNvPr id="0" name=""/>
        <dsp:cNvSpPr/>
      </dsp:nvSpPr>
      <dsp:spPr>
        <a:xfrm>
          <a:off x="7268156" y="270471"/>
          <a:ext cx="2584879" cy="70041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104775" tIns="104775" rIns="104775" bIns="104775" numCol="1" spcCol="1270" anchor="ctr" anchorCtr="0">
          <a:noAutofit/>
        </a:bodyPr>
        <a:lstStyle/>
        <a:p>
          <a:pPr marL="0" lvl="0" indent="0" algn="ctr" defTabSz="1466850">
            <a:lnSpc>
              <a:spcPct val="90000"/>
            </a:lnSpc>
            <a:spcBef>
              <a:spcPct val="0"/>
            </a:spcBef>
            <a:spcAft>
              <a:spcPct val="35000"/>
            </a:spcAft>
            <a:buNone/>
          </a:pPr>
          <a:r>
            <a:rPr lang="en-US" sz="3300" kern="1200" dirty="0">
              <a:latin typeface="Times New Roman" panose="02020603050405020304" pitchFamily="18" charset="0"/>
              <a:cs typeface="Times New Roman" panose="02020603050405020304" pitchFamily="18" charset="0"/>
            </a:rPr>
            <a:t>Phase 2</a:t>
          </a:r>
        </a:p>
      </dsp:txBody>
      <dsp:txXfrm>
        <a:off x="7268156" y="270471"/>
        <a:ext cx="2584879" cy="700414"/>
      </dsp:txXfrm>
    </dsp:sp>
    <dsp:sp modelId="{A134CDD1-D85F-44EF-8BEE-9F99A855C1E6}">
      <dsp:nvSpPr>
        <dsp:cNvPr id="0" name=""/>
        <dsp:cNvSpPr/>
      </dsp:nvSpPr>
      <dsp:spPr>
        <a:xfrm>
          <a:off x="5033084" y="925919"/>
          <a:ext cx="2293367" cy="3083010"/>
        </a:xfrm>
        <a:prstGeom prst="wedgeRectCallout">
          <a:avLst>
            <a:gd name="adj1" fmla="val 62500"/>
            <a:gd name="adj2" fmla="val 2083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533400">
            <a:lnSpc>
              <a:spcPct val="90000"/>
            </a:lnSpc>
            <a:spcBef>
              <a:spcPct val="0"/>
            </a:spcBef>
            <a:spcAft>
              <a:spcPct val="35000"/>
            </a:spcAft>
            <a:buNone/>
          </a:pPr>
          <a:endParaRPr lang="en-IN" sz="1200" kern="1200" dirty="0"/>
        </a:p>
        <a:p>
          <a:pPr marL="0" lvl="0" indent="0" algn="l" defTabSz="533400">
            <a:lnSpc>
              <a:spcPct val="90000"/>
            </a:lnSpc>
            <a:spcBef>
              <a:spcPct val="0"/>
            </a:spcBef>
            <a:spcAft>
              <a:spcPct val="35000"/>
            </a:spcAft>
            <a:buNone/>
          </a:pPr>
          <a:r>
            <a:rPr lang="en-IN" sz="1200" kern="1200" dirty="0"/>
            <a:t> </a:t>
          </a:r>
        </a:p>
        <a:p>
          <a:pPr marL="0" lvl="0" indent="0" algn="l" defTabSz="533400">
            <a:lnSpc>
              <a:spcPct val="90000"/>
            </a:lnSpc>
            <a:spcBef>
              <a:spcPct val="0"/>
            </a:spcBef>
            <a:spcAft>
              <a:spcPct val="35000"/>
            </a:spcAft>
            <a:buNone/>
          </a:pPr>
          <a:r>
            <a:rPr lang="en-IN" sz="1200" kern="1200" dirty="0"/>
            <a:t>-Conceptualised the idea of providing employability for deaf and dumb individuals.</a:t>
          </a:r>
        </a:p>
        <a:p>
          <a:pPr marL="0" lvl="0" indent="0" algn="l" defTabSz="533400">
            <a:lnSpc>
              <a:spcPct val="90000"/>
            </a:lnSpc>
            <a:spcBef>
              <a:spcPct val="0"/>
            </a:spcBef>
            <a:spcAft>
              <a:spcPct val="35000"/>
            </a:spcAft>
            <a:buNone/>
          </a:pPr>
          <a:endParaRPr lang="en-IN" sz="1200" kern="1200" dirty="0"/>
        </a:p>
        <a:p>
          <a:pPr marL="0" lvl="0" indent="0" algn="l" defTabSz="533400">
            <a:lnSpc>
              <a:spcPct val="90000"/>
            </a:lnSpc>
            <a:spcBef>
              <a:spcPct val="0"/>
            </a:spcBef>
            <a:spcAft>
              <a:spcPct val="35000"/>
            </a:spcAft>
            <a:buNone/>
          </a:pPr>
          <a:r>
            <a:rPr lang="en-IN" sz="1200" kern="1200" dirty="0"/>
            <a:t>-Presented the project idea to mentors and innovation department head.</a:t>
          </a:r>
        </a:p>
        <a:p>
          <a:pPr marL="0" lvl="0" indent="0" algn="l" defTabSz="533400">
            <a:lnSpc>
              <a:spcPct val="90000"/>
            </a:lnSpc>
            <a:spcBef>
              <a:spcPct val="0"/>
            </a:spcBef>
            <a:spcAft>
              <a:spcPct val="35000"/>
            </a:spcAft>
            <a:buNone/>
          </a:pPr>
          <a:endParaRPr lang="en-IN" sz="1200" kern="1200" dirty="0"/>
        </a:p>
        <a:p>
          <a:pPr marL="0" lvl="0" indent="0" algn="l" defTabSz="533400">
            <a:lnSpc>
              <a:spcPct val="90000"/>
            </a:lnSpc>
            <a:spcBef>
              <a:spcPct val="0"/>
            </a:spcBef>
            <a:spcAft>
              <a:spcPct val="35000"/>
            </a:spcAft>
            <a:buNone/>
          </a:pPr>
          <a:r>
            <a:rPr lang="en-IN" sz="1200" kern="1200" dirty="0"/>
            <a:t>-Addressed initial challenges and errors during project groundwork</a:t>
          </a:r>
        </a:p>
        <a:p>
          <a:pPr marL="0" lvl="0" indent="0" algn="l" defTabSz="533400">
            <a:lnSpc>
              <a:spcPct val="90000"/>
            </a:lnSpc>
            <a:spcBef>
              <a:spcPct val="0"/>
            </a:spcBef>
            <a:spcAft>
              <a:spcPct val="35000"/>
            </a:spcAft>
            <a:buNone/>
          </a:pPr>
          <a:r>
            <a:rPr lang="en-IN" sz="1200" kern="1200" dirty="0"/>
            <a:t> </a:t>
          </a:r>
        </a:p>
      </dsp:txBody>
      <dsp:txXfrm>
        <a:off x="5324141" y="925919"/>
        <a:ext cx="2002309" cy="3083010"/>
      </dsp:txXfrm>
    </dsp:sp>
    <dsp:sp modelId="{65257024-FAC0-4522-B139-1CC85B547BE8}">
      <dsp:nvSpPr>
        <dsp:cNvPr id="0" name=""/>
        <dsp:cNvSpPr/>
      </dsp:nvSpPr>
      <dsp:spPr>
        <a:xfrm>
          <a:off x="5009011" y="205175"/>
          <a:ext cx="2306652" cy="70654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104775" tIns="104775" rIns="104775" bIns="104775" numCol="1" spcCol="1270" anchor="ctr" anchorCtr="0">
          <a:noAutofit/>
        </a:bodyPr>
        <a:lstStyle/>
        <a:p>
          <a:pPr marL="0" lvl="0" indent="0" algn="ctr" defTabSz="1466850" rtl="0">
            <a:lnSpc>
              <a:spcPct val="90000"/>
            </a:lnSpc>
            <a:spcBef>
              <a:spcPct val="0"/>
            </a:spcBef>
            <a:spcAft>
              <a:spcPct val="35000"/>
            </a:spcAft>
            <a:buNone/>
          </a:pPr>
          <a:r>
            <a:rPr lang="en-US" sz="3300" kern="1200" dirty="0">
              <a:latin typeface="Times New Roman"/>
              <a:cs typeface="Times New Roman"/>
            </a:rPr>
            <a:t>Phase 1</a:t>
          </a:r>
        </a:p>
      </dsp:txBody>
      <dsp:txXfrm>
        <a:off x="5009011" y="205175"/>
        <a:ext cx="2306652" cy="706549"/>
      </dsp:txXfrm>
    </dsp:sp>
  </dsp:spTree>
</dsp:drawing>
</file>

<file path=ppt/diagrams/layout1.xml><?xml version="1.0" encoding="utf-8"?>
<dgm:layoutDef xmlns:dgm="http://schemas.openxmlformats.org/drawingml/2006/diagram" xmlns:a="http://schemas.openxmlformats.org/drawingml/2006/main" uniqueId="urn:microsoft.com/office/officeart/2011/layout/InterconnectedBlockProcess">
  <dgm:title val="Interconnected Block Process"/>
  <dgm:desc val="Use to show sequential steps in a process. Works best with small amounts of Level 1 text and medium amounts of Level 2 text."/>
  <dgm:catLst>
    <dgm:cat type="process" pri="5500"/>
    <dgm:cat type="officeonline" pri="3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 modelId="40">
          <dgm:prSet phldr="1"/>
        </dgm:pt>
        <dgm:pt modelId="4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 modelId="70" srcId="0" destId="40" srcOrd="2" destOrd="0"/>
        <dgm:cxn modelId="42" srcId="40" destId="41" srcOrd="0" destOrd="0"/>
      </dgm:cxnLst>
      <dgm:bg/>
      <dgm:whole/>
    </dgm:dataModel>
  </dgm:clrData>
  <dgm:layoutNode name="Name0">
    <dgm:varLst>
      <dgm:chMax val="7"/>
      <dgm:chPref val="5"/>
      <dgm:dir/>
      <dgm:animOne val="branch"/>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45"/>
            </dgm:alg>
            <dgm:constrLst>
              <dgm:constr type="primFontSz" for="des" forName="Child1" val="65"/>
              <dgm:constr type="primFontSz" for="des" forName="Parent1" val="65"/>
              <dgm:constr type="primFontSz" for="des" forName="Child1" refType="primFontSz" refFor="des" refForName="Parent1" op="lte"/>
              <dgm:constr type="l" for="ch" forName="ChildAccent1" refType="w" fact="0"/>
              <dgm:constr type="t" for="ch" forName="ChildAccent1" refType="h" fact="0.1429"/>
              <dgm:constr type="w" for="ch" forName="ChildAccent1" refType="w"/>
              <dgm:constr type="h" for="ch" forName="ChildAccent1" refType="h" fact="0.8571"/>
              <dgm:constr type="l" for="ch" forName="Child1" refType="w" fact="0.127"/>
              <dgm:constr type="t" for="ch" forName="Child1" refType="h" fact="0.1429"/>
              <dgm:constr type="w" for="ch" forName="Child1" refType="w" fact="0.873"/>
              <dgm:constr type="h" for="ch" forName="Child1" refType="h" fact="0.8571"/>
              <dgm:constr type="l" for="ch" forName="Parent1" refType="w" fact="0"/>
              <dgm:constr type="t" for="ch" forName="Parent1" refType="h" fact="0"/>
              <dgm:constr type="w" for="ch" forName="Parent1" refType="w"/>
              <dgm:constr type="h" for="ch" forName="Parent1" refType="h" fact="0.1429"/>
            </dgm:constrLst>
          </dgm:if>
          <dgm:if name="Name5" axis="ch" ptType="node" func="cnt" op="equ" val="2">
            <dgm:alg type="composite">
              <dgm:param type="ar" val="0.8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ChildAccent1" refType="w" fact="0"/>
              <dgm:constr type="t" for="ch" forName="ChildAccent1" refType="h" fact="0.1613"/>
              <dgm:constr type="w" for="ch" forName="ChildAccent1" refType="w" fact="0.5"/>
              <dgm:constr type="h" for="ch" forName="ChildAccent1" refType="h" fact="0.7742"/>
              <dgm:constr type="l" for="ch" forName="Child1" refType="w" fact="0.0635"/>
              <dgm:constr type="t" for="ch" forName="Child1" refType="h" fact="0.1613"/>
              <dgm:constr type="w" for="ch" forName="Child1" refType="w" fact="0.4365"/>
              <dgm:constr type="h" for="ch" forName="Child1" refType="h" fact="0.7742"/>
              <dgm:constr type="l" for="ch" forName="Parent1" refType="w" fact="0"/>
              <dgm:constr type="t" for="ch" forName="Parent1" refType="h" fact="0.0323"/>
              <dgm:constr type="w" for="ch" forName="Parent1" refType="w" fact="0.5"/>
              <dgm:constr type="h" for="ch" forName="Parent1" refType="h" fact="0.129"/>
              <dgm:constr type="l" for="ch" forName="ChildAccent2" refType="w" fact="0.5"/>
              <dgm:constr type="t" for="ch" forName="ChildAccent2" refType="h" fact="0.1613"/>
              <dgm:constr type="w" for="ch" forName="ChildAccent2" refType="w" fact="0.5"/>
              <dgm:constr type="h" for="ch" forName="ChildAccent2" refType="h" fact="0.8387"/>
              <dgm:constr type="l" for="ch" forName="Child2" refType="w" fact="0.5635"/>
              <dgm:constr type="t" for="ch" forName="Child2" refType="h" fact="0.1613"/>
              <dgm:constr type="w" for="ch" forName="Child2" refType="w" fact="0.4365"/>
              <dgm:constr type="h" for="ch" forName="Child2" refType="h" fact="0.8387"/>
              <dgm:constr type="l" for="ch" forName="Parent2" refType="w" fact="0.5"/>
              <dgm:constr type="t" for="ch" forName="Parent2" refType="h" fact="0"/>
              <dgm:constr type="w" for="ch" forName="Parent2" refType="w" fact="0.5"/>
              <dgm:constr type="h" for="ch" forName="Parent2" refType="h" fact="0.1613"/>
            </dgm:constrLst>
          </dgm:if>
          <dgm:if name="Name6" axis="ch" ptType="node" func="cnt" op="equ" val="3">
            <dgm:alg type="composite">
              <dgm:param type="ar" val="1.1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ChildAccent1" refType="w" fact="0"/>
              <dgm:constr type="t" for="ch" forName="ChildAccent1" refType="h" fact="0.1757"/>
              <dgm:constr type="w" for="ch" forName="ChildAccent1" refType="w" fact="0.3333"/>
              <dgm:constr type="h" for="ch" forName="ChildAccent1" refType="h" fact="0.7066"/>
              <dgm:constr type="l" for="ch" forName="Child1" refType="w" fact="0.0423"/>
              <dgm:constr type="t" for="ch" forName="Child1" refType="h" fact="0.1757"/>
              <dgm:constr type="w" for="ch" forName="Child1" refType="w" fact="0.291"/>
              <dgm:constr type="h" for="ch" forName="Child1" refType="h" fact="0.7066"/>
              <dgm:constr type="l" for="ch" forName="Parent1" refType="w" fact="0"/>
              <dgm:constr type="t" for="ch" forName="Parent1" refType="h" fact="0.0579"/>
              <dgm:constr type="w" for="ch" forName="Parent1" refType="w" fact="0.3333"/>
              <dgm:constr type="h" for="ch" forName="Parent1" refType="h" fact="0.1178"/>
              <dgm:constr type="l" for="ch" forName="ChildAccent2" refType="w" fact="0.3333"/>
              <dgm:constr type="t" for="ch" forName="ChildAccent2" refType="h" fact="0.1757"/>
              <dgm:constr type="w" for="ch" forName="ChildAccent2" refType="w" fact="0.3333"/>
              <dgm:constr type="h" for="ch" forName="ChildAccent2" refType="h" fact="0.7655"/>
              <dgm:constr type="l" for="ch" forName="Child2" refType="w" fact="0.3756"/>
              <dgm:constr type="t" for="ch" forName="Child2" refType="h" fact="0.1757"/>
              <dgm:constr type="w" for="ch" forName="Child2" refType="w" fact="0.291"/>
              <dgm:constr type="h" for="ch" forName="Child2" refType="h" fact="0.7655"/>
              <dgm:constr type="l" for="ch" forName="Parent2" refType="w" fact="0.3333"/>
              <dgm:constr type="t" for="ch" forName="Parent2" refType="h" fact="0.0285"/>
              <dgm:constr type="w" for="ch" forName="Parent2" refType="w" fact="0.3333"/>
              <dgm:constr type="h" for="ch" forName="Parent2" refType="h" fact="0.1472"/>
              <dgm:constr type="l" for="ch" forName="ChildAccent3" refType="w" fact="0.6667"/>
              <dgm:constr type="t" for="ch" forName="ChildAccent3" refType="h" fact="0.1757"/>
              <dgm:constr type="w" for="ch" forName="ChildAccent3" refType="w" fact="0.3333"/>
              <dgm:constr type="h" for="ch" forName="ChildAccent3" refType="h" fact="0.8243"/>
              <dgm:constr type="l" for="ch" forName="Child3" refType="w" fact="0.709"/>
              <dgm:constr type="t" for="ch" forName="Child3" refType="h" fact="0.1757"/>
              <dgm:constr type="w" for="ch" forName="Child3" refType="w" fact="0.291"/>
              <dgm:constr type="h" for="ch" forName="Child3" refType="h" fact="0.8243"/>
              <dgm:constr type="l" for="ch" forName="Parent3" refType="w" fact="0.6667"/>
              <dgm:constr type="t" for="ch" forName="Parent3" refType="h" fact="0"/>
              <dgm:constr type="w" for="ch" forName="Parent3" refType="w" fact="0.3333"/>
              <dgm:constr type="h" for="ch" forName="Parent3" refType="h" fact="0.176"/>
            </dgm:constrLst>
          </dgm:if>
          <dgm:if name="Name7" axis="ch" ptType="node" func="cnt" op="equ" val="4">
            <dgm:alg type="composite">
              <dgm:param type="ar" val="1.362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ChildAccent1" refType="w" fact="0"/>
              <dgm:constr type="t" for="ch" forName="ChildAccent1" refType="h" fact="0.1892"/>
              <dgm:constr type="w" for="ch" forName="ChildAccent1" refType="w" fact="0.25"/>
              <dgm:constr type="h" for="ch" forName="ChildAccent1" refType="h" fact="0.6486"/>
              <dgm:constr type="l" for="ch" forName="Child1" refType="w" fact="0.0317"/>
              <dgm:constr type="t" for="ch" forName="Child1" refType="h" fact="0.1892"/>
              <dgm:constr type="w" for="ch" forName="Child1" refType="w" fact="0.2183"/>
              <dgm:constr type="h" for="ch" forName="Child1" refType="h" fact="0.6486"/>
              <dgm:constr type="l" for="ch" forName="Parent1" refType="w" fact="0"/>
              <dgm:constr type="t" for="ch" forName="Parent1" refType="h" fact="0.0811"/>
              <dgm:constr type="w" for="ch" forName="Parent1" refType="w" fact="0.25"/>
              <dgm:constr type="h" for="ch" forName="Parent1" refType="h" fact="0.1081"/>
              <dgm:constr type="l" for="ch" forName="ChildAccent2" refType="w" fact="0.25"/>
              <dgm:constr type="t" for="ch" forName="ChildAccent2" refType="h" fact="0.1892"/>
              <dgm:constr type="w" for="ch" forName="ChildAccent2" refType="w" fact="0.25"/>
              <dgm:constr type="h" for="ch" forName="ChildAccent2" refType="h" fact="0.7027"/>
              <dgm:constr type="l" for="ch" forName="Child2" refType="w" fact="0.2817"/>
              <dgm:constr type="t" for="ch" forName="Child2" refType="h" fact="0.1892"/>
              <dgm:constr type="w" for="ch" forName="Child2" refType="w" fact="0.2183"/>
              <dgm:constr type="h" for="ch" forName="Child2" refType="h" fact="0.7027"/>
              <dgm:constr type="l" for="ch" forName="Parent2" refType="w" fact="0.25"/>
              <dgm:constr type="t" for="ch" forName="Parent2" refType="h" fact="0.0541"/>
              <dgm:constr type="w" for="ch" forName="Parent2" refType="w" fact="0.25"/>
              <dgm:constr type="h" for="ch" forName="Parent2" refType="h" fact="0.1351"/>
              <dgm:constr type="l" for="ch" forName="ChildAccent3" refType="w" fact="0.5"/>
              <dgm:constr type="t" for="ch" forName="ChildAccent3" refType="h" fact="0.1892"/>
              <dgm:constr type="w" for="ch" forName="ChildAccent3" refType="w" fact="0.25"/>
              <dgm:constr type="h" for="ch" forName="ChildAccent3" refType="h" fact="0.7568"/>
              <dgm:constr type="l" for="ch" forName="Child3" refType="w" fact="0.5317"/>
              <dgm:constr type="t" for="ch" forName="Child3" refType="h" fact="0.1892"/>
              <dgm:constr type="w" for="ch" forName="Child3" refType="w" fact="0.2183"/>
              <dgm:constr type="h" for="ch" forName="Child3" refType="h" fact="0.7568"/>
              <dgm:constr type="l" for="ch" forName="Parent3" refType="w" fact="0.5"/>
              <dgm:constr type="t" for="ch" forName="Parent3" refType="h" fact="0.0275"/>
              <dgm:constr type="w" for="ch" forName="Parent3" refType="w" fact="0.25"/>
              <dgm:constr type="h" for="ch" forName="Parent3" refType="h" fact="0.1622"/>
              <dgm:constr type="l" for="ch" forName="ChildAccent4" refType="w" fact="0.75"/>
              <dgm:constr type="t" for="ch" forName="ChildAccent4" refType="h" fact="0.1892"/>
              <dgm:constr type="w" for="ch" forName="ChildAccent4" refType="w" fact="0.25"/>
              <dgm:constr type="h" for="ch" forName="ChildAccent4" refType="h" fact="0.8108"/>
              <dgm:constr type="l" for="ch" forName="Child4" refType="w" fact="0.7817"/>
              <dgm:constr type="t" for="ch" forName="Child4" refType="h" fact="0.1892"/>
              <dgm:constr type="w" for="ch" forName="Child4" refType="w" fact="0.2183"/>
              <dgm:constr type="h" for="ch" forName="Child4" refType="h" fact="0.8108"/>
              <dgm:constr type="l" for="ch" forName="Parent4" refType="w" fact="0.75"/>
              <dgm:constr type="t" for="ch" forName="Parent4" refType="h" fact="0"/>
              <dgm:constr type="w" for="ch" forName="Parent4" refType="w" fact="0.25"/>
              <dgm:constr type="h" for="ch" forName="Parent4" refType="h" fact="0.1892"/>
            </dgm:constrLst>
          </dgm:if>
          <dgm:if name="Name8" axis="ch" ptType="node" func="cnt" op="equ" val="5">
            <dgm:alg type="composite">
              <dgm:param type="ar" val="1.574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ChildAccent1" refType="w" fact="0"/>
              <dgm:constr type="t" for="ch" forName="ChildAccent1" refType="h" fact="0.2"/>
              <dgm:constr type="w" for="ch" forName="ChildAccent1" refType="w" fact="0.2001"/>
              <dgm:constr type="h" for="ch" forName="ChildAccent1" refType="h" fact="0.6"/>
              <dgm:constr type="l" for="ch" forName="Child1" refType="w" fact="0.0254"/>
              <dgm:constr type="t" for="ch" forName="Child1" refType="h" fact="0.2"/>
              <dgm:constr type="w" for="ch" forName="Child1" refType="w" fact="0.1747"/>
              <dgm:constr type="h" for="ch" forName="Child1" refType="h" fact="0.6"/>
              <dgm:constr type="l" for="ch" forName="Parent1" refType="w" fact="0"/>
              <dgm:constr type="t" for="ch" forName="Parent1" refType="h" fact="0.1"/>
              <dgm:constr type="w" for="ch" forName="Parent1" refType="w" fact="0.2001"/>
              <dgm:constr type="h" for="ch" forName="Parent1" refType="h" fact="0.1"/>
              <dgm:constr type="l" for="ch" forName="ChildAccent2" refType="w" fact="0.2001"/>
              <dgm:constr type="t" for="ch" forName="ChildAccent2" refType="h" fact="0.2"/>
              <dgm:constr type="w" for="ch" forName="ChildAccent2" refType="w" fact="0.2001"/>
              <dgm:constr type="h" for="ch" forName="ChildAccent2" refType="h" fact="0.65"/>
              <dgm:constr type="l" for="ch" forName="Child2" refType="w" fact="0.2255"/>
              <dgm:constr type="t" for="ch" forName="Child2" refType="h" fact="0.2"/>
              <dgm:constr type="w" for="ch" forName="Child2" refType="w" fact="0.1747"/>
              <dgm:constr type="h" for="ch" forName="Child2" refType="h" fact="0.65"/>
              <dgm:constr type="l" for="ch" forName="Parent2" refType="w" fact="0.2001"/>
              <dgm:constr type="t" for="ch" forName="Parent2" refType="h" fact="0.075"/>
              <dgm:constr type="w" for="ch" forName="Parent2" refType="w" fact="0.2001"/>
              <dgm:constr type="h" for="ch" forName="Parent2" refType="h" fact="0.125"/>
              <dgm:constr type="l" for="ch" forName="ChildAccent3" refType="w" fact="0.4002"/>
              <dgm:constr type="t" for="ch" forName="ChildAccent3" refType="h" fact="0.2"/>
              <dgm:constr type="w" for="ch" forName="ChildAccent3" refType="w" fact="0.2001"/>
              <dgm:constr type="h" for="ch" forName="ChildAccent3" refType="h" fact="0.7"/>
              <dgm:constr type="l" for="ch" forName="Child3" refType="w" fact="0.4256"/>
              <dgm:constr type="t" for="ch" forName="Child3" refType="h" fact="0.2"/>
              <dgm:constr type="w" for="ch" forName="Child3" refType="w" fact="0.1747"/>
              <dgm:constr type="h" for="ch" forName="Child3" refType="h" fact="0.7"/>
              <dgm:constr type="l" for="ch" forName="Parent3" refType="w" fact="0.4002"/>
              <dgm:constr type="t" for="ch" forName="Parent3" refType="h" fact="0.0508"/>
              <dgm:constr type="w" for="ch" forName="Parent3" refType="w" fact="0.2001"/>
              <dgm:constr type="h" for="ch" forName="Parent3" refType="h" fact="0.15"/>
              <dgm:constr type="l" for="ch" forName="ChildAccent4" refType="w" fact="0.6003"/>
              <dgm:constr type="t" for="ch" forName="ChildAccent4" refType="h" fact="0.2"/>
              <dgm:constr type="w" for="ch" forName="ChildAccent4" refType="w" fact="0.2001"/>
              <dgm:constr type="h" for="ch" forName="ChildAccent4" refType="h" fact="0.75"/>
              <dgm:constr type="l" for="ch" forName="Child4" refType="w" fact="0.6257"/>
              <dgm:constr type="t" for="ch" forName="Child4" refType="h" fact="0.2"/>
              <dgm:constr type="w" for="ch" forName="Child4" refType="w" fact="0.1747"/>
              <dgm:constr type="h" for="ch" forName="Child4" refType="h" fact="0.75"/>
              <dgm:constr type="l" for="ch" forName="Parent4" refType="w" fact="0.6003"/>
              <dgm:constr type="t" for="ch" forName="Parent4" refType="h" fact="0.025"/>
              <dgm:constr type="w" for="ch" forName="Parent4" refType="w" fact="0.2001"/>
              <dgm:constr type="h" for="ch" forName="Parent4" refType="h" fact="0.175"/>
              <dgm:constr type="l" for="ch" forName="ChildAccent5" refType="w" fact="0.7999"/>
              <dgm:constr type="t" for="ch" forName="ChildAccent5" refType="h" fact="0.2"/>
              <dgm:constr type="w" for="ch" forName="ChildAccent5" refType="w" fact="0.2001"/>
              <dgm:constr type="h" for="ch" forName="ChildAccent5" refType="h" fact="0.8"/>
              <dgm:constr type="l" for="ch" forName="Child5" refType="w" fact="0.8253"/>
              <dgm:constr type="t" for="ch" forName="Child5" refType="h" fact="0.2"/>
              <dgm:constr type="w" for="ch" forName="Child5" refType="w" fact="0.1747"/>
              <dgm:constr type="h" for="ch" forName="Child5" refType="h" fact="0.8"/>
              <dgm:constr type="l" for="ch" forName="Parent5" refType="w" fact="0.7999"/>
              <dgm:constr type="t" for="ch" forName="Parent5" refType="h" fact="0"/>
              <dgm:constr type="w" for="ch" forName="Parent5" refType="w" fact="0.2001"/>
              <dgm:constr type="h" for="ch" forName="Parent5" refType="h" fact="0.2"/>
            </dgm:constrLst>
          </dgm:if>
          <dgm:if name="Name9" axis="ch" ptType="node" func="cnt" op="equ" val="6">
            <dgm:alg type="composite">
              <dgm:param type="ar" val="1.756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ChildAccent1" refType="w" fact="0"/>
              <dgm:constr type="t" for="ch" forName="ChildAccent1" refType="h" fact="0.2087"/>
              <dgm:constr type="w" for="ch" forName="ChildAccent1" refType="w" fact="0.167"/>
              <dgm:constr type="h" for="ch" forName="ChildAccent1" refType="h" fact="0.5586"/>
              <dgm:constr type="l" for="ch" forName="Child1" refType="w" fact="0.0212"/>
              <dgm:constr type="t" for="ch" forName="Child1" refType="h" fact="0.2087"/>
              <dgm:constr type="w" for="ch" forName="Child1" refType="w" fact="0.1458"/>
              <dgm:constr type="h" for="ch" forName="Child1" refType="h" fact="0.5586"/>
              <dgm:constr type="l" for="ch" forName="Parent1" refType="w" fact="0"/>
              <dgm:constr type="t" for="ch" forName="Parent1" refType="h" fact="0.1156"/>
              <dgm:constr type="w" for="ch" forName="Parent1" refType="w" fact="0.167"/>
              <dgm:constr type="h" for="ch" forName="Parent1" refType="h" fact="0.0931"/>
              <dgm:constr type="l" for="ch" forName="ChildAccent2" refType="w" fact="0.167"/>
              <dgm:constr type="t" for="ch" forName="ChildAccent2" refType="h" fact="0.2087"/>
              <dgm:constr type="w" for="ch" forName="ChildAccent2" refType="w" fact="0.167"/>
              <dgm:constr type="h" for="ch" forName="ChildAccent2" refType="h" fact="0.6051"/>
              <dgm:constr type="l" for="ch" forName="Child2" refType="w" fact="0.1888"/>
              <dgm:constr type="t" for="ch" forName="Child2" refType="h" fact="0.2087"/>
              <dgm:constr type="w" for="ch" forName="Child2" refType="w" fact="0.1458"/>
              <dgm:constr type="h" for="ch" forName="Child2" refType="h" fact="0.6051"/>
              <dgm:constr type="l" for="ch" forName="Parent2" refType="w" fact="0.167"/>
              <dgm:constr type="t" for="ch" forName="Parent2" refType="h" fact="0.0923"/>
              <dgm:constr type="w" for="ch" forName="Parent2" refType="w" fact="0.167"/>
              <dgm:constr type="h" for="ch" forName="Parent2" refType="h" fact="0.1164"/>
              <dgm:constr type="l" for="ch" forName="ChildAccent3" refType="w" fact="0.3339"/>
              <dgm:constr type="t" for="ch" forName="ChildAccent3" refType="h" fact="0.2087"/>
              <dgm:constr type="w" for="ch" forName="ChildAccent3" refType="w" fact="0.167"/>
              <dgm:constr type="h" for="ch" forName="ChildAccent3" refType="h" fact="0.6517"/>
              <dgm:constr type="l" for="ch" forName="Child3" refType="w" fact="0.3551"/>
              <dgm:constr type="t" for="ch" forName="Child3" refType="h" fact="0.2087"/>
              <dgm:constr type="w" for="ch" forName="Child3" refType="w" fact="0.1458"/>
              <dgm:constr type="h" for="ch" forName="Child3" refType="h" fact="0.6517"/>
              <dgm:constr type="l" for="ch" forName="Parent3" refType="w" fact="0.3339"/>
              <dgm:constr type="t" for="ch" forName="Parent3" refType="h" fact="0.0698"/>
              <dgm:constr type="w" for="ch" forName="Parent3" refType="w" fact="0.167"/>
              <dgm:constr type="h" for="ch" forName="Parent3" refType="h" fact="0.1396"/>
              <dgm:constr type="l" for="ch" forName="ChildAccent4" refType="w" fact="0.5009"/>
              <dgm:constr type="t" for="ch" forName="ChildAccent4" refType="h" fact="0.2087"/>
              <dgm:constr type="w" for="ch" forName="ChildAccent4" refType="w" fact="0.167"/>
              <dgm:constr type="h" for="ch" forName="ChildAccent4" refType="h" fact="0.6982"/>
              <dgm:constr type="l" for="ch" forName="Child4" refType="w" fact="0.5221"/>
              <dgm:constr type="t" for="ch" forName="Child4" refType="h" fact="0.2087"/>
              <dgm:constr type="w" for="ch" forName="Child4" refType="w" fact="0.1458"/>
              <dgm:constr type="h" for="ch" forName="Child4" refType="h" fact="0.6982"/>
              <dgm:constr type="l" for="ch" forName="Parent4" refType="w" fact="0.501"/>
              <dgm:constr type="t" for="ch" forName="Parent4" refType="h" fact="0.0458"/>
              <dgm:constr type="w" for="ch" forName="Parent4" refType="w" fact="0.167"/>
              <dgm:constr type="h" for="ch" forName="Parent4" refType="h" fact="0.1629"/>
              <dgm:constr type="l" for="ch" forName="ChildAccent5" refType="w" fact="0.6674"/>
              <dgm:constr type="t" for="ch" forName="ChildAccent5" refType="h" fact="0.2087"/>
              <dgm:constr type="w" for="ch" forName="ChildAccent5" refType="w" fact="0.167"/>
              <dgm:constr type="h" for="ch" forName="ChildAccent5" refType="h" fact="0.7448"/>
              <dgm:constr type="l" for="ch" forName="Child5" refType="w" fact="0.6886"/>
              <dgm:constr type="t" for="ch" forName="Child5" refType="h" fact="0.2087"/>
              <dgm:constr type="w" for="ch" forName="Child5" refType="w" fact="0.1458"/>
              <dgm:constr type="h" for="ch" forName="Child5" refType="h" fact="0.7448"/>
              <dgm:constr type="l" for="ch" forName="Parent5" refType="w" fact="0.668"/>
              <dgm:constr type="t" for="ch" forName="Parent5" refType="h" fact="0.0225"/>
              <dgm:constr type="w" for="ch" forName="Parent5" refType="w" fact="0.167"/>
              <dgm:constr type="h" for="ch" forName="Parent5" refType="h" fact="0.1862"/>
              <dgm:constr type="l" for="ch" forName="ChildAccent6" refType="w" fact="0.833"/>
              <dgm:constr type="t" for="ch" forName="ChildAccent6" refType="h" fact="0.2087"/>
              <dgm:constr type="w" for="ch" forName="ChildAccent6" refType="w" fact="0.167"/>
              <dgm:constr type="h" for="ch" forName="ChildAccent6" refType="h" fact="0.7913"/>
              <dgm:constr type="l" for="ch" forName="Child6" refType="w" fact="0.8542"/>
              <dgm:constr type="t" for="ch" forName="Child6" refType="h" fact="0.2087"/>
              <dgm:constr type="w" for="ch" forName="Child6" refType="w" fact="0.1458"/>
              <dgm:constr type="h" for="ch" forName="Child6" refType="h" fact="0.7913"/>
              <dgm:constr type="l" for="ch" forName="Parent6" refType="w" fact="0.835"/>
              <dgm:constr type="t" for="ch" forName="Parent6" refType="h" fact="0"/>
              <dgm:constr type="w" for="ch" forName="Parent6" refType="w" fact="0.165"/>
              <dgm:constr type="h" for="ch" forName="Parent6" refType="h" fact="0.2095"/>
            </dgm:constrLst>
          </dgm:if>
          <dgm:else name="Name10">
            <dgm:alg type="composite">
              <dgm:param type="ar" val="1.91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ChildAccent1" refType="w" fact="0"/>
              <dgm:constr type="t" for="ch" forName="ChildAccent1" refType="h" fact="0.2168"/>
              <dgm:constr type="w" for="ch" forName="ChildAccent1" refType="w" fact="0.1432"/>
              <dgm:constr type="h" for="ch" forName="ChildAccent1" refType="h" fact="0.5221"/>
              <dgm:constr type="l" for="ch" forName="Child1" refType="w" fact="0.0182"/>
              <dgm:constr type="t" for="ch" forName="Child1" refType="h" fact="0.2168"/>
              <dgm:constr type="w" for="ch" forName="Child1" refType="w" fact="0.125"/>
              <dgm:constr type="h" for="ch" forName="Child1" refType="h" fact="0.5221"/>
              <dgm:constr type="l" for="ch" forName="Parent1" refType="w" fact="0"/>
              <dgm:constr type="t" for="ch" forName="Parent1" refType="h" fact="0.1298"/>
              <dgm:constr type="w" for="ch" forName="Parent1" refType="w" fact="0.1432"/>
              <dgm:constr type="h" for="ch" forName="Parent1" refType="h" fact="0.087"/>
              <dgm:constr type="l" for="ch" forName="ChildAccent2" refType="w" fact="0.1432"/>
              <dgm:constr type="t" for="ch" forName="ChildAccent2" refType="h" fact="0.2168"/>
              <dgm:constr type="w" for="ch" forName="ChildAccent2" refType="w" fact="0.1432"/>
              <dgm:constr type="h" for="ch" forName="ChildAccent2" refType="h" fact="0.5656"/>
              <dgm:constr type="l" for="ch" forName="Child2" refType="w" fact="0.1614"/>
              <dgm:constr type="t" for="ch" forName="Child2" refType="h" fact="0.2168"/>
              <dgm:constr type="w" for="ch" forName="Child2" refType="w" fact="0.125"/>
              <dgm:constr type="h" for="ch" forName="Child2" refType="h" fact="0.5656"/>
              <dgm:constr type="l" for="ch" forName="Parent2" refType="w" fact="0.1432"/>
              <dgm:constr type="t" for="ch" forName="Parent2" refType="h" fact="0.108"/>
              <dgm:constr type="w" for="ch" forName="Parent2" refType="w" fact="0.1432"/>
              <dgm:constr type="h" for="ch" forName="Parent2" refType="h" fact="0.1088"/>
              <dgm:constr type="l" for="ch" forName="ChildAccent3" refType="w" fact="0.2865"/>
              <dgm:constr type="t" for="ch" forName="ChildAccent3" refType="h" fact="0.2168"/>
              <dgm:constr type="w" for="ch" forName="ChildAccent3" refType="w" fact="0.1432"/>
              <dgm:constr type="h" for="ch" forName="ChildAccent3" refType="h" fact="0.6091"/>
              <dgm:constr type="l" for="ch" forName="Child3" refType="w" fact="0.3047"/>
              <dgm:constr type="t" for="ch" forName="Child3" refType="h" fact="0.2168"/>
              <dgm:constr type="w" for="ch" forName="Child3" refType="w" fact="0.125"/>
              <dgm:constr type="h" for="ch" forName="Child3" refType="h" fact="0.6091"/>
              <dgm:constr type="l" for="ch" forName="Parent3" refType="w" fact="0.2865"/>
              <dgm:constr type="t" for="ch" forName="Parent3" refType="h" fact="0.087"/>
              <dgm:constr type="w" for="ch" forName="Parent3" refType="w" fact="0.1432"/>
              <dgm:constr type="h" for="ch" forName="Parent3" refType="h" fact="0.1305"/>
              <dgm:constr type="l" for="ch" forName="ChildAccent4" refType="w" fact="0.4297"/>
              <dgm:constr type="t" for="ch" forName="ChildAccent4" refType="h" fact="0.2168"/>
              <dgm:constr type="w" for="ch" forName="ChildAccent4" refType="w" fact="0.1432"/>
              <dgm:constr type="h" for="ch" forName="ChildAccent4" refType="h" fact="0.6526"/>
              <dgm:constr type="l" for="ch" forName="Child4" refType="w" fact="0.4479"/>
              <dgm:constr type="t" for="ch" forName="Child4" refType="h" fact="0.2168"/>
              <dgm:constr type="w" for="ch" forName="Child4" refType="w" fact="0.125"/>
              <dgm:constr type="h" for="ch" forName="Child4" refType="h" fact="0.6526"/>
              <dgm:constr type="l" for="ch" forName="Parent4" refType="w" fact="0.4297"/>
              <dgm:constr type="t" for="ch" forName="Parent4" refType="h" fact="0.0645"/>
              <dgm:constr type="w" for="ch" forName="Parent4" refType="w" fact="0.1432"/>
              <dgm:constr type="h" for="ch" forName="Parent4" refType="h" fact="0.1523"/>
              <dgm:constr type="l" for="ch" forName="ChildAccent5" refType="w" fact="0.5726"/>
              <dgm:constr type="t" for="ch" forName="ChildAccent5" refType="h" fact="0.2168"/>
              <dgm:constr type="w" for="ch" forName="ChildAccent5" refType="w" fact="0.1432"/>
              <dgm:constr type="h" for="ch" forName="ChildAccent5" refType="h" fact="0.6962"/>
              <dgm:constr type="l" for="ch" forName="Child5" refType="w" fact="0.5908"/>
              <dgm:constr type="t" for="ch" forName="Child5" refType="h" fact="0.2168"/>
              <dgm:constr type="w" for="ch" forName="Child5" refType="w" fact="0.125"/>
              <dgm:constr type="h" for="ch" forName="Child5" refType="h" fact="0.6962"/>
              <dgm:constr type="l" for="ch" forName="Parent5" refType="w" fact="0.5726"/>
              <dgm:constr type="t" for="ch" forName="Parent5" refType="h" fact="0.0428"/>
              <dgm:constr type="w" for="ch" forName="Parent5" refType="w" fact="0.1432"/>
              <dgm:constr type="h" for="ch" forName="Parent5" refType="h" fact="0.174"/>
              <dgm:constr type="l" for="ch" forName="ChildAccent6" refType="w" fact="0.7147"/>
              <dgm:constr type="t" for="ch" forName="ChildAccent6" refType="h" fact="0.2168"/>
              <dgm:constr type="w" for="ch" forName="ChildAccent6" refType="w" fact="0.1432"/>
              <dgm:constr type="h" for="ch" forName="ChildAccent6" refType="h" fact="0.7397"/>
              <dgm:constr type="l" for="ch" forName="Child6" refType="w" fact="0.7329"/>
              <dgm:constr type="t" for="ch" forName="Child6" refType="h" fact="0.2168"/>
              <dgm:constr type="w" for="ch" forName="Child6" refType="w" fact="0.125"/>
              <dgm:constr type="h" for="ch" forName="Child6" refType="h" fact="0.7397"/>
              <dgm:constr type="l" for="ch" forName="Parent6" refType="w" fact="0.716"/>
              <dgm:constr type="t" for="ch" forName="Parent6" refType="h" fact="0.0217"/>
              <dgm:constr type="w" for="ch" forName="Parent6" refType="w" fact="0.1424"/>
              <dgm:constr type="h" for="ch" forName="Parent6" refType="h" fact="0.1958"/>
              <dgm:constr type="l" for="ch" forName="ChildAccent7" refType="w" fact="0.8568"/>
              <dgm:constr type="t" for="ch" forName="ChildAccent7" refType="h" fact="0.2168"/>
              <dgm:constr type="w" for="ch" forName="ChildAccent7" refType="w" fact="0.1432"/>
              <dgm:constr type="h" for="ch" forName="ChildAccent7" refType="h" fact="0.7832"/>
              <dgm:constr type="l" for="ch" forName="Child7" refType="w" fact="0.875"/>
              <dgm:constr type="t" for="ch" forName="Child7" refType="h" fact="0.2168"/>
              <dgm:constr type="w" for="ch" forName="Child7" refType="w" fact="0.125"/>
              <dgm:constr type="h" for="ch" forName="Child7" refType="h" fact="0.7832"/>
              <dgm:constr type="l" for="ch" forName="Parent7" refType="w" fact="0.8577"/>
              <dgm:constr type="t" for="ch" forName="Parent7" refType="h" fact="0"/>
              <dgm:constr type="w" for="ch" forName="Parent7" refType="w" fact="0.1423"/>
              <dgm:constr type="h" for="ch" forName="Parent7" refType="h" fact="0.2175"/>
            </dgm:constrLst>
          </dgm:else>
        </dgm:choose>
      </dgm:if>
      <dgm:else name="Name11">
        <dgm:choose name="Name12">
          <dgm:if name="Name13" axis="ch" ptType="node" func="cnt" op="equ" val="1">
            <dgm:alg type="composite">
              <dgm:param type="ar" val="0.45"/>
            </dgm:alg>
            <dgm:constrLst>
              <dgm:constr type="primFontSz" for="des" forName="Child1" val="65"/>
              <dgm:constr type="primFontSz" for="des" forName="Parent1" val="65"/>
              <dgm:constr type="primFontSz" for="des" forName="Child1" refType="primFontSz" refFor="des" refForName="Parent1" op="lte"/>
              <dgm:constr type="l" for="ch" forName="ChildAccent1" refType="w" fact="0"/>
              <dgm:constr type="t" for="ch" forName="ChildAccent1" refType="h" fact="0.1429"/>
              <dgm:constr type="w" for="ch" forName="ChildAccent1" refType="w"/>
              <dgm:constr type="h" for="ch" forName="ChildAccent1" refType="h" fact="0.8571"/>
              <dgm:constr type="l" for="ch" forName="Child1" refType="w" fact="0"/>
              <dgm:constr type="t" for="ch" forName="Child1" refType="h" fact="0.1429"/>
              <dgm:constr type="w" for="ch" forName="Child1" refType="w" fact="0.873"/>
              <dgm:constr type="h" for="ch" forName="Child1" refType="h" fact="0.8571"/>
              <dgm:constr type="l" for="ch" forName="Parent1" refType="w" fact="0"/>
              <dgm:constr type="t" for="ch" forName="Parent1" refType="h" fact="0"/>
              <dgm:constr type="w" for="ch" forName="Parent1" refType="w"/>
              <dgm:constr type="h" for="ch" forName="Parent1" refType="h" fact="0.1429"/>
            </dgm:constrLst>
          </dgm:if>
          <dgm:if name="Name14" axis="ch" ptType="node" func="cnt" op="equ" val="2">
            <dgm:alg type="composite">
              <dgm:param type="ar" val="0.8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Child2" refType="w" fact="0"/>
              <dgm:constr type="t" for="ch" forName="Child2" refType="h" fact="0.1613"/>
              <dgm:constr type="w" for="ch" forName="Child2" refType="w" fact="0.4365"/>
              <dgm:constr type="h" for="ch" forName="Child2" refType="h" fact="0.8387"/>
              <dgm:constr type="l" for="ch" forName="Child1" refType="w" fact="0.5"/>
              <dgm:constr type="t" for="ch" forName="Child1" refType="h" fact="0.1613"/>
              <dgm:constr type="w" for="ch" forName="Child1" refType="w" fact="0.4365"/>
              <dgm:constr type="h" for="ch" forName="Child1" refType="h" fact="0.7742"/>
              <dgm:constr type="l" for="ch" forName="ChildAccent1" refType="w" fact="0.5"/>
              <dgm:constr type="t" for="ch" forName="ChildAccent1" refType="h" fact="0.1613"/>
              <dgm:constr type="w" for="ch" forName="ChildAccent1" refType="w" fact="0.5"/>
              <dgm:constr type="h" for="ch" forName="ChildAccent1" refType="h" fact="0.7742"/>
              <dgm:constr type="l" for="ch" forName="Parent1" refType="w" fact="0.5"/>
              <dgm:constr type="t" for="ch" forName="Parent1" refType="h" fact="0.0323"/>
              <dgm:constr type="w" for="ch" forName="Parent1" refType="w" fact="0.5"/>
              <dgm:constr type="h" for="ch" forName="Parent1" refType="h" fact="0.129"/>
              <dgm:constr type="l" for="ch" forName="ChildAccent2" refType="w" fact="0"/>
              <dgm:constr type="t" for="ch" forName="ChildAccent2" refType="h" fact="0.1613"/>
              <dgm:constr type="w" for="ch" forName="ChildAccent2" refType="w" fact="0.5"/>
              <dgm:constr type="h" for="ch" forName="ChildAccent2" refType="h" fact="0.8387"/>
              <dgm:constr type="l" for="ch" forName="Parent2" refType="w" fact="0"/>
              <dgm:constr type="t" for="ch" forName="Parent2" refType="h" fact="0"/>
              <dgm:constr type="w" for="ch" forName="Parent2" refType="w" fact="0.5"/>
              <dgm:constr type="h" for="ch" forName="Parent2" refType="h" fact="0.1613"/>
            </dgm:constrLst>
          </dgm:if>
          <dgm:if name="Name15" axis="ch" ptType="node" func="cnt" op="equ" val="3">
            <dgm:alg type="composite">
              <dgm:param type="ar" val="1.1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Child3" refType="w" fact="0"/>
              <dgm:constr type="t" for="ch" forName="Child3" refType="h" fact="0.1757"/>
              <dgm:constr type="w" for="ch" forName="Child3" refType="w" fact="0.291"/>
              <dgm:constr type="h" for="ch" forName="Child3" refType="h" fact="0.8243"/>
              <dgm:constr type="l" for="ch" forName="Child2" refType="w" fact="0.3333"/>
              <dgm:constr type="t" for="ch" forName="Child2" refType="h" fact="0.1757"/>
              <dgm:constr type="w" for="ch" forName="Child2" refType="w" fact="0.291"/>
              <dgm:constr type="h" for="ch" forName="Child2" refType="h" fact="0.7655"/>
              <dgm:constr type="l" for="ch" forName="Child1" refType="w" fact="0.6667"/>
              <dgm:constr type="t" for="ch" forName="Child1" refType="h" fact="0.1757"/>
              <dgm:constr type="w" for="ch" forName="Child1" refType="w" fact="0.291"/>
              <dgm:constr type="h" for="ch" forName="Child1" refType="h" fact="0.7066"/>
              <dgm:constr type="l" for="ch" forName="ChildAccent1" refType="w" fact="0.6667"/>
              <dgm:constr type="t" for="ch" forName="ChildAccent1" refType="h" fact="0.1757"/>
              <dgm:constr type="w" for="ch" forName="ChildAccent1" refType="w" fact="0.3333"/>
              <dgm:constr type="h" for="ch" forName="ChildAccent1" refType="h" fact="0.7066"/>
              <dgm:constr type="l" for="ch" forName="Parent1" refType="w" fact="0.6667"/>
              <dgm:constr type="t" for="ch" forName="Parent1" refType="h" fact="0.0579"/>
              <dgm:constr type="w" for="ch" forName="Parent1" refType="w" fact="0.3333"/>
              <dgm:constr type="h" for="ch" forName="Parent1" refType="h" fact="0.1178"/>
              <dgm:constr type="l" for="ch" forName="ChildAccent2" refType="w" fact="0.3333"/>
              <dgm:constr type="t" for="ch" forName="ChildAccent2" refType="h" fact="0.1757"/>
              <dgm:constr type="w" for="ch" forName="ChildAccent2" refType="w" fact="0.3333"/>
              <dgm:constr type="h" for="ch" forName="ChildAccent2" refType="h" fact="0.7655"/>
              <dgm:constr type="l" for="ch" forName="Parent2" refType="w" fact="0.3333"/>
              <dgm:constr type="t" for="ch" forName="Parent2" refType="h" fact="0.0285"/>
              <dgm:constr type="w" for="ch" forName="Parent2" refType="w" fact="0.3333"/>
              <dgm:constr type="h" for="ch" forName="Parent2" refType="h" fact="0.1472"/>
              <dgm:constr type="l" for="ch" forName="ChildAccent3" refType="w" fact="0"/>
              <dgm:constr type="t" for="ch" forName="ChildAccent3" refType="h" fact="0.1757"/>
              <dgm:constr type="w" for="ch" forName="ChildAccent3" refType="w" fact="0.3333"/>
              <dgm:constr type="h" for="ch" forName="ChildAccent3" refType="h" fact="0.8243"/>
              <dgm:constr type="l" for="ch" forName="Parent3" refType="w" fact="0"/>
              <dgm:constr type="t" for="ch" forName="Parent3" refType="h" fact="0"/>
              <dgm:constr type="w" for="ch" forName="Parent3" refType="w" fact="0.3333"/>
              <dgm:constr type="h" for="ch" forName="Parent3" refType="h" fact="0.176"/>
            </dgm:constrLst>
          </dgm:if>
          <dgm:if name="Name16" axis="ch" ptType="node" func="cnt" op="equ" val="4">
            <dgm:alg type="composite">
              <dgm:param type="ar" val="1.362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Child4" refType="w" fact="0"/>
              <dgm:constr type="t" for="ch" forName="Child4" refType="h" fact="0.1892"/>
              <dgm:constr type="w" for="ch" forName="Child4" refType="w" fact="0.2183"/>
              <dgm:constr type="h" for="ch" forName="Child4" refType="h" fact="0.8108"/>
              <dgm:constr type="l" for="ch" forName="Child3" refType="w" fact="0.25"/>
              <dgm:constr type="t" for="ch" forName="Child3" refType="h" fact="0.1892"/>
              <dgm:constr type="w" for="ch" forName="Child3" refType="w" fact="0.2183"/>
              <dgm:constr type="h" for="ch" forName="Child3" refType="h" fact="0.7568"/>
              <dgm:constr type="l" for="ch" forName="Child2" refType="w" fact="0.5"/>
              <dgm:constr type="t" for="ch" forName="Child2" refType="h" fact="0.1892"/>
              <dgm:constr type="w" for="ch" forName="Child2" refType="w" fact="0.2183"/>
              <dgm:constr type="h" for="ch" forName="Child2" refType="h" fact="0.7027"/>
              <dgm:constr type="l" for="ch" forName="Child1" refType="w" fact="0.75"/>
              <dgm:constr type="t" for="ch" forName="Child1" refType="h" fact="0.1892"/>
              <dgm:constr type="w" for="ch" forName="Child1" refType="w" fact="0.2183"/>
              <dgm:constr type="h" for="ch" forName="Child1" refType="h" fact="0.6486"/>
              <dgm:constr type="l" for="ch" forName="ChildAccent1" refType="w" fact="0.75"/>
              <dgm:constr type="t" for="ch" forName="ChildAccent1" refType="h" fact="0.1892"/>
              <dgm:constr type="w" for="ch" forName="ChildAccent1" refType="w" fact="0.25"/>
              <dgm:constr type="h" for="ch" forName="ChildAccent1" refType="h" fact="0.6486"/>
              <dgm:constr type="l" for="ch" forName="Parent1" refType="w" fact="0.75"/>
              <dgm:constr type="t" for="ch" forName="Parent1" refType="h" fact="0.0811"/>
              <dgm:constr type="w" for="ch" forName="Parent1" refType="w" fact="0.25"/>
              <dgm:constr type="h" for="ch" forName="Parent1" refType="h" fact="0.1081"/>
              <dgm:constr type="l" for="ch" forName="ChildAccent2" refType="w" fact="0.5"/>
              <dgm:constr type="t" for="ch" forName="ChildAccent2" refType="h" fact="0.1892"/>
              <dgm:constr type="w" for="ch" forName="ChildAccent2" refType="w" fact="0.25"/>
              <dgm:constr type="h" for="ch" forName="ChildAccent2" refType="h" fact="0.7027"/>
              <dgm:constr type="l" for="ch" forName="Parent2" refType="w" fact="0.5"/>
              <dgm:constr type="t" for="ch" forName="Parent2" refType="h" fact="0.0541"/>
              <dgm:constr type="w" for="ch" forName="Parent2" refType="w" fact="0.25"/>
              <dgm:constr type="h" for="ch" forName="Parent2" refType="h" fact="0.1351"/>
              <dgm:constr type="l" for="ch" forName="ChildAccent3" refType="w" fact="0.25"/>
              <dgm:constr type="t" for="ch" forName="ChildAccent3" refType="h" fact="0.1892"/>
              <dgm:constr type="w" for="ch" forName="ChildAccent3" refType="w" fact="0.25"/>
              <dgm:constr type="h" for="ch" forName="ChildAccent3" refType="h" fact="0.7568"/>
              <dgm:constr type="l" for="ch" forName="Parent3" refType="w" fact="0.25"/>
              <dgm:constr type="t" for="ch" forName="Parent3" refType="h" fact="0.0279"/>
              <dgm:constr type="w" for="ch" forName="Parent3" refType="w" fact="0.25"/>
              <dgm:constr type="h" for="ch" forName="Parent3" refType="h" fact="0.161"/>
              <dgm:constr type="l" for="ch" forName="ChildAccent4" refType="w" fact="0"/>
              <dgm:constr type="t" for="ch" forName="ChildAccent4" refType="h" fact="0.1892"/>
              <dgm:constr type="w" for="ch" forName="ChildAccent4" refType="w" fact="0.25"/>
              <dgm:constr type="h" for="ch" forName="ChildAccent4" refType="h" fact="0.8108"/>
              <dgm:constr type="l" for="ch" forName="Parent4" refType="w" fact="0"/>
              <dgm:constr type="t" for="ch" forName="Parent4" refType="h" fact="0"/>
              <dgm:constr type="w" for="ch" forName="Parent4" refType="w" fact="0.25"/>
              <dgm:constr type="h" for="ch" forName="Parent4" refType="h" fact="0.1892"/>
            </dgm:constrLst>
          </dgm:if>
          <dgm:if name="Name17" axis="ch" ptType="node" func="cnt" op="equ" val="5">
            <dgm:alg type="composite">
              <dgm:param type="ar" val="1.574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Child5" refType="w" fact="0"/>
              <dgm:constr type="t" for="ch" forName="Child5" refType="h" fact="0.2"/>
              <dgm:constr type="w" for="ch" forName="Child5" refType="w" fact="0.1747"/>
              <dgm:constr type="h" for="ch" forName="Child5" refType="h" fact="0.8"/>
              <dgm:constr type="l" for="ch" forName="Child4" refType="w" fact="0.2001"/>
              <dgm:constr type="t" for="ch" forName="Child4" refType="h" fact="0.2"/>
              <dgm:constr type="w" for="ch" forName="Child4" refType="w" fact="0.1747"/>
              <dgm:constr type="h" for="ch" forName="Child4" refType="h" fact="0.75"/>
              <dgm:constr type="l" for="ch" forName="Child3" refType="w" fact="0.4002"/>
              <dgm:constr type="t" for="ch" forName="Child3" refType="h" fact="0.2"/>
              <dgm:constr type="w" for="ch" forName="Child3" refType="w" fact="0.1747"/>
              <dgm:constr type="h" for="ch" forName="Child3" refType="h" fact="0.7"/>
              <dgm:constr type="l" for="ch" forName="Child2" refType="w" fact="0.6003"/>
              <dgm:constr type="t" for="ch" forName="Child2" refType="h" fact="0.2"/>
              <dgm:constr type="w" for="ch" forName="Child2" refType="w" fact="0.1747"/>
              <dgm:constr type="h" for="ch" forName="Child2" refType="h" fact="0.65"/>
              <dgm:constr type="l" for="ch" forName="Child1" refType="w" fact="0.7999"/>
              <dgm:constr type="t" for="ch" forName="Child1" refType="h" fact="0.2"/>
              <dgm:constr type="w" for="ch" forName="Child1" refType="w" fact="0.1747"/>
              <dgm:constr type="h" for="ch" forName="Child1" refType="h" fact="0.6"/>
              <dgm:constr type="l" for="ch" forName="ChildAccent1" refType="w" fact="0.7999"/>
              <dgm:constr type="t" for="ch" forName="ChildAccent1" refType="h" fact="0.2"/>
              <dgm:constr type="w" for="ch" forName="ChildAccent1" refType="w" fact="0.2001"/>
              <dgm:constr type="h" for="ch" forName="ChildAccent1" refType="h" fact="0.6"/>
              <dgm:constr type="l" for="ch" forName="Parent1" refType="w" fact="0.7999"/>
              <dgm:constr type="t" for="ch" forName="Parent1" refType="h" fact="0.1"/>
              <dgm:constr type="w" for="ch" forName="Parent1" refType="w" fact="0.2001"/>
              <dgm:constr type="h" for="ch" forName="Parent1" refType="h" fact="0.1"/>
              <dgm:constr type="l" for="ch" forName="ChildAccent2" refType="w" fact="0.6003"/>
              <dgm:constr type="t" for="ch" forName="ChildAccent2" refType="h" fact="0.2"/>
              <dgm:constr type="w" for="ch" forName="ChildAccent2" refType="w" fact="0.2001"/>
              <dgm:constr type="h" for="ch" forName="ChildAccent2" refType="h" fact="0.65"/>
              <dgm:constr type="l" for="ch" forName="Parent2" refType="w" fact="0.6003"/>
              <dgm:constr type="t" for="ch" forName="Parent2" refType="h" fact="0.075"/>
              <dgm:constr type="w" for="ch" forName="Parent2" refType="w" fact="0.2001"/>
              <dgm:constr type="h" for="ch" forName="Parent2" refType="h" fact="0.125"/>
              <dgm:constr type="l" for="ch" forName="ChildAccent3" refType="w" fact="0.4002"/>
              <dgm:constr type="t" for="ch" forName="ChildAccent3" refType="h" fact="0.2"/>
              <dgm:constr type="w" for="ch" forName="ChildAccent3" refType="w" fact="0.2001"/>
              <dgm:constr type="h" for="ch" forName="ChildAccent3" refType="h" fact="0.7"/>
              <dgm:constr type="l" for="ch" forName="Parent3" refType="w" fact="0.4002"/>
              <dgm:constr type="t" for="ch" forName="Parent3" refType="h" fact="0.0508"/>
              <dgm:constr type="w" for="ch" forName="Parent3" refType="w" fact="0.2001"/>
              <dgm:constr type="h" for="ch" forName="Parent3" refType="h" fact="0.15"/>
              <dgm:constr type="l" for="ch" forName="ChildAccent4" refType="w" fact="0.2001"/>
              <dgm:constr type="t" for="ch" forName="ChildAccent4" refType="h" fact="0.2"/>
              <dgm:constr type="w" for="ch" forName="ChildAccent4" refType="w" fact="0.2001"/>
              <dgm:constr type="h" for="ch" forName="ChildAccent4" refType="h" fact="0.75"/>
              <dgm:constr type="l" for="ch" forName="Parent4" refType="w" fact="0.2001"/>
              <dgm:constr type="t" for="ch" forName="Parent4" refType="h" fact="0.025"/>
              <dgm:constr type="w" for="ch" forName="Parent4" refType="w" fact="0.2001"/>
              <dgm:constr type="h" for="ch" forName="Parent4" refType="h" fact="0.175"/>
              <dgm:constr type="l" for="ch" forName="ChildAccent5" refType="w" fact="0"/>
              <dgm:constr type="t" for="ch" forName="ChildAccent5" refType="h" fact="0.2"/>
              <dgm:constr type="w" for="ch" forName="ChildAccent5" refType="w" fact="0.2001"/>
              <dgm:constr type="h" for="ch" forName="ChildAccent5" refType="h" fact="0.8"/>
              <dgm:constr type="l" for="ch" forName="Parent5" refType="w" fact="0"/>
              <dgm:constr type="t" for="ch" forName="Parent5" refType="h" fact="0"/>
              <dgm:constr type="w" for="ch" forName="Parent5" refType="w" fact="0.2001"/>
              <dgm:constr type="h" for="ch" forName="Parent5" refType="h" fact="0.2"/>
            </dgm:constrLst>
          </dgm:if>
          <dgm:if name="Name18" axis="ch" ptType="node" func="cnt" op="equ" val="6">
            <dgm:alg type="composite">
              <dgm:param type="ar" val="1.756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Child6" refType="w" fact="0"/>
              <dgm:constr type="t" for="ch" forName="Child6" refType="h" fact="0.2087"/>
              <dgm:constr type="w" for="ch" forName="Child6" refType="w" fact="0.1458"/>
              <dgm:constr type="h" for="ch" forName="Child6" refType="h" fact="0.7913"/>
              <dgm:constr type="l" for="ch" forName="Child5" refType="w" fact="0.167"/>
              <dgm:constr type="t" for="ch" forName="Child5" refType="h" fact="0.2087"/>
              <dgm:constr type="w" for="ch" forName="Child5" refType="w" fact="0.1458"/>
              <dgm:constr type="h" for="ch" forName="Child5" refType="h" fact="0.7448"/>
              <dgm:constr type="l" for="ch" forName="Child4" refType="w" fact="0.3339"/>
              <dgm:constr type="t" for="ch" forName="Child4" refType="h" fact="0.2087"/>
              <dgm:constr type="w" for="ch" forName="Child4" refType="w" fact="0.1458"/>
              <dgm:constr type="h" for="ch" forName="Child4" refType="h" fact="0.6982"/>
              <dgm:constr type="l" for="ch" forName="Child3" refType="w" fact="0.5009"/>
              <dgm:constr type="t" for="ch" forName="Child3" refType="h" fact="0.2087"/>
              <dgm:constr type="w" for="ch" forName="Child3" refType="w" fact="0.1458"/>
              <dgm:constr type="h" for="ch" forName="Child3" refType="h" fact="0.6517"/>
              <dgm:constr type="l" for="ch" forName="Child2" refType="w" fact="0.6674"/>
              <dgm:constr type="t" for="ch" forName="Child2" refType="h" fact="0.2087"/>
              <dgm:constr type="w" for="ch" forName="Child2" refType="w" fact="0.1458"/>
              <dgm:constr type="h" for="ch" forName="Child2" refType="h" fact="0.6051"/>
              <dgm:constr type="l" for="ch" forName="Child1" refType="w" fact="0.833"/>
              <dgm:constr type="t" for="ch" forName="Child1" refType="h" fact="0.2087"/>
              <dgm:constr type="w" for="ch" forName="Child1" refType="w" fact="0.1458"/>
              <dgm:constr type="h" for="ch" forName="Child1" refType="h" fact="0.5586"/>
              <dgm:constr type="l" for="ch" forName="ChildAccent1" refType="w" fact="0.833"/>
              <dgm:constr type="t" for="ch" forName="ChildAccent1" refType="h" fact="0.2087"/>
              <dgm:constr type="w" for="ch" forName="ChildAccent1" refType="w" fact="0.167"/>
              <dgm:constr type="h" for="ch" forName="ChildAccent1" refType="h" fact="0.5586"/>
              <dgm:constr type="l" for="ch" forName="Parent1" refType="w" fact="0.833"/>
              <dgm:constr type="t" for="ch" forName="Parent1" refType="h" fact="0.1156"/>
              <dgm:constr type="w" for="ch" forName="Parent1" refType="w" fact="0.167"/>
              <dgm:constr type="h" for="ch" forName="Parent1" refType="h" fact="0.0931"/>
              <dgm:constr type="l" for="ch" forName="ChildAccent2" refType="w" fact="0.6674"/>
              <dgm:constr type="t" for="ch" forName="ChildAccent2" refType="h" fact="0.2087"/>
              <dgm:constr type="w" for="ch" forName="ChildAccent2" refType="w" fact="0.167"/>
              <dgm:constr type="h" for="ch" forName="ChildAccent2" refType="h" fact="0.6051"/>
              <dgm:constr type="l" for="ch" forName="Parent2" refType="w" fact="0.6674"/>
              <dgm:constr type="t" for="ch" forName="Parent2" refType="h" fact="0.0923"/>
              <dgm:constr type="w" for="ch" forName="Parent2" refType="w" fact="0.165"/>
              <dgm:constr type="h" for="ch" forName="Parent2" refType="h" fact="0.1164"/>
              <dgm:constr type="l" for="ch" forName="ChildAccent3" refType="w" fact="0.5009"/>
              <dgm:constr type="t" for="ch" forName="ChildAccent3" refType="h" fact="0.2087"/>
              <dgm:constr type="w" for="ch" forName="ChildAccent3" refType="w" fact="0.167"/>
              <dgm:constr type="h" for="ch" forName="ChildAccent3" refType="h" fact="0.6517"/>
              <dgm:constr type="l" for="ch" forName="Parent3" refType="w" fact="0.5009"/>
              <dgm:constr type="t" for="ch" forName="Parent3" refType="h" fact="0.0698"/>
              <dgm:constr type="w" for="ch" forName="Parent3" refType="w" fact="0.166"/>
              <dgm:constr type="h" for="ch" forName="Parent3" refType="h" fact="0.1396"/>
              <dgm:constr type="l" for="ch" forName="ChildAccent4" refType="w" fact="0.3339"/>
              <dgm:constr type="t" for="ch" forName="ChildAccent4" refType="h" fact="0.2087"/>
              <dgm:constr type="w" for="ch" forName="ChildAccent4" refType="w" fact="0.167"/>
              <dgm:constr type="h" for="ch" forName="ChildAccent4" refType="h" fact="0.6982"/>
              <dgm:constr type="l" for="ch" forName="Parent4" refType="w" fact="0.3339"/>
              <dgm:constr type="t" for="ch" forName="Parent4" refType="h" fact="0.0458"/>
              <dgm:constr type="w" for="ch" forName="Parent4" refType="w" fact="0.167"/>
              <dgm:constr type="h" for="ch" forName="Parent4" refType="h" fact="0.1629"/>
              <dgm:constr type="l" for="ch" forName="ChildAccent5" refType="w" fact="0.167"/>
              <dgm:constr type="t" for="ch" forName="ChildAccent5" refType="h" fact="0.2087"/>
              <dgm:constr type="w" for="ch" forName="ChildAccent5" refType="w" fact="0.167"/>
              <dgm:constr type="h" for="ch" forName="ChildAccent5" refType="h" fact="0.7448"/>
              <dgm:constr type="l" for="ch" forName="Parent5" refType="w" fact="0.167"/>
              <dgm:constr type="t" for="ch" forName="Parent5" refType="h" fact="0.0225"/>
              <dgm:constr type="w" for="ch" forName="Parent5" refType="w" fact="0.167"/>
              <dgm:constr type="h" for="ch" forName="Parent5" refType="h" fact="0.1862"/>
              <dgm:constr type="l" for="ch" forName="ChildAccent6" refType="w" fact="0"/>
              <dgm:constr type="t" for="ch" forName="ChildAccent6" refType="h" fact="0.2087"/>
              <dgm:constr type="w" for="ch" forName="ChildAccent6" refType="w" fact="0.167"/>
              <dgm:constr type="h" for="ch" forName="ChildAccent6" refType="h" fact="0.7913"/>
              <dgm:constr type="l" for="ch" forName="Parent6" refType="w" fact="0"/>
              <dgm:constr type="t" for="ch" forName="Parent6" refType="h" fact="0"/>
              <dgm:constr type="w" for="ch" forName="Parent6" refType="w" fact="0.167"/>
              <dgm:constr type="h" for="ch" forName="Parent6" refType="h" fact="0.2095"/>
            </dgm:constrLst>
          </dgm:if>
          <dgm:else name="Name19">
            <dgm:alg type="composite">
              <dgm:param type="ar" val="1.91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Child7" refType="w" fact="0"/>
              <dgm:constr type="t" for="ch" forName="Child7" refType="h" fact="0.2168"/>
              <dgm:constr type="w" for="ch" forName="Child7" refType="w" fact="0.125"/>
              <dgm:constr type="h" for="ch" forName="Child7" refType="h" fact="0.7832"/>
              <dgm:constr type="l" for="ch" forName="Child6" refType="w" fact="0.1432"/>
              <dgm:constr type="t" for="ch" forName="Child6" refType="h" fact="0.2168"/>
              <dgm:constr type="w" for="ch" forName="Child6" refType="w" fact="0.125"/>
              <dgm:constr type="h" for="ch" forName="Child6" refType="h" fact="0.7397"/>
              <dgm:constr type="l" for="ch" forName="Child5" refType="w" fact="0.2865"/>
              <dgm:constr type="t" for="ch" forName="Child5" refType="h" fact="0.2168"/>
              <dgm:constr type="w" for="ch" forName="Child5" refType="w" fact="0.125"/>
              <dgm:constr type="h" for="ch" forName="Child5" refType="h" fact="0.6962"/>
              <dgm:constr type="l" for="ch" forName="Child4" refType="w" fact="0.4297"/>
              <dgm:constr type="t" for="ch" forName="Child4" refType="h" fact="0.2168"/>
              <dgm:constr type="w" for="ch" forName="Child4" refType="w" fact="0.125"/>
              <dgm:constr type="h" for="ch" forName="Child4" refType="h" fact="0.6526"/>
              <dgm:constr type="l" for="ch" forName="Child3" refType="w" fact="0.5726"/>
              <dgm:constr type="t" for="ch" forName="Child3" refType="h" fact="0.2168"/>
              <dgm:constr type="w" for="ch" forName="Child3" refType="w" fact="0.125"/>
              <dgm:constr type="h" for="ch" forName="Child3" refType="h" fact="0.6091"/>
              <dgm:constr type="l" for="ch" forName="Child2" refType="w" fact="0.7147"/>
              <dgm:constr type="t" for="ch" forName="Child2" refType="h" fact="0.2168"/>
              <dgm:constr type="w" for="ch" forName="Child2" refType="w" fact="0.125"/>
              <dgm:constr type="h" for="ch" forName="Child2" refType="h" fact="0.5656"/>
              <dgm:constr type="l" for="ch" forName="Child1" refType="w" fact="0.8568"/>
              <dgm:constr type="t" for="ch" forName="Child1" refType="h" fact="0.2168"/>
              <dgm:constr type="w" for="ch" forName="Child1" refType="w" fact="0.125"/>
              <dgm:constr type="h" for="ch" forName="Child1" refType="h" fact="0.5221"/>
              <dgm:constr type="l" for="ch" forName="ChildAccent1" refType="w" fact="0.8568"/>
              <dgm:constr type="t" for="ch" forName="ChildAccent1" refType="h" fact="0.2168"/>
              <dgm:constr type="w" for="ch" forName="ChildAccent1" refType="w" fact="0.1432"/>
              <dgm:constr type="h" for="ch" forName="ChildAccent1" refType="h" fact="0.5221"/>
              <dgm:constr type="l" for="ch" forName="Parent1" refType="w" fact="0.8568"/>
              <dgm:constr type="t" for="ch" forName="Parent1" refType="h" fact="0.1298"/>
              <dgm:constr type="w" for="ch" forName="Parent1" refType="w" fact="0.1432"/>
              <dgm:constr type="h" for="ch" forName="Parent1" refType="h" fact="0.087"/>
              <dgm:constr type="l" for="ch" forName="ChildAccent2" refType="w" fact="0.7147"/>
              <dgm:constr type="t" for="ch" forName="ChildAccent2" refType="h" fact="0.2168"/>
              <dgm:constr type="w" for="ch" forName="ChildAccent2" refType="w" fact="0.1432"/>
              <dgm:constr type="h" for="ch" forName="ChildAccent2" refType="h" fact="0.5656"/>
              <dgm:constr type="l" for="ch" forName="Parent2" refType="w" fact="0.7147"/>
              <dgm:constr type="t" for="ch" forName="Parent2" refType="h" fact="0.108"/>
              <dgm:constr type="w" for="ch" forName="Parent2" refType="w" fact="0.1425"/>
              <dgm:constr type="h" for="ch" forName="Parent2" refType="h" fact="0.1088"/>
              <dgm:constr type="l" for="ch" forName="ChildAccent3" refType="w" fact="0.5726"/>
              <dgm:constr type="t" for="ch" forName="ChildAccent3" refType="h" fact="0.2168"/>
              <dgm:constr type="w" for="ch" forName="ChildAccent3" refType="w" fact="0.1432"/>
              <dgm:constr type="h" for="ch" forName="ChildAccent3" refType="h" fact="0.6091"/>
              <dgm:constr type="l" for="ch" forName="Parent3" refType="w" fact="0.5726"/>
              <dgm:constr type="t" for="ch" forName="Parent3" refType="h" fact="0.087"/>
              <dgm:constr type="w" for="ch" forName="Parent3" refType="w" fact="0.142"/>
              <dgm:constr type="h" for="ch" forName="Parent3" refType="h" fact="0.1305"/>
              <dgm:constr type="l" for="ch" forName="ChildAccent4" refType="w" fact="0.4297"/>
              <dgm:constr type="t" for="ch" forName="ChildAccent4" refType="h" fact="0.2168"/>
              <dgm:constr type="w" for="ch" forName="ChildAccent4" refType="w" fact="0.1432"/>
              <dgm:constr type="h" for="ch" forName="ChildAccent4" refType="h" fact="0.6526"/>
              <dgm:constr type="l" for="ch" forName="Parent4" refType="w" fact="0.4297"/>
              <dgm:constr type="t" for="ch" forName="Parent4" refType="h" fact="0.0645"/>
              <dgm:constr type="w" for="ch" forName="Parent4" refType="w" fact="0.1432"/>
              <dgm:constr type="h" for="ch" forName="Parent4" refType="h" fact="0.1523"/>
              <dgm:constr type="l" for="ch" forName="ChildAccent5" refType="w" fact="0.2865"/>
              <dgm:constr type="t" for="ch" forName="ChildAccent5" refType="h" fact="0.2168"/>
              <dgm:constr type="w" for="ch" forName="ChildAccent5" refType="w" fact="0.1432"/>
              <dgm:constr type="h" for="ch" forName="ChildAccent5" refType="h" fact="0.6962"/>
              <dgm:constr type="l" for="ch" forName="Parent5" refType="w" fact="0.2865"/>
              <dgm:constr type="t" for="ch" forName="Parent5" refType="h" fact="0.0428"/>
              <dgm:constr type="w" for="ch" forName="Parent5" refType="w" fact="0.1432"/>
              <dgm:constr type="h" for="ch" forName="Parent5" refType="h" fact="0.174"/>
              <dgm:constr type="l" for="ch" forName="ChildAccent6" refType="w" fact="0.1432"/>
              <dgm:constr type="t" for="ch" forName="ChildAccent6" refType="h" fact="0.2168"/>
              <dgm:constr type="w" for="ch" forName="ChildAccent6" refType="w" fact="0.1432"/>
              <dgm:constr type="h" for="ch" forName="ChildAccent6" refType="h" fact="0.7397"/>
              <dgm:constr type="l" for="ch" forName="Parent6" refType="w" fact="0.1432"/>
              <dgm:constr type="t" for="ch" forName="Parent6" refType="h" fact="0.0217"/>
              <dgm:constr type="w" for="ch" forName="Parent6" refType="w" fact="0.1432"/>
              <dgm:constr type="h" for="ch" forName="Parent6" refType="h" fact="0.1958"/>
              <dgm:constr type="l" for="ch" forName="ChildAccent7" refType="w" fact="0"/>
              <dgm:constr type="t" for="ch" forName="ChildAccent7" refType="h" fact="0.2168"/>
              <dgm:constr type="w" for="ch" forName="ChildAccent7" refType="w" fact="0.1432"/>
              <dgm:constr type="h" for="ch" forName="ChildAccent7" refType="h" fact="0.7832"/>
              <dgm:constr type="l" for="ch" forName="Parent7" refType="w" fact="0"/>
              <dgm:constr type="t" for="ch" forName="Parent7" refType="h" fact="0"/>
              <dgm:constr type="w" for="ch" forName="Parent7" refType="w" fact="0.1432"/>
              <dgm:constr type="h" for="ch" forName="Parent7" refType="h" fact="0.2175"/>
            </dgm:constrLst>
          </dgm:else>
        </dgm:choose>
      </dgm:else>
    </dgm:choose>
    <dgm:forEach name="wrapper" axis="self" ptType="parTrans">
      <dgm:forEach name="accentRepeat" axis="self">
        <dgm:layoutNode name="ChildAccent" styleLbl="alignImgPlace1">
          <dgm:alg type="sp"/>
          <dgm:choose name="Name20">
            <dgm:if name="Name21" axis="followSib" ptType="node" func="cnt" op="equ" val="0">
              <dgm:shape xmlns:r="http://schemas.openxmlformats.org/officeDocument/2006/relationships" type="wedgeRectCallout" r:blip="">
                <dgm:adjLst>
                  <dgm:adj idx="1" val="0"/>
                  <dgm:adj idx="2" val="0"/>
                </dgm:adjLst>
              </dgm:shape>
            </dgm:if>
            <dgm:else name="Name22">
              <dgm:choose name="Name23">
                <dgm:if name="Name24" axis="precedSib" ptType="node" func="cnt" op="equ" val="6">
                  <dgm:shape xmlns:r="http://schemas.openxmlformats.org/officeDocument/2006/relationships" type="wedgeRectCallout" r:blip="">
                    <dgm:adjLst>
                      <dgm:adj idx="1" val="0"/>
                      <dgm:adj idx="2" val="0"/>
                    </dgm:adjLst>
                  </dgm:shape>
                </dgm:if>
                <dgm:else name="Name25">
                  <dgm:choose name="Name26">
                    <dgm:if name="Name27" func="var" arg="dir" op="equ" val="norm">
                      <dgm:shape xmlns:r="http://schemas.openxmlformats.org/officeDocument/2006/relationships" type="wedgeRectCallout" r:blip="">
                        <dgm:adjLst>
                          <dgm:adj idx="1" val="0.625"/>
                          <dgm:adj idx="2" val="0.2083"/>
                        </dgm:adjLst>
                      </dgm:shape>
                    </dgm:if>
                    <dgm:else name="Name28">
                      <dgm:shape xmlns:r="http://schemas.openxmlformats.org/officeDocument/2006/relationships" type="wedgeRectCallout" r:blip="">
                        <dgm:adjLst>
                          <dgm:adj idx="1" val="-0.625"/>
                          <dgm:adj idx="2" val="0.2083"/>
                        </dgm:adjLst>
                      </dgm:shape>
                    </dgm:else>
                  </dgm:choose>
                </dgm:else>
              </dgm:choose>
            </dgm:else>
          </dgm:choose>
          <dgm:presOf axis="des" ptType="node"/>
        </dgm:layoutNode>
      </dgm:forEach>
    </dgm:forEach>
    <dgm:forEach name="Name29" axis="ch" ptType="node" st="7" cnt="1">
      <dgm:layoutNode name="ChildAccent7">
        <dgm:alg type="sp"/>
        <dgm:shape xmlns:r="http://schemas.openxmlformats.org/officeDocument/2006/relationships" r:blip="">
          <dgm:adjLst/>
        </dgm:shape>
        <dgm:presOf/>
        <dgm:constrLst/>
        <dgm:forEach name="Name30" ref="accentRepeat"/>
      </dgm:layoutNode>
      <dgm:layoutNode name="Child7" styleLbl="revTx">
        <dgm:varLst>
          <dgm:chMax val="0"/>
          <dgm:chPref val="0"/>
          <dgm:bulletEnabled val="1"/>
        </dgm:varLst>
        <dgm:choose name="Name31">
          <dgm:if name="Name32" func="var" arg="dir" op="equ" val="norm">
            <dgm:alg type="tx">
              <dgm:param type="parTxLTRAlign" val="r"/>
              <dgm:param type="shpTxLTRAlignCh" val="r"/>
              <dgm:param type="txAnchorVert" val="t"/>
            </dgm:alg>
          </dgm:if>
          <dgm:else name="Name3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7"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34" axis="ch" ptType="node" st="6" cnt="1">
      <dgm:layoutNode name="ChildAccent6">
        <dgm:alg type="sp"/>
        <dgm:shape xmlns:r="http://schemas.openxmlformats.org/officeDocument/2006/relationships" r:blip="">
          <dgm:adjLst/>
        </dgm:shape>
        <dgm:presOf/>
        <dgm:constrLst/>
        <dgm:forEach name="Name35" ref="accentRepeat"/>
      </dgm:layoutNode>
      <dgm:layoutNode name="Child6" styleLbl="revTx">
        <dgm:varLst>
          <dgm:chMax val="0"/>
          <dgm:chPref val="0"/>
          <dgm:bulletEnabled val="1"/>
        </dgm:varLst>
        <dgm:choose name="Name36">
          <dgm:if name="Name37" func="var" arg="dir" op="equ" val="norm">
            <dgm:alg type="tx">
              <dgm:param type="parTxLTRAlign" val="r"/>
              <dgm:param type="shpTxLTRAlignCh" val="r"/>
              <dgm:param type="txAnchorVert" val="t"/>
            </dgm:alg>
          </dgm:if>
          <dgm:else name="Name3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6"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39" axis="ch" ptType="node" st="5" cnt="1">
      <dgm:layoutNode name="ChildAccent5">
        <dgm:alg type="sp"/>
        <dgm:shape xmlns:r="http://schemas.openxmlformats.org/officeDocument/2006/relationships" r:blip="">
          <dgm:adjLst/>
        </dgm:shape>
        <dgm:presOf/>
        <dgm:constrLst/>
        <dgm:forEach name="Name40" ref="accentRepeat"/>
      </dgm:layoutNode>
      <dgm:layoutNode name="Child5" styleLbl="revTx">
        <dgm:varLst>
          <dgm:chMax val="0"/>
          <dgm:chPref val="0"/>
          <dgm:bulletEnabled val="1"/>
        </dgm:varLst>
        <dgm:choose name="Name41">
          <dgm:if name="Name42" func="var" arg="dir" op="equ" val="norm">
            <dgm:alg type="tx">
              <dgm:param type="parTxLTRAlign" val="r"/>
              <dgm:param type="shpTxLTRAlignCh" val="r"/>
              <dgm:param type="txAnchorVert" val="t"/>
            </dgm:alg>
          </dgm:if>
          <dgm:else name="Name4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5"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44" axis="ch" ptType="node" st="4" cnt="1">
      <dgm:layoutNode name="ChildAccent4">
        <dgm:alg type="sp"/>
        <dgm:shape xmlns:r="http://schemas.openxmlformats.org/officeDocument/2006/relationships" r:blip="">
          <dgm:adjLst/>
        </dgm:shape>
        <dgm:presOf/>
        <dgm:constrLst/>
        <dgm:forEach name="Name45" ref="accentRepeat"/>
      </dgm:layoutNode>
      <dgm:layoutNode name="Child4" styleLbl="revTx">
        <dgm:varLst>
          <dgm:chMax val="0"/>
          <dgm:chPref val="0"/>
          <dgm:bulletEnabled val="1"/>
        </dgm:varLst>
        <dgm:choose name="Name46">
          <dgm:if name="Name47" func="var" arg="dir" op="equ" val="norm">
            <dgm:alg type="tx">
              <dgm:param type="parTxLTRAlign" val="r"/>
              <dgm:param type="shpTxLTRAlignCh" val="r"/>
              <dgm:param type="txAnchorVert" val="t"/>
            </dgm:alg>
          </dgm:if>
          <dgm:else name="Name4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4"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49" axis="ch" ptType="node" st="3" cnt="1">
      <dgm:layoutNode name="ChildAccent3">
        <dgm:alg type="sp"/>
        <dgm:shape xmlns:r="http://schemas.openxmlformats.org/officeDocument/2006/relationships" r:blip="">
          <dgm:adjLst/>
        </dgm:shape>
        <dgm:presOf/>
        <dgm:constrLst/>
        <dgm:forEach name="Name50" ref="accentRepeat"/>
      </dgm:layoutNode>
      <dgm:layoutNode name="Child3" styleLbl="revTx">
        <dgm:varLst>
          <dgm:chMax val="0"/>
          <dgm:chPref val="0"/>
          <dgm:bulletEnabled val="1"/>
        </dgm:varLst>
        <dgm:choose name="Name51">
          <dgm:if name="Name52" func="var" arg="dir" op="equ" val="norm">
            <dgm:alg type="tx">
              <dgm:param type="parTxLTRAlign" val="r"/>
              <dgm:param type="shpTxLTRAlignCh" val="r"/>
              <dgm:param type="txAnchorVert" val="t"/>
            </dgm:alg>
          </dgm:if>
          <dgm:else name="Name5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3"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54" axis="ch" ptType="node" st="2" cnt="1">
      <dgm:layoutNode name="ChildAccent2">
        <dgm:alg type="sp"/>
        <dgm:shape xmlns:r="http://schemas.openxmlformats.org/officeDocument/2006/relationships" r:blip="">
          <dgm:adjLst/>
        </dgm:shape>
        <dgm:presOf/>
        <dgm:constrLst/>
        <dgm:forEach name="Name55" ref="accentRepeat"/>
      </dgm:layoutNode>
      <dgm:layoutNode name="Child2" styleLbl="revTx">
        <dgm:varLst>
          <dgm:chMax val="0"/>
          <dgm:chPref val="0"/>
          <dgm:bulletEnabled val="1"/>
        </dgm:varLst>
        <dgm:choose name="Name56">
          <dgm:if name="Name57" func="var" arg="dir" op="equ" val="norm">
            <dgm:alg type="tx">
              <dgm:param type="parTxLTRAlign" val="r"/>
              <dgm:param type="shpTxLTRAlignCh" val="r"/>
              <dgm:param type="txAnchorVert" val="t"/>
            </dgm:alg>
          </dgm:if>
          <dgm:else name="Name5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2"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59" axis="ch" ptType="node" cnt="1">
      <dgm:layoutNode name="ChildAccent1">
        <dgm:alg type="sp"/>
        <dgm:shape xmlns:r="http://schemas.openxmlformats.org/officeDocument/2006/relationships" r:blip="">
          <dgm:adjLst/>
        </dgm:shape>
        <dgm:presOf/>
        <dgm:constrLst/>
        <dgm:forEach name="Name60" ref="accentRepeat"/>
      </dgm:layoutNode>
      <dgm:layoutNode name="Child1" styleLbl="revTx">
        <dgm:varLst>
          <dgm:chMax val="0"/>
          <dgm:chPref val="0"/>
          <dgm:bulletEnabled val="1"/>
        </dgm:varLst>
        <dgm:choose name="Name61">
          <dgm:if name="Name62" func="var" arg="dir" op="equ" val="norm">
            <dgm:alg type="tx">
              <dgm:param type="parTxLTRAlign" val="r"/>
              <dgm:param type="shpTxLTRAlignCh" val="r"/>
              <dgm:param type="txAnchorVert" val="t"/>
            </dgm:alg>
          </dgm:if>
          <dgm:else name="Name6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1"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AF2DF2A9-EC76-4DF6-95F2-83E79903C4FA}" type="datetimeFigureOut">
              <a:rPr lang="en-IN" smtClean="0"/>
              <a:t>23-11-2024</a:t>
            </a:fld>
            <a:endParaRPr lang="en-IN"/>
          </a:p>
        </p:txBody>
      </p:sp>
      <p:sp>
        <p:nvSpPr>
          <p:cNvPr id="4" name="Slide Image Placeholder 3"/>
          <p:cNvSpPr>
            <a:spLocks noGrp="1" noRot="1" noChangeAspect="1"/>
          </p:cNvSpPr>
          <p:nvPr>
            <p:ph type="sldImg" idx="2"/>
          </p:nvPr>
        </p:nvSpPr>
        <p:spPr>
          <a:xfrm>
            <a:off x="573088" y="1336675"/>
            <a:ext cx="6413500" cy="3608388"/>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33398E9B-0976-48E0-A877-4AC507EA4A43}" type="slidenum">
              <a:rPr lang="en-IN" smtClean="0"/>
              <a:t>‹#›</a:t>
            </a:fld>
            <a:endParaRPr lang="en-IN"/>
          </a:p>
        </p:txBody>
      </p:sp>
    </p:spTree>
    <p:extLst>
      <p:ext uri="{BB962C8B-B14F-4D97-AF65-F5344CB8AC3E}">
        <p14:creationId xmlns:p14="http://schemas.microsoft.com/office/powerpoint/2010/main" val="27199693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3398E9B-0976-48E0-A877-4AC507EA4A43}" type="slidenum">
              <a:rPr lang="en-IN" smtClean="0"/>
              <a:t>3</a:t>
            </a:fld>
            <a:endParaRPr lang="en-IN"/>
          </a:p>
        </p:txBody>
      </p:sp>
    </p:spTree>
    <p:extLst>
      <p:ext uri="{BB962C8B-B14F-4D97-AF65-F5344CB8AC3E}">
        <p14:creationId xmlns:p14="http://schemas.microsoft.com/office/powerpoint/2010/main" val="16221248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4400" b="0" strike="noStrike" spc="-1">
              <a:solidFill>
                <a:srgbClr val="000000"/>
              </a:solidFill>
              <a:latin typeface="Calibri"/>
            </a:endParaRPr>
          </a:p>
        </p:txBody>
      </p:sp>
      <p:sp>
        <p:nvSpPr>
          <p:cNvPr id="28" name="PlaceHolder 2"/>
          <p:cNvSpPr>
            <a:spLocks noGrp="1"/>
          </p:cNvSpPr>
          <p:nvPr>
            <p:ph type="body"/>
          </p:nvPr>
        </p:nvSpPr>
        <p:spPr>
          <a:xfrm>
            <a:off x="838080" y="1825560"/>
            <a:ext cx="1051524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9" name="PlaceHolder 3"/>
          <p:cNvSpPr>
            <a:spLocks noGrp="1"/>
          </p:cNvSpPr>
          <p:nvPr>
            <p:ph type="body"/>
          </p:nvPr>
        </p:nvSpPr>
        <p:spPr>
          <a:xfrm>
            <a:off x="838080" y="4098240"/>
            <a:ext cx="1051524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4400" b="0" strike="noStrike" spc="-1">
              <a:solidFill>
                <a:srgbClr val="000000"/>
              </a:solidFill>
              <a:latin typeface="Calibri"/>
            </a:endParaRPr>
          </a:p>
        </p:txBody>
      </p:sp>
      <p:sp>
        <p:nvSpPr>
          <p:cNvPr id="31" name="PlaceHolder 2"/>
          <p:cNvSpPr>
            <a:spLocks noGrp="1"/>
          </p:cNvSpPr>
          <p:nvPr>
            <p:ph type="body"/>
          </p:nvPr>
        </p:nvSpPr>
        <p:spPr>
          <a:xfrm>
            <a:off x="83808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2" name="PlaceHolder 3"/>
          <p:cNvSpPr>
            <a:spLocks noGrp="1"/>
          </p:cNvSpPr>
          <p:nvPr>
            <p:ph type="body"/>
          </p:nvPr>
        </p:nvSpPr>
        <p:spPr>
          <a:xfrm>
            <a:off x="622620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3" name="PlaceHolder 4"/>
          <p:cNvSpPr>
            <a:spLocks noGrp="1"/>
          </p:cNvSpPr>
          <p:nvPr>
            <p:ph type="body"/>
          </p:nvPr>
        </p:nvSpPr>
        <p:spPr>
          <a:xfrm>
            <a:off x="838080" y="409824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4" name="PlaceHolder 5"/>
          <p:cNvSpPr>
            <a:spLocks noGrp="1"/>
          </p:cNvSpPr>
          <p:nvPr>
            <p:ph type="body"/>
          </p:nvPr>
        </p:nvSpPr>
        <p:spPr>
          <a:xfrm>
            <a:off x="6226200" y="409824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4400" b="0" strike="noStrike" spc="-1">
              <a:solidFill>
                <a:srgbClr val="000000"/>
              </a:solidFill>
              <a:latin typeface="Calibri"/>
            </a:endParaRPr>
          </a:p>
        </p:txBody>
      </p:sp>
      <p:sp>
        <p:nvSpPr>
          <p:cNvPr id="36" name="PlaceHolder 2"/>
          <p:cNvSpPr>
            <a:spLocks noGrp="1"/>
          </p:cNvSpPr>
          <p:nvPr>
            <p:ph type="body"/>
          </p:nvPr>
        </p:nvSpPr>
        <p:spPr>
          <a:xfrm>
            <a:off x="838080" y="182556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7" name="PlaceHolder 3"/>
          <p:cNvSpPr>
            <a:spLocks noGrp="1"/>
          </p:cNvSpPr>
          <p:nvPr>
            <p:ph type="body"/>
          </p:nvPr>
        </p:nvSpPr>
        <p:spPr>
          <a:xfrm>
            <a:off x="4393440" y="182556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8" name="PlaceHolder 4"/>
          <p:cNvSpPr>
            <a:spLocks noGrp="1"/>
          </p:cNvSpPr>
          <p:nvPr>
            <p:ph type="body"/>
          </p:nvPr>
        </p:nvSpPr>
        <p:spPr>
          <a:xfrm>
            <a:off x="7949160" y="182556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9" name="PlaceHolder 5"/>
          <p:cNvSpPr>
            <a:spLocks noGrp="1"/>
          </p:cNvSpPr>
          <p:nvPr>
            <p:ph type="body"/>
          </p:nvPr>
        </p:nvSpPr>
        <p:spPr>
          <a:xfrm>
            <a:off x="838080" y="409824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40" name="PlaceHolder 6"/>
          <p:cNvSpPr>
            <a:spLocks noGrp="1"/>
          </p:cNvSpPr>
          <p:nvPr>
            <p:ph type="body"/>
          </p:nvPr>
        </p:nvSpPr>
        <p:spPr>
          <a:xfrm>
            <a:off x="4393440" y="409824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41" name="PlaceHolder 7"/>
          <p:cNvSpPr>
            <a:spLocks noGrp="1"/>
          </p:cNvSpPr>
          <p:nvPr>
            <p:ph type="body"/>
          </p:nvPr>
        </p:nvSpPr>
        <p:spPr>
          <a:xfrm>
            <a:off x="7949160" y="409824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4400" b="0" strike="noStrike" spc="-1">
              <a:solidFill>
                <a:srgbClr val="000000"/>
              </a:solidFill>
              <a:latin typeface="Calibri"/>
            </a:endParaRPr>
          </a:p>
        </p:txBody>
      </p:sp>
      <p:sp>
        <p:nvSpPr>
          <p:cNvPr id="49" name="PlaceHolder 2"/>
          <p:cNvSpPr>
            <a:spLocks noGrp="1"/>
          </p:cNvSpPr>
          <p:nvPr>
            <p:ph type="subTitle"/>
          </p:nvPr>
        </p:nvSpPr>
        <p:spPr>
          <a:xfrm>
            <a:off x="838080" y="1825560"/>
            <a:ext cx="10515240" cy="435096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4400" b="0" strike="noStrike" spc="-1">
              <a:solidFill>
                <a:srgbClr val="000000"/>
              </a:solidFill>
              <a:latin typeface="Calibri"/>
            </a:endParaRPr>
          </a:p>
        </p:txBody>
      </p:sp>
      <p:sp>
        <p:nvSpPr>
          <p:cNvPr id="51" name="PlaceHolder 2"/>
          <p:cNvSpPr>
            <a:spLocks noGrp="1"/>
          </p:cNvSpPr>
          <p:nvPr>
            <p:ph type="body"/>
          </p:nvPr>
        </p:nvSpPr>
        <p:spPr>
          <a:xfrm>
            <a:off x="838080" y="1825560"/>
            <a:ext cx="10515240" cy="435096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4400" b="0" strike="noStrike" spc="-1">
              <a:solidFill>
                <a:srgbClr val="000000"/>
              </a:solidFill>
              <a:latin typeface="Calibri"/>
            </a:endParaRPr>
          </a:p>
        </p:txBody>
      </p:sp>
      <p:sp>
        <p:nvSpPr>
          <p:cNvPr id="53" name="PlaceHolder 2"/>
          <p:cNvSpPr>
            <a:spLocks noGrp="1"/>
          </p:cNvSpPr>
          <p:nvPr>
            <p:ph type="body"/>
          </p:nvPr>
        </p:nvSpPr>
        <p:spPr>
          <a:xfrm>
            <a:off x="838080" y="1825560"/>
            <a:ext cx="5131080" cy="435096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54" name="PlaceHolder 3"/>
          <p:cNvSpPr>
            <a:spLocks noGrp="1"/>
          </p:cNvSpPr>
          <p:nvPr>
            <p:ph type="body"/>
          </p:nvPr>
        </p:nvSpPr>
        <p:spPr>
          <a:xfrm>
            <a:off x="6226200" y="1825560"/>
            <a:ext cx="5131080" cy="435096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5"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4400" b="0" strike="noStrike" spc="-1">
              <a:solidFill>
                <a:srgbClr val="000000"/>
              </a:solidFill>
              <a:latin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6" name="PlaceHolder 1"/>
          <p:cNvSpPr>
            <a:spLocks noGrp="1"/>
          </p:cNvSpPr>
          <p:nvPr>
            <p:ph type="subTitle"/>
          </p:nvPr>
        </p:nvSpPr>
        <p:spPr>
          <a:xfrm>
            <a:off x="838080" y="365040"/>
            <a:ext cx="10515240" cy="614412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4400" b="0" strike="noStrike" spc="-1">
              <a:solidFill>
                <a:srgbClr val="000000"/>
              </a:solidFill>
              <a:latin typeface="Calibri"/>
            </a:endParaRPr>
          </a:p>
        </p:txBody>
      </p:sp>
      <p:sp>
        <p:nvSpPr>
          <p:cNvPr id="58" name="PlaceHolder 2"/>
          <p:cNvSpPr>
            <a:spLocks noGrp="1"/>
          </p:cNvSpPr>
          <p:nvPr>
            <p:ph type="body"/>
          </p:nvPr>
        </p:nvSpPr>
        <p:spPr>
          <a:xfrm>
            <a:off x="83808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59" name="PlaceHolder 3"/>
          <p:cNvSpPr>
            <a:spLocks noGrp="1"/>
          </p:cNvSpPr>
          <p:nvPr>
            <p:ph type="body"/>
          </p:nvPr>
        </p:nvSpPr>
        <p:spPr>
          <a:xfrm>
            <a:off x="6226200" y="1825560"/>
            <a:ext cx="5131080" cy="435096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60" name="PlaceHolder 4"/>
          <p:cNvSpPr>
            <a:spLocks noGrp="1"/>
          </p:cNvSpPr>
          <p:nvPr>
            <p:ph type="body"/>
          </p:nvPr>
        </p:nvSpPr>
        <p:spPr>
          <a:xfrm>
            <a:off x="838080" y="409824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4400" b="0" strike="noStrike" spc="-1">
              <a:solidFill>
                <a:srgbClr val="000000"/>
              </a:solidFill>
              <a:latin typeface="Calibri"/>
            </a:endParaRPr>
          </a:p>
        </p:txBody>
      </p:sp>
      <p:sp>
        <p:nvSpPr>
          <p:cNvPr id="7" name="PlaceHolder 2"/>
          <p:cNvSpPr>
            <a:spLocks noGrp="1"/>
          </p:cNvSpPr>
          <p:nvPr>
            <p:ph type="subTitle"/>
          </p:nvPr>
        </p:nvSpPr>
        <p:spPr>
          <a:xfrm>
            <a:off x="838080" y="1825560"/>
            <a:ext cx="10515240" cy="435096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4400" b="0" strike="noStrike" spc="-1">
              <a:solidFill>
                <a:srgbClr val="000000"/>
              </a:solidFill>
              <a:latin typeface="Calibri"/>
            </a:endParaRPr>
          </a:p>
        </p:txBody>
      </p:sp>
      <p:sp>
        <p:nvSpPr>
          <p:cNvPr id="62" name="PlaceHolder 2"/>
          <p:cNvSpPr>
            <a:spLocks noGrp="1"/>
          </p:cNvSpPr>
          <p:nvPr>
            <p:ph type="body"/>
          </p:nvPr>
        </p:nvSpPr>
        <p:spPr>
          <a:xfrm>
            <a:off x="838080" y="1825560"/>
            <a:ext cx="5131080" cy="435096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63" name="PlaceHolder 3"/>
          <p:cNvSpPr>
            <a:spLocks noGrp="1"/>
          </p:cNvSpPr>
          <p:nvPr>
            <p:ph type="body"/>
          </p:nvPr>
        </p:nvSpPr>
        <p:spPr>
          <a:xfrm>
            <a:off x="622620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64" name="PlaceHolder 4"/>
          <p:cNvSpPr>
            <a:spLocks noGrp="1"/>
          </p:cNvSpPr>
          <p:nvPr>
            <p:ph type="body"/>
          </p:nvPr>
        </p:nvSpPr>
        <p:spPr>
          <a:xfrm>
            <a:off x="6226200" y="409824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4400" b="0" strike="noStrike" spc="-1">
              <a:solidFill>
                <a:srgbClr val="000000"/>
              </a:solidFill>
              <a:latin typeface="Calibri"/>
            </a:endParaRPr>
          </a:p>
        </p:txBody>
      </p:sp>
      <p:sp>
        <p:nvSpPr>
          <p:cNvPr id="66" name="PlaceHolder 2"/>
          <p:cNvSpPr>
            <a:spLocks noGrp="1"/>
          </p:cNvSpPr>
          <p:nvPr>
            <p:ph type="body"/>
          </p:nvPr>
        </p:nvSpPr>
        <p:spPr>
          <a:xfrm>
            <a:off x="83808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67" name="PlaceHolder 3"/>
          <p:cNvSpPr>
            <a:spLocks noGrp="1"/>
          </p:cNvSpPr>
          <p:nvPr>
            <p:ph type="body"/>
          </p:nvPr>
        </p:nvSpPr>
        <p:spPr>
          <a:xfrm>
            <a:off x="622620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68" name="PlaceHolder 4"/>
          <p:cNvSpPr>
            <a:spLocks noGrp="1"/>
          </p:cNvSpPr>
          <p:nvPr>
            <p:ph type="body"/>
          </p:nvPr>
        </p:nvSpPr>
        <p:spPr>
          <a:xfrm>
            <a:off x="838080" y="4098240"/>
            <a:ext cx="1051524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4400" b="0" strike="noStrike" spc="-1">
              <a:solidFill>
                <a:srgbClr val="000000"/>
              </a:solidFill>
              <a:latin typeface="Calibri"/>
            </a:endParaRPr>
          </a:p>
        </p:txBody>
      </p:sp>
      <p:sp>
        <p:nvSpPr>
          <p:cNvPr id="70" name="PlaceHolder 2"/>
          <p:cNvSpPr>
            <a:spLocks noGrp="1"/>
          </p:cNvSpPr>
          <p:nvPr>
            <p:ph type="body"/>
          </p:nvPr>
        </p:nvSpPr>
        <p:spPr>
          <a:xfrm>
            <a:off x="838080" y="1825560"/>
            <a:ext cx="1051524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1" name="PlaceHolder 3"/>
          <p:cNvSpPr>
            <a:spLocks noGrp="1"/>
          </p:cNvSpPr>
          <p:nvPr>
            <p:ph type="body"/>
          </p:nvPr>
        </p:nvSpPr>
        <p:spPr>
          <a:xfrm>
            <a:off x="838080" y="4098240"/>
            <a:ext cx="1051524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4400" b="0" strike="noStrike" spc="-1">
              <a:solidFill>
                <a:srgbClr val="000000"/>
              </a:solidFill>
              <a:latin typeface="Calibri"/>
            </a:endParaRPr>
          </a:p>
        </p:txBody>
      </p:sp>
      <p:sp>
        <p:nvSpPr>
          <p:cNvPr id="73" name="PlaceHolder 2"/>
          <p:cNvSpPr>
            <a:spLocks noGrp="1"/>
          </p:cNvSpPr>
          <p:nvPr>
            <p:ph type="body"/>
          </p:nvPr>
        </p:nvSpPr>
        <p:spPr>
          <a:xfrm>
            <a:off x="83808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4" name="PlaceHolder 3"/>
          <p:cNvSpPr>
            <a:spLocks noGrp="1"/>
          </p:cNvSpPr>
          <p:nvPr>
            <p:ph type="body"/>
          </p:nvPr>
        </p:nvSpPr>
        <p:spPr>
          <a:xfrm>
            <a:off x="622620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5" name="PlaceHolder 4"/>
          <p:cNvSpPr>
            <a:spLocks noGrp="1"/>
          </p:cNvSpPr>
          <p:nvPr>
            <p:ph type="body"/>
          </p:nvPr>
        </p:nvSpPr>
        <p:spPr>
          <a:xfrm>
            <a:off x="838080" y="409824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6" name="PlaceHolder 5"/>
          <p:cNvSpPr>
            <a:spLocks noGrp="1"/>
          </p:cNvSpPr>
          <p:nvPr>
            <p:ph type="body"/>
          </p:nvPr>
        </p:nvSpPr>
        <p:spPr>
          <a:xfrm>
            <a:off x="6226200" y="409824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4400" b="0" strike="noStrike" spc="-1">
              <a:solidFill>
                <a:srgbClr val="000000"/>
              </a:solidFill>
              <a:latin typeface="Calibri"/>
            </a:endParaRPr>
          </a:p>
        </p:txBody>
      </p:sp>
      <p:sp>
        <p:nvSpPr>
          <p:cNvPr id="78" name="PlaceHolder 2"/>
          <p:cNvSpPr>
            <a:spLocks noGrp="1"/>
          </p:cNvSpPr>
          <p:nvPr>
            <p:ph type="body"/>
          </p:nvPr>
        </p:nvSpPr>
        <p:spPr>
          <a:xfrm>
            <a:off x="838080" y="182556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9" name="PlaceHolder 3"/>
          <p:cNvSpPr>
            <a:spLocks noGrp="1"/>
          </p:cNvSpPr>
          <p:nvPr>
            <p:ph type="body"/>
          </p:nvPr>
        </p:nvSpPr>
        <p:spPr>
          <a:xfrm>
            <a:off x="4393440" y="182556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80" name="PlaceHolder 4"/>
          <p:cNvSpPr>
            <a:spLocks noGrp="1"/>
          </p:cNvSpPr>
          <p:nvPr>
            <p:ph type="body"/>
          </p:nvPr>
        </p:nvSpPr>
        <p:spPr>
          <a:xfrm>
            <a:off x="7949160" y="182556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81" name="PlaceHolder 5"/>
          <p:cNvSpPr>
            <a:spLocks noGrp="1"/>
          </p:cNvSpPr>
          <p:nvPr>
            <p:ph type="body"/>
          </p:nvPr>
        </p:nvSpPr>
        <p:spPr>
          <a:xfrm>
            <a:off x="838080" y="409824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82" name="PlaceHolder 6"/>
          <p:cNvSpPr>
            <a:spLocks noGrp="1"/>
          </p:cNvSpPr>
          <p:nvPr>
            <p:ph type="body"/>
          </p:nvPr>
        </p:nvSpPr>
        <p:spPr>
          <a:xfrm>
            <a:off x="4393440" y="409824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83" name="PlaceHolder 7"/>
          <p:cNvSpPr>
            <a:spLocks noGrp="1"/>
          </p:cNvSpPr>
          <p:nvPr>
            <p:ph type="body"/>
          </p:nvPr>
        </p:nvSpPr>
        <p:spPr>
          <a:xfrm>
            <a:off x="7949160" y="409824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4400" b="0" strike="noStrike" spc="-1">
              <a:solidFill>
                <a:srgbClr val="000000"/>
              </a:solidFill>
              <a:latin typeface="Calibri"/>
            </a:endParaRPr>
          </a:p>
        </p:txBody>
      </p:sp>
      <p:sp>
        <p:nvSpPr>
          <p:cNvPr id="9" name="PlaceHolder 2"/>
          <p:cNvSpPr>
            <a:spLocks noGrp="1"/>
          </p:cNvSpPr>
          <p:nvPr>
            <p:ph type="body"/>
          </p:nvPr>
        </p:nvSpPr>
        <p:spPr>
          <a:xfrm>
            <a:off x="838080" y="1825560"/>
            <a:ext cx="10515240" cy="435096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4400" b="0" strike="noStrike" spc="-1">
              <a:solidFill>
                <a:srgbClr val="000000"/>
              </a:solidFill>
              <a:latin typeface="Calibri"/>
            </a:endParaRPr>
          </a:p>
        </p:txBody>
      </p:sp>
      <p:sp>
        <p:nvSpPr>
          <p:cNvPr id="11" name="PlaceHolder 2"/>
          <p:cNvSpPr>
            <a:spLocks noGrp="1"/>
          </p:cNvSpPr>
          <p:nvPr>
            <p:ph type="body"/>
          </p:nvPr>
        </p:nvSpPr>
        <p:spPr>
          <a:xfrm>
            <a:off x="838080" y="1825560"/>
            <a:ext cx="5131080" cy="435096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2" name="PlaceHolder 3"/>
          <p:cNvSpPr>
            <a:spLocks noGrp="1"/>
          </p:cNvSpPr>
          <p:nvPr>
            <p:ph type="body"/>
          </p:nvPr>
        </p:nvSpPr>
        <p:spPr>
          <a:xfrm>
            <a:off x="6226200" y="1825560"/>
            <a:ext cx="5131080" cy="435096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4400" b="0" strike="noStrike" spc="-1">
              <a:solidFill>
                <a:srgbClr val="000000"/>
              </a:solid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838080" y="365040"/>
            <a:ext cx="10515240" cy="614412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4400" b="0" strike="noStrike" spc="-1">
              <a:solidFill>
                <a:srgbClr val="000000"/>
              </a:solidFill>
              <a:latin typeface="Calibri"/>
            </a:endParaRPr>
          </a:p>
        </p:txBody>
      </p:sp>
      <p:sp>
        <p:nvSpPr>
          <p:cNvPr id="16" name="PlaceHolder 2"/>
          <p:cNvSpPr>
            <a:spLocks noGrp="1"/>
          </p:cNvSpPr>
          <p:nvPr>
            <p:ph type="body"/>
          </p:nvPr>
        </p:nvSpPr>
        <p:spPr>
          <a:xfrm>
            <a:off x="83808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7" name="PlaceHolder 3"/>
          <p:cNvSpPr>
            <a:spLocks noGrp="1"/>
          </p:cNvSpPr>
          <p:nvPr>
            <p:ph type="body"/>
          </p:nvPr>
        </p:nvSpPr>
        <p:spPr>
          <a:xfrm>
            <a:off x="6226200" y="1825560"/>
            <a:ext cx="5131080" cy="435096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8" name="PlaceHolder 4"/>
          <p:cNvSpPr>
            <a:spLocks noGrp="1"/>
          </p:cNvSpPr>
          <p:nvPr>
            <p:ph type="body"/>
          </p:nvPr>
        </p:nvSpPr>
        <p:spPr>
          <a:xfrm>
            <a:off x="838080" y="409824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4400" b="0" strike="noStrike" spc="-1">
              <a:solidFill>
                <a:srgbClr val="000000"/>
              </a:solidFill>
              <a:latin typeface="Calibri"/>
            </a:endParaRPr>
          </a:p>
        </p:txBody>
      </p:sp>
      <p:sp>
        <p:nvSpPr>
          <p:cNvPr id="20" name="PlaceHolder 2"/>
          <p:cNvSpPr>
            <a:spLocks noGrp="1"/>
          </p:cNvSpPr>
          <p:nvPr>
            <p:ph type="body"/>
          </p:nvPr>
        </p:nvSpPr>
        <p:spPr>
          <a:xfrm>
            <a:off x="838080" y="1825560"/>
            <a:ext cx="5131080" cy="435096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1" name="PlaceHolder 3"/>
          <p:cNvSpPr>
            <a:spLocks noGrp="1"/>
          </p:cNvSpPr>
          <p:nvPr>
            <p:ph type="body"/>
          </p:nvPr>
        </p:nvSpPr>
        <p:spPr>
          <a:xfrm>
            <a:off x="622620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2" name="PlaceHolder 4"/>
          <p:cNvSpPr>
            <a:spLocks noGrp="1"/>
          </p:cNvSpPr>
          <p:nvPr>
            <p:ph type="body"/>
          </p:nvPr>
        </p:nvSpPr>
        <p:spPr>
          <a:xfrm>
            <a:off x="6226200" y="409824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4400" b="0" strike="noStrike" spc="-1">
              <a:solidFill>
                <a:srgbClr val="000000"/>
              </a:solidFill>
              <a:latin typeface="Calibri"/>
            </a:endParaRPr>
          </a:p>
        </p:txBody>
      </p:sp>
      <p:sp>
        <p:nvSpPr>
          <p:cNvPr id="24" name="PlaceHolder 2"/>
          <p:cNvSpPr>
            <a:spLocks noGrp="1"/>
          </p:cNvSpPr>
          <p:nvPr>
            <p:ph type="body"/>
          </p:nvPr>
        </p:nvSpPr>
        <p:spPr>
          <a:xfrm>
            <a:off x="83808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5" name="PlaceHolder 3"/>
          <p:cNvSpPr>
            <a:spLocks noGrp="1"/>
          </p:cNvSpPr>
          <p:nvPr>
            <p:ph type="body"/>
          </p:nvPr>
        </p:nvSpPr>
        <p:spPr>
          <a:xfrm>
            <a:off x="622620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6" name="PlaceHolder 4"/>
          <p:cNvSpPr>
            <a:spLocks noGrp="1"/>
          </p:cNvSpPr>
          <p:nvPr>
            <p:ph type="body"/>
          </p:nvPr>
        </p:nvSpPr>
        <p:spPr>
          <a:xfrm>
            <a:off x="838080" y="4098240"/>
            <a:ext cx="1051524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image" Target="../media/image1.png" /></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 /><Relationship Id="rId13" Type="http://schemas.openxmlformats.org/officeDocument/2006/relationships/theme" Target="../theme/theme2.xml" /><Relationship Id="rId3" Type="http://schemas.openxmlformats.org/officeDocument/2006/relationships/slideLayout" Target="../slideLayouts/slideLayout15.xml" /><Relationship Id="rId7" Type="http://schemas.openxmlformats.org/officeDocument/2006/relationships/slideLayout" Target="../slideLayouts/slideLayout19.xml" /><Relationship Id="rId12" Type="http://schemas.openxmlformats.org/officeDocument/2006/relationships/slideLayout" Target="../slideLayouts/slideLayout24.xml" /><Relationship Id="rId2" Type="http://schemas.openxmlformats.org/officeDocument/2006/relationships/slideLayout" Target="../slideLayouts/slideLayout14.xml" /><Relationship Id="rId1" Type="http://schemas.openxmlformats.org/officeDocument/2006/relationships/slideLayout" Target="../slideLayouts/slideLayout13.xml" /><Relationship Id="rId6" Type="http://schemas.openxmlformats.org/officeDocument/2006/relationships/slideLayout" Target="../slideLayouts/slideLayout18.xml" /><Relationship Id="rId11" Type="http://schemas.openxmlformats.org/officeDocument/2006/relationships/slideLayout" Target="../slideLayouts/slideLayout23.xml" /><Relationship Id="rId5" Type="http://schemas.openxmlformats.org/officeDocument/2006/relationships/slideLayout" Target="../slideLayouts/slideLayout17.xml" /><Relationship Id="rId10" Type="http://schemas.openxmlformats.org/officeDocument/2006/relationships/slideLayout" Target="../slideLayouts/slideLayout22.xml" /><Relationship Id="rId4" Type="http://schemas.openxmlformats.org/officeDocument/2006/relationships/slideLayout" Target="../slideLayouts/slideLayout16.xml" /><Relationship Id="rId9" Type="http://schemas.openxmlformats.org/officeDocument/2006/relationships/slideLayout" Target="../slideLayouts/slideLayout21.xml" /><Relationship Id="rId14" Type="http://schemas.openxmlformats.org/officeDocument/2006/relationships/image" Target="../media/image1.png"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6" name="Picture 7"/>
          <p:cNvPicPr/>
          <p:nvPr/>
        </p:nvPicPr>
        <p:blipFill>
          <a:blip r:embed="rId14"/>
          <a:stretch/>
        </p:blipFill>
        <p:spPr>
          <a:xfrm>
            <a:off x="0" y="5153040"/>
            <a:ext cx="12191760" cy="1704600"/>
          </a:xfrm>
          <a:prstGeom prst="rect">
            <a:avLst/>
          </a:prstGeom>
          <a:ln>
            <a:noFill/>
          </a:ln>
        </p:spPr>
      </p:pic>
      <p:sp>
        <p:nvSpPr>
          <p:cNvPr id="7" name="PlaceHolder 1"/>
          <p:cNvSpPr>
            <a:spLocks noGrp="1"/>
          </p:cNvSpPr>
          <p:nvPr>
            <p:ph type="title"/>
          </p:nvPr>
        </p:nvSpPr>
        <p:spPr>
          <a:xfrm>
            <a:off x="838080" y="365040"/>
            <a:ext cx="10515240" cy="1325160"/>
          </a:xfrm>
          <a:prstGeom prst="rect">
            <a:avLst/>
          </a:prstGeom>
        </p:spPr>
        <p:txBody>
          <a:bodyPr anchor="ctr">
            <a:noAutofit/>
          </a:bodyPr>
          <a:lstStyle/>
          <a:p>
            <a:pPr>
              <a:lnSpc>
                <a:spcPct val="90000"/>
              </a:lnSpc>
            </a:pPr>
            <a:r>
              <a:rPr lang="en-US" sz="4400" b="0" strike="noStrike" spc="-1">
                <a:solidFill>
                  <a:srgbClr val="000000"/>
                </a:solidFill>
                <a:latin typeface="Calibri Light"/>
              </a:rPr>
              <a:t>Click to edit Master title style</a:t>
            </a:r>
            <a:endParaRPr lang="en-US" sz="4400" b="0" strike="noStrike" spc="-1">
              <a:solidFill>
                <a:srgbClr val="000000"/>
              </a:solidFill>
              <a:latin typeface="Calibri"/>
            </a:endParaRPr>
          </a:p>
        </p:txBody>
      </p:sp>
      <p:sp>
        <p:nvSpPr>
          <p:cNvPr id="2" name="PlaceHolder 2"/>
          <p:cNvSpPr>
            <a:spLocks noGrp="1"/>
          </p:cNvSpPr>
          <p:nvPr>
            <p:ph type="body"/>
          </p:nvPr>
        </p:nvSpPr>
        <p:spPr>
          <a:xfrm>
            <a:off x="838080" y="1825560"/>
            <a:ext cx="10515240" cy="4350960"/>
          </a:xfrm>
          <a:prstGeom prst="rect">
            <a:avLst/>
          </a:prstGeom>
        </p:spPr>
        <p:txBody>
          <a:bodyPr>
            <a:noAutofit/>
          </a:bodyPr>
          <a:lstStyle/>
          <a:p>
            <a:pPr marL="228600" indent="-228240">
              <a:lnSpc>
                <a:spcPct val="90000"/>
              </a:lnSpc>
              <a:spcBef>
                <a:spcPts val="1001"/>
              </a:spcBef>
              <a:buClr>
                <a:srgbClr val="000000"/>
              </a:buClr>
              <a:buFont typeface="Arial"/>
              <a:buChar char="•"/>
            </a:pPr>
            <a:r>
              <a:rPr lang="en-US" sz="2800" b="0" strike="noStrike" spc="-1">
                <a:solidFill>
                  <a:srgbClr val="000000"/>
                </a:solidFill>
                <a:latin typeface="Calibri"/>
              </a:rPr>
              <a:t>Click to edit Master text styles</a:t>
            </a:r>
          </a:p>
          <a:p>
            <a:pPr marL="685800" lvl="1" indent="-228240">
              <a:lnSpc>
                <a:spcPct val="90000"/>
              </a:lnSpc>
              <a:spcBef>
                <a:spcPts val="499"/>
              </a:spcBef>
              <a:buClr>
                <a:srgbClr val="000000"/>
              </a:buClr>
              <a:buFont typeface="Arial"/>
              <a:buChar char="•"/>
            </a:pPr>
            <a:r>
              <a:rPr lang="en-US" sz="2400" b="0" strike="noStrike" spc="-1">
                <a:solidFill>
                  <a:srgbClr val="000000"/>
                </a:solidFill>
                <a:latin typeface="Calibri"/>
              </a:rPr>
              <a:t>Second level</a:t>
            </a:r>
          </a:p>
          <a:p>
            <a:pPr marL="1143000" lvl="2" indent="-228240">
              <a:lnSpc>
                <a:spcPct val="90000"/>
              </a:lnSpc>
              <a:spcBef>
                <a:spcPts val="499"/>
              </a:spcBef>
              <a:buClr>
                <a:srgbClr val="000000"/>
              </a:buClr>
              <a:buFont typeface="Arial"/>
              <a:buChar char="•"/>
            </a:pPr>
            <a:r>
              <a:rPr lang="en-US" sz="2000" b="0" strike="noStrike" spc="-1">
                <a:solidFill>
                  <a:srgbClr val="000000"/>
                </a:solidFill>
                <a:latin typeface="Calibri"/>
              </a:rPr>
              <a:t>Third level</a:t>
            </a:r>
          </a:p>
          <a:p>
            <a:pPr marL="1600200" lvl="3" indent="-228240">
              <a:lnSpc>
                <a:spcPct val="90000"/>
              </a:lnSpc>
              <a:spcBef>
                <a:spcPts val="499"/>
              </a:spcBef>
              <a:buClr>
                <a:srgbClr val="000000"/>
              </a:buClr>
              <a:buFont typeface="Arial"/>
              <a:buChar char="•"/>
            </a:pPr>
            <a:r>
              <a:rPr lang="en-US" sz="1800" b="0" strike="noStrike" spc="-1">
                <a:solidFill>
                  <a:srgbClr val="000000"/>
                </a:solidFill>
                <a:latin typeface="Calibri"/>
              </a:rPr>
              <a:t>Fourth level</a:t>
            </a:r>
          </a:p>
          <a:p>
            <a:pPr marL="2057400" lvl="4" indent="-228240">
              <a:lnSpc>
                <a:spcPct val="90000"/>
              </a:lnSpc>
              <a:spcBef>
                <a:spcPts val="499"/>
              </a:spcBef>
              <a:buClr>
                <a:srgbClr val="000000"/>
              </a:buClr>
              <a:buFont typeface="Arial"/>
              <a:buChar char="•"/>
            </a:pPr>
            <a:r>
              <a:rPr lang="en-US" sz="1800" b="0" strike="noStrike" spc="-1">
                <a:solidFill>
                  <a:srgbClr val="000000"/>
                </a:solidFill>
                <a:latin typeface="Calibri"/>
              </a:rPr>
              <a:t>Fifth level</a:t>
            </a:r>
          </a:p>
        </p:txBody>
      </p:sp>
      <p:sp>
        <p:nvSpPr>
          <p:cNvPr id="3" name="PlaceHolder 3"/>
          <p:cNvSpPr>
            <a:spLocks noGrp="1"/>
          </p:cNvSpPr>
          <p:nvPr>
            <p:ph type="dt"/>
          </p:nvPr>
        </p:nvSpPr>
        <p:spPr>
          <a:xfrm>
            <a:off x="838080" y="6356520"/>
            <a:ext cx="2742840" cy="364680"/>
          </a:xfrm>
          <a:prstGeom prst="rect">
            <a:avLst/>
          </a:prstGeom>
        </p:spPr>
        <p:txBody>
          <a:bodyPr anchor="ctr">
            <a:noAutofit/>
          </a:bodyPr>
          <a:lstStyle/>
          <a:p>
            <a:pPr>
              <a:lnSpc>
                <a:spcPct val="100000"/>
              </a:lnSpc>
            </a:pPr>
            <a:fld id="{3C4896B0-1D41-4A04-9B4A-7FA3E447A5D6}" type="datetime1">
              <a:rPr lang="en-US" sz="1200" b="0" strike="noStrike" spc="-1">
                <a:solidFill>
                  <a:srgbClr val="8B8B8B"/>
                </a:solidFill>
                <a:latin typeface="Calibri"/>
              </a:rPr>
              <a:t>11/23/2024</a:t>
            </a:fld>
            <a:endParaRPr lang="en-IN" sz="1200" b="0" strike="noStrike" spc="-1">
              <a:latin typeface="Times New Roman"/>
            </a:endParaRPr>
          </a:p>
        </p:txBody>
      </p:sp>
      <p:sp>
        <p:nvSpPr>
          <p:cNvPr id="4" name="PlaceHolder 4"/>
          <p:cNvSpPr>
            <a:spLocks noGrp="1"/>
          </p:cNvSpPr>
          <p:nvPr>
            <p:ph type="ftr"/>
          </p:nvPr>
        </p:nvSpPr>
        <p:spPr>
          <a:xfrm>
            <a:off x="4038480" y="6356520"/>
            <a:ext cx="4114440" cy="364680"/>
          </a:xfrm>
          <a:prstGeom prst="rect">
            <a:avLst/>
          </a:prstGeom>
        </p:spPr>
        <p:txBody>
          <a:bodyPr anchor="ctr">
            <a:noAutofit/>
          </a:bodyPr>
          <a:lstStyle/>
          <a:p>
            <a:endParaRPr lang="en-IN" sz="2400" b="0" strike="noStrike" spc="-1">
              <a:latin typeface="Times New Roman"/>
            </a:endParaRPr>
          </a:p>
        </p:txBody>
      </p:sp>
      <p:sp>
        <p:nvSpPr>
          <p:cNvPr id="5" name="PlaceHolder 5"/>
          <p:cNvSpPr>
            <a:spLocks noGrp="1"/>
          </p:cNvSpPr>
          <p:nvPr>
            <p:ph type="sldNum"/>
          </p:nvPr>
        </p:nvSpPr>
        <p:spPr>
          <a:xfrm>
            <a:off x="8610480" y="6356520"/>
            <a:ext cx="2742840" cy="364680"/>
          </a:xfrm>
          <a:prstGeom prst="rect">
            <a:avLst/>
          </a:prstGeom>
        </p:spPr>
        <p:txBody>
          <a:bodyPr anchor="ctr">
            <a:noAutofit/>
          </a:bodyPr>
          <a:lstStyle/>
          <a:p>
            <a:pPr algn="r">
              <a:lnSpc>
                <a:spcPct val="100000"/>
              </a:lnSpc>
            </a:pPr>
            <a:fld id="{8BC3398B-4D60-4F8D-B2FB-F47287D044F7}" type="slidenum">
              <a:rPr lang="en-US" sz="1200" b="0" strike="noStrike" spc="-1">
                <a:solidFill>
                  <a:srgbClr val="898989"/>
                </a:solidFill>
                <a:latin typeface="Calibri"/>
              </a:rPr>
              <a:t>‹#›</a:t>
            </a:fld>
            <a:endParaRPr lang="en-IN" sz="12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2" name="Picture 7"/>
          <p:cNvPicPr/>
          <p:nvPr/>
        </p:nvPicPr>
        <p:blipFill>
          <a:blip r:embed="rId14"/>
          <a:stretch/>
        </p:blipFill>
        <p:spPr>
          <a:xfrm>
            <a:off x="0" y="5153040"/>
            <a:ext cx="12191760" cy="1704600"/>
          </a:xfrm>
          <a:prstGeom prst="rect">
            <a:avLst/>
          </a:prstGeom>
          <a:ln>
            <a:noFill/>
          </a:ln>
        </p:spPr>
      </p:pic>
      <p:sp>
        <p:nvSpPr>
          <p:cNvPr id="43" name="PlaceHolder 1"/>
          <p:cNvSpPr>
            <a:spLocks noGrp="1"/>
          </p:cNvSpPr>
          <p:nvPr>
            <p:ph type="dt"/>
          </p:nvPr>
        </p:nvSpPr>
        <p:spPr>
          <a:xfrm>
            <a:off x="838080" y="6356520"/>
            <a:ext cx="2742840" cy="364680"/>
          </a:xfrm>
          <a:prstGeom prst="rect">
            <a:avLst/>
          </a:prstGeom>
        </p:spPr>
        <p:txBody>
          <a:bodyPr anchor="ctr">
            <a:noAutofit/>
          </a:bodyPr>
          <a:lstStyle/>
          <a:p>
            <a:pPr>
              <a:lnSpc>
                <a:spcPct val="100000"/>
              </a:lnSpc>
            </a:pPr>
            <a:fld id="{894DBF4F-3B89-469F-8CFD-0D0CC2720C57}" type="datetime1">
              <a:rPr lang="en-US" sz="1200" b="0" strike="noStrike" spc="-1">
                <a:solidFill>
                  <a:srgbClr val="8B8B8B"/>
                </a:solidFill>
                <a:latin typeface="Calibri"/>
              </a:rPr>
              <a:t>11/23/2024</a:t>
            </a:fld>
            <a:endParaRPr lang="en-IN" sz="1200" b="0" strike="noStrike" spc="-1">
              <a:latin typeface="Times New Roman"/>
            </a:endParaRPr>
          </a:p>
        </p:txBody>
      </p:sp>
      <p:sp>
        <p:nvSpPr>
          <p:cNvPr id="44" name="PlaceHolder 2"/>
          <p:cNvSpPr>
            <a:spLocks noGrp="1"/>
          </p:cNvSpPr>
          <p:nvPr>
            <p:ph type="ftr"/>
          </p:nvPr>
        </p:nvSpPr>
        <p:spPr>
          <a:xfrm>
            <a:off x="4038480" y="6356520"/>
            <a:ext cx="4114440" cy="364680"/>
          </a:xfrm>
          <a:prstGeom prst="rect">
            <a:avLst/>
          </a:prstGeom>
        </p:spPr>
        <p:txBody>
          <a:bodyPr anchor="ctr">
            <a:noAutofit/>
          </a:bodyPr>
          <a:lstStyle/>
          <a:p>
            <a:endParaRPr lang="en-IN" sz="2400" b="0" strike="noStrike" spc="-1">
              <a:latin typeface="Times New Roman"/>
            </a:endParaRPr>
          </a:p>
        </p:txBody>
      </p:sp>
      <p:sp>
        <p:nvSpPr>
          <p:cNvPr id="45" name="PlaceHolder 3"/>
          <p:cNvSpPr>
            <a:spLocks noGrp="1"/>
          </p:cNvSpPr>
          <p:nvPr>
            <p:ph type="sldNum"/>
          </p:nvPr>
        </p:nvSpPr>
        <p:spPr>
          <a:xfrm>
            <a:off x="8610480" y="6356520"/>
            <a:ext cx="2742840" cy="364680"/>
          </a:xfrm>
          <a:prstGeom prst="rect">
            <a:avLst/>
          </a:prstGeom>
        </p:spPr>
        <p:txBody>
          <a:bodyPr anchor="ctr">
            <a:noAutofit/>
          </a:bodyPr>
          <a:lstStyle/>
          <a:p>
            <a:pPr algn="r">
              <a:lnSpc>
                <a:spcPct val="100000"/>
              </a:lnSpc>
            </a:pPr>
            <a:fld id="{374A5AE6-1C23-4451-810D-734245E75799}" type="slidenum">
              <a:rPr lang="en-US" sz="1200" b="0" strike="noStrike" spc="-1">
                <a:solidFill>
                  <a:srgbClr val="898989"/>
                </a:solidFill>
                <a:latin typeface="Calibri"/>
              </a:rPr>
              <a:t>‹#›</a:t>
            </a:fld>
            <a:endParaRPr lang="en-IN" sz="1200" b="0" strike="noStrike" spc="-1">
              <a:latin typeface="Times New Roman"/>
            </a:endParaRPr>
          </a:p>
        </p:txBody>
      </p:sp>
      <p:sp>
        <p:nvSpPr>
          <p:cNvPr id="46" name="PlaceHolder 4"/>
          <p:cNvSpPr>
            <a:spLocks noGrp="1"/>
          </p:cNvSpPr>
          <p:nvPr>
            <p:ph type="title"/>
          </p:nvPr>
        </p:nvSpPr>
        <p:spPr>
          <a:xfrm>
            <a:off x="609480" y="273600"/>
            <a:ext cx="10972440" cy="1144800"/>
          </a:xfrm>
          <a:prstGeom prst="rect">
            <a:avLst/>
          </a:prstGeom>
        </p:spPr>
        <p:txBody>
          <a:bodyPr lIns="0" tIns="0" rIns="0" bIns="0" anchor="ctr">
            <a:noAutofit/>
          </a:bodyPr>
          <a:lstStyle/>
          <a:p>
            <a:r>
              <a:rPr lang="en-US" sz="4400" b="0" strike="noStrike" spc="-1">
                <a:solidFill>
                  <a:srgbClr val="000000"/>
                </a:solidFill>
                <a:latin typeface="Calibri"/>
              </a:rPr>
              <a:t>Click to edit the title text format</a:t>
            </a:r>
          </a:p>
        </p:txBody>
      </p:sp>
      <p:sp>
        <p:nvSpPr>
          <p:cNvPr id="47" name="PlaceHolder 5"/>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Calibri"/>
              </a:rPr>
              <a:t>Click to edit the outline text format</a:t>
            </a:r>
          </a:p>
          <a:p>
            <a:pPr marL="864000" lvl="1" indent="-324000">
              <a:spcBef>
                <a:spcPts val="1134"/>
              </a:spcBef>
              <a:buClr>
                <a:srgbClr val="000000"/>
              </a:buClr>
              <a:buSzPct val="75000"/>
              <a:buFont typeface="Symbol" charset="2"/>
              <a:buChar char=""/>
            </a:pPr>
            <a:r>
              <a:rPr lang="en-US" sz="2000" b="0" strike="noStrike" spc="-1">
                <a:solidFill>
                  <a:srgbClr val="000000"/>
                </a:solidFill>
                <a:latin typeface="Calibri"/>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Calibri"/>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Calibri"/>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Calibri"/>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Calibri"/>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3.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 /><Relationship Id="rId2" Type="http://schemas.openxmlformats.org/officeDocument/2006/relationships/diagramData" Target="../diagrams/data1.xml" /><Relationship Id="rId1" Type="http://schemas.openxmlformats.org/officeDocument/2006/relationships/slideLayout" Target="../slideLayouts/slideLayout1.xml" /><Relationship Id="rId6" Type="http://schemas.microsoft.com/office/2007/relationships/diagramDrawing" Target="../diagrams/drawing1.xml" /><Relationship Id="rId5" Type="http://schemas.openxmlformats.org/officeDocument/2006/relationships/diagramColors" Target="../diagrams/colors1.xml" /><Relationship Id="rId4" Type="http://schemas.openxmlformats.org/officeDocument/2006/relationships/diagramQuickStyle" Target="../diagrams/quickStyle1.xml" /></Relationships>
</file>

<file path=ppt/slides/_rels/slide6.xml.rels><?xml version="1.0" encoding="UTF-8" standalone="yes"?>
<Relationships xmlns="http://schemas.openxmlformats.org/package/2006/relationships"><Relationship Id="rId2" Type="http://schemas.openxmlformats.org/officeDocument/2006/relationships/image" Target="../media/image2.wmf" /><Relationship Id="rId1" Type="http://schemas.openxmlformats.org/officeDocument/2006/relationships/slideLayout" Target="../slideLayouts/slideLayout1.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TextShape 1"/>
          <p:cNvSpPr txBox="1"/>
          <p:nvPr/>
        </p:nvSpPr>
        <p:spPr>
          <a:xfrm>
            <a:off x="838080" y="203040"/>
            <a:ext cx="10515240" cy="1559880"/>
          </a:xfrm>
          <a:prstGeom prst="rect">
            <a:avLst/>
          </a:prstGeom>
          <a:noFill/>
          <a:ln>
            <a:noFill/>
          </a:ln>
        </p:spPr>
        <p:txBody>
          <a:bodyPr anchor="ctr">
            <a:noAutofit/>
          </a:bodyPr>
          <a:lstStyle/>
          <a:p>
            <a:pPr algn="ctr">
              <a:lnSpc>
                <a:spcPct val="90000"/>
              </a:lnSpc>
            </a:pPr>
            <a:r>
              <a:rPr lang="en-IN" sz="2800" b="1" strike="noStrike" spc="-1" dirty="0">
                <a:solidFill>
                  <a:srgbClr val="FF0000"/>
                </a:solidFill>
                <a:latin typeface="Times New Roman"/>
              </a:rPr>
              <a:t>Innovative Projects Using Raspberry Pi  (ECE2011) </a:t>
            </a:r>
            <a:br>
              <a:rPr dirty="0"/>
            </a:br>
            <a:r>
              <a:rPr lang="en-US" sz="2400" b="1" strike="noStrike" spc="-1" dirty="0">
                <a:solidFill>
                  <a:srgbClr val="0070C0"/>
                </a:solidFill>
                <a:latin typeface="Times New Roman"/>
                <a:ea typeface="Tahoma"/>
              </a:rPr>
              <a:t>Phase –2 Review Presentation on 23</a:t>
            </a:r>
            <a:r>
              <a:rPr lang="en-US" sz="2400" b="1" strike="noStrike" spc="-1" baseline="30000" dirty="0">
                <a:solidFill>
                  <a:srgbClr val="0070C0"/>
                </a:solidFill>
                <a:latin typeface="Times New Roman"/>
                <a:ea typeface="Tahoma"/>
              </a:rPr>
              <a:t>rd</a:t>
            </a:r>
            <a:r>
              <a:rPr lang="en-US" sz="2400" b="1" strike="noStrike" spc="-1" dirty="0">
                <a:solidFill>
                  <a:srgbClr val="0070C0"/>
                </a:solidFill>
                <a:latin typeface="Times New Roman"/>
                <a:ea typeface="Tahoma"/>
              </a:rPr>
              <a:t> November 2024</a:t>
            </a:r>
            <a:br>
              <a:rPr dirty="0"/>
            </a:br>
            <a:br>
              <a:rPr dirty="0"/>
            </a:br>
            <a:r>
              <a:rPr lang="en-US" sz="2400" b="1" strike="noStrike" spc="-1" dirty="0">
                <a:solidFill>
                  <a:srgbClr val="0070C0"/>
                </a:solidFill>
                <a:latin typeface="Times New Roman"/>
                <a:ea typeface="Tahoma"/>
              </a:rPr>
              <a:t>HANDSPEAK</a:t>
            </a:r>
            <a:br>
              <a:rPr dirty="0"/>
            </a:br>
            <a:r>
              <a:rPr lang="en-US" sz="2400" b="1" strike="noStrike" spc="-1" dirty="0">
                <a:solidFill>
                  <a:srgbClr val="0070C0"/>
                </a:solidFill>
                <a:latin typeface="Times New Roman"/>
                <a:ea typeface="Tahoma"/>
              </a:rPr>
              <a:t>Translating Signs ,Transforming Lives</a:t>
            </a:r>
            <a:br>
              <a:rPr dirty="0"/>
            </a:br>
            <a:endParaRPr lang="en-US" sz="2400" b="0" strike="noStrike" spc="-1" dirty="0">
              <a:solidFill>
                <a:srgbClr val="000000"/>
              </a:solidFill>
              <a:latin typeface="Calibri"/>
            </a:endParaRPr>
          </a:p>
        </p:txBody>
      </p:sp>
      <p:sp>
        <p:nvSpPr>
          <p:cNvPr id="85" name="TextShape 2"/>
          <p:cNvSpPr txBox="1"/>
          <p:nvPr/>
        </p:nvSpPr>
        <p:spPr>
          <a:xfrm>
            <a:off x="838080" y="1622880"/>
            <a:ext cx="10515240" cy="4275000"/>
          </a:xfrm>
          <a:prstGeom prst="rect">
            <a:avLst/>
          </a:prstGeom>
          <a:noFill/>
          <a:ln>
            <a:noFill/>
          </a:ln>
        </p:spPr>
        <p:txBody>
          <a:bodyPr>
            <a:noAutofit/>
          </a:bodyPr>
          <a:lstStyle/>
          <a:p>
            <a:pPr algn="ctr">
              <a:lnSpc>
                <a:spcPct val="90000"/>
              </a:lnSpc>
              <a:spcBef>
                <a:spcPts val="1001"/>
              </a:spcBef>
              <a:tabLst>
                <a:tab pos="0" algn="l"/>
              </a:tabLst>
            </a:pPr>
            <a:r>
              <a:rPr lang="en-US" sz="1400" b="1" strike="noStrike" spc="-1" dirty="0">
                <a:solidFill>
                  <a:srgbClr val="548235"/>
                </a:solidFill>
                <a:latin typeface="Times New Roman"/>
              </a:rPr>
              <a:t>By</a:t>
            </a:r>
            <a:endParaRPr lang="en-US" sz="1400" b="0" strike="noStrike" spc="-1" dirty="0">
              <a:solidFill>
                <a:srgbClr val="000000"/>
              </a:solidFill>
              <a:latin typeface="Calibri"/>
            </a:endParaRPr>
          </a:p>
          <a:p>
            <a:pPr algn="ctr">
              <a:lnSpc>
                <a:spcPct val="90000"/>
              </a:lnSpc>
              <a:spcBef>
                <a:spcPts val="1001"/>
              </a:spcBef>
              <a:tabLst>
                <a:tab pos="0" algn="l"/>
              </a:tabLst>
            </a:pPr>
            <a:r>
              <a:rPr lang="en-US" sz="1800" b="1" strike="noStrike" spc="-1" dirty="0">
                <a:solidFill>
                  <a:srgbClr val="FF0000"/>
                </a:solidFill>
                <a:latin typeface="Times New Roman"/>
              </a:rPr>
              <a:t>IPR-187</a:t>
            </a:r>
            <a:endParaRPr lang="en-US" sz="1800" b="0" strike="noStrike" spc="-1" dirty="0">
              <a:solidFill>
                <a:srgbClr val="000000"/>
              </a:solidFill>
              <a:latin typeface="Calibri"/>
            </a:endParaRPr>
          </a:p>
          <a:p>
            <a:pPr algn="ctr">
              <a:lnSpc>
                <a:spcPct val="90000"/>
              </a:lnSpc>
              <a:spcBef>
                <a:spcPts val="1001"/>
              </a:spcBef>
              <a:tabLst>
                <a:tab pos="0" algn="l"/>
              </a:tabLst>
            </a:pPr>
            <a:endParaRPr lang="en-US" sz="1800" b="0" strike="noStrike" spc="-1" dirty="0">
              <a:solidFill>
                <a:srgbClr val="000000"/>
              </a:solidFill>
              <a:latin typeface="Calibri"/>
            </a:endParaRPr>
          </a:p>
          <a:p>
            <a:pPr algn="ctr">
              <a:lnSpc>
                <a:spcPct val="90000"/>
              </a:lnSpc>
              <a:spcBef>
                <a:spcPts val="1001"/>
              </a:spcBef>
              <a:tabLst>
                <a:tab pos="0" algn="l"/>
              </a:tabLst>
            </a:pPr>
            <a:endParaRPr lang="en-US" sz="1800" b="0" strike="noStrike" spc="-1" dirty="0">
              <a:solidFill>
                <a:srgbClr val="000000"/>
              </a:solidFill>
              <a:latin typeface="Calibri"/>
            </a:endParaRPr>
          </a:p>
          <a:p>
            <a:pPr>
              <a:lnSpc>
                <a:spcPct val="90000"/>
              </a:lnSpc>
              <a:spcBef>
                <a:spcPts val="1001"/>
              </a:spcBef>
              <a:tabLst>
                <a:tab pos="0" algn="l"/>
              </a:tabLst>
            </a:pPr>
            <a:endParaRPr lang="en-US" sz="1800" b="0" strike="noStrike" spc="-1" dirty="0">
              <a:solidFill>
                <a:srgbClr val="000000"/>
              </a:solidFill>
              <a:latin typeface="Calibri"/>
            </a:endParaRPr>
          </a:p>
          <a:p>
            <a:pPr>
              <a:lnSpc>
                <a:spcPct val="90000"/>
              </a:lnSpc>
              <a:spcBef>
                <a:spcPts val="1001"/>
              </a:spcBef>
              <a:tabLst>
                <a:tab pos="0" algn="l"/>
              </a:tabLst>
            </a:pPr>
            <a:endParaRPr lang="en-US" sz="1800" b="0" strike="noStrike" spc="-1" dirty="0">
              <a:solidFill>
                <a:srgbClr val="000000"/>
              </a:solidFill>
              <a:latin typeface="Calibri"/>
            </a:endParaRPr>
          </a:p>
          <a:p>
            <a:pPr>
              <a:lnSpc>
                <a:spcPct val="90000"/>
              </a:lnSpc>
              <a:spcBef>
                <a:spcPts val="1001"/>
              </a:spcBef>
              <a:tabLst>
                <a:tab pos="0" algn="l"/>
              </a:tabLst>
            </a:pPr>
            <a:endParaRPr lang="en-US" sz="1800" b="0" strike="noStrike" spc="-1" dirty="0">
              <a:solidFill>
                <a:srgbClr val="000000"/>
              </a:solidFill>
              <a:latin typeface="Calibri"/>
            </a:endParaRPr>
          </a:p>
          <a:p>
            <a:pPr algn="ctr">
              <a:lnSpc>
                <a:spcPct val="90000"/>
              </a:lnSpc>
              <a:spcBef>
                <a:spcPts val="1001"/>
              </a:spcBef>
              <a:tabLst>
                <a:tab pos="0" algn="l"/>
              </a:tabLst>
            </a:pPr>
            <a:r>
              <a:rPr lang="en-IN" sz="1400" b="1" strike="noStrike" spc="-1" dirty="0">
                <a:solidFill>
                  <a:srgbClr val="000000"/>
                </a:solidFill>
                <a:latin typeface="Times New Roman"/>
              </a:rPr>
              <a:t>Und</a:t>
            </a:r>
          </a:p>
          <a:p>
            <a:pPr algn="ctr">
              <a:lnSpc>
                <a:spcPct val="90000"/>
              </a:lnSpc>
              <a:spcBef>
                <a:spcPts val="1001"/>
              </a:spcBef>
              <a:tabLst>
                <a:tab pos="0" algn="l"/>
              </a:tabLst>
            </a:pPr>
            <a:endParaRPr lang="en-IN" sz="1400" b="1" spc="-1" dirty="0">
              <a:solidFill>
                <a:srgbClr val="000000"/>
              </a:solidFill>
              <a:latin typeface="Times New Roman"/>
            </a:endParaRPr>
          </a:p>
          <a:p>
            <a:pPr algn="ctr">
              <a:lnSpc>
                <a:spcPct val="90000"/>
              </a:lnSpc>
              <a:spcBef>
                <a:spcPts val="1001"/>
              </a:spcBef>
              <a:tabLst>
                <a:tab pos="0" algn="l"/>
              </a:tabLst>
            </a:pPr>
            <a:r>
              <a:rPr lang="en-IN" sz="1400" b="1" spc="-1" dirty="0">
                <a:solidFill>
                  <a:srgbClr val="000000"/>
                </a:solidFill>
                <a:latin typeface="Times New Roman"/>
              </a:rPr>
              <a:t>Under</a:t>
            </a:r>
            <a:r>
              <a:rPr lang="en-IN" sz="1400" b="1" strike="noStrike" spc="-1" dirty="0">
                <a:solidFill>
                  <a:srgbClr val="000000"/>
                </a:solidFill>
                <a:latin typeface="Times New Roman"/>
              </a:rPr>
              <a:t> the supervision of </a:t>
            </a:r>
            <a:endParaRPr lang="en-US" sz="1400" b="0" strike="noStrike" spc="-1" dirty="0">
              <a:solidFill>
                <a:srgbClr val="000000"/>
              </a:solidFill>
              <a:latin typeface="Calibri"/>
            </a:endParaRPr>
          </a:p>
          <a:p>
            <a:pPr algn="ctr">
              <a:lnSpc>
                <a:spcPct val="90000"/>
              </a:lnSpc>
              <a:spcBef>
                <a:spcPts val="1001"/>
              </a:spcBef>
              <a:tabLst>
                <a:tab pos="0" algn="l"/>
              </a:tabLst>
            </a:pPr>
            <a:r>
              <a:rPr lang="en-IN" sz="2400" b="1" strike="noStrike" spc="-1" dirty="0">
                <a:solidFill>
                  <a:srgbClr val="C00000"/>
                </a:solidFill>
                <a:latin typeface="Times New Roman"/>
              </a:rPr>
              <a:t>Ms. </a:t>
            </a:r>
            <a:r>
              <a:rPr lang="en-IN" sz="2400" b="1" strike="noStrike" spc="-1" dirty="0" err="1">
                <a:solidFill>
                  <a:srgbClr val="C00000"/>
                </a:solidFill>
                <a:latin typeface="Times New Roman"/>
              </a:rPr>
              <a:t>Bhuvaneshwari</a:t>
            </a:r>
            <a:r>
              <a:rPr lang="en-IN" sz="2400" b="1" strike="noStrike" spc="-1" dirty="0">
                <a:solidFill>
                  <a:srgbClr val="C00000"/>
                </a:solidFill>
                <a:latin typeface="Times New Roman"/>
              </a:rPr>
              <a:t> Patil</a:t>
            </a:r>
            <a:br>
              <a:rPr dirty="0"/>
            </a:br>
            <a:r>
              <a:rPr lang="en-IN" sz="1200" b="1" strike="noStrike" spc="-1" dirty="0">
                <a:solidFill>
                  <a:srgbClr val="C00000"/>
                </a:solidFill>
                <a:latin typeface="Times New Roman"/>
              </a:rPr>
              <a:t>Assistant Professor</a:t>
            </a:r>
            <a:br>
              <a:rPr dirty="0"/>
            </a:br>
            <a:r>
              <a:rPr lang="en-US" sz="1400" b="1" strike="noStrike" spc="-1" dirty="0">
                <a:solidFill>
                  <a:srgbClr val="C00000"/>
                </a:solidFill>
                <a:latin typeface="Times New Roman"/>
              </a:rPr>
              <a:t>Department of computer Science and Engineering</a:t>
            </a:r>
            <a:br>
              <a:rPr dirty="0"/>
            </a:br>
            <a:br>
              <a:rPr dirty="0"/>
            </a:br>
            <a:r>
              <a:rPr lang="en-US" sz="1400" b="1" strike="noStrike" spc="-1" dirty="0">
                <a:solidFill>
                  <a:srgbClr val="92D050"/>
                </a:solidFill>
                <a:latin typeface="Times New Roman"/>
              </a:rPr>
              <a:t>,</a:t>
            </a:r>
            <a:endParaRPr lang="en-US" sz="1400" b="0" strike="noStrike" spc="-1" dirty="0">
              <a:solidFill>
                <a:srgbClr val="000000"/>
              </a:solidFill>
              <a:latin typeface="Calibri"/>
            </a:endParaRPr>
          </a:p>
        </p:txBody>
      </p:sp>
      <p:sp>
        <p:nvSpPr>
          <p:cNvPr id="86" name="TextShape 3"/>
          <p:cNvSpPr txBox="1"/>
          <p:nvPr/>
        </p:nvSpPr>
        <p:spPr>
          <a:xfrm>
            <a:off x="8610480" y="6356520"/>
            <a:ext cx="2742840" cy="364680"/>
          </a:xfrm>
          <a:prstGeom prst="rect">
            <a:avLst/>
          </a:prstGeom>
          <a:noFill/>
          <a:ln>
            <a:noFill/>
          </a:ln>
        </p:spPr>
        <p:txBody>
          <a:bodyPr anchor="ctr">
            <a:noAutofit/>
          </a:bodyPr>
          <a:lstStyle/>
          <a:p>
            <a:pPr algn="r">
              <a:lnSpc>
                <a:spcPct val="100000"/>
              </a:lnSpc>
            </a:pPr>
            <a:fld id="{425508A9-57F3-41F3-B4C4-2E49F0BC61EA}" type="slidenum">
              <a:rPr lang="en-US" sz="1200" b="0" strike="noStrike" spc="-1">
                <a:solidFill>
                  <a:srgbClr val="898989"/>
                </a:solidFill>
                <a:latin typeface="Calibri"/>
              </a:rPr>
              <a:t>1</a:t>
            </a:fld>
            <a:endParaRPr lang="en-IN" sz="1200" b="0" strike="noStrike" spc="-1">
              <a:latin typeface="Times New Roman"/>
            </a:endParaRPr>
          </a:p>
        </p:txBody>
      </p:sp>
      <p:graphicFrame>
        <p:nvGraphicFramePr>
          <p:cNvPr id="87" name="Table 4"/>
          <p:cNvGraphicFramePr/>
          <p:nvPr>
            <p:extLst>
              <p:ext uri="{D42A27DB-BD31-4B8C-83A1-F6EECF244321}">
                <p14:modId xmlns:p14="http://schemas.microsoft.com/office/powerpoint/2010/main" val="103366711"/>
              </p:ext>
            </p:extLst>
          </p:nvPr>
        </p:nvGraphicFramePr>
        <p:xfrm>
          <a:off x="3435120" y="2286720"/>
          <a:ext cx="5321520" cy="2560320"/>
        </p:xfrm>
        <a:graphic>
          <a:graphicData uri="http://schemas.openxmlformats.org/drawingml/2006/table">
            <a:tbl>
              <a:tblPr/>
              <a:tblGrid>
                <a:gridCol w="2660760">
                  <a:extLst>
                    <a:ext uri="{9D8B030D-6E8A-4147-A177-3AD203B41FA5}">
                      <a16:colId xmlns:a16="http://schemas.microsoft.com/office/drawing/2014/main" val="20000"/>
                    </a:ext>
                  </a:extLst>
                </a:gridCol>
                <a:gridCol w="2660760">
                  <a:extLst>
                    <a:ext uri="{9D8B030D-6E8A-4147-A177-3AD203B41FA5}">
                      <a16:colId xmlns:a16="http://schemas.microsoft.com/office/drawing/2014/main" val="20001"/>
                    </a:ext>
                  </a:extLst>
                </a:gridCol>
              </a:tblGrid>
              <a:tr h="362160">
                <a:tc>
                  <a:txBody>
                    <a:bodyPr/>
                    <a:lstStyle/>
                    <a:p>
                      <a:pPr algn="ctr">
                        <a:lnSpc>
                          <a:spcPct val="100000"/>
                        </a:lnSpc>
                      </a:pPr>
                      <a:r>
                        <a:rPr lang="en-US" sz="1800" b="1" strike="noStrike" spc="-1">
                          <a:solidFill>
                            <a:srgbClr val="FFFFFF"/>
                          </a:solidFill>
                          <a:latin typeface="Times New Roman"/>
                        </a:rPr>
                        <a:t>Name </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lstStyle/>
                    <a:p>
                      <a:pPr algn="ctr">
                        <a:lnSpc>
                          <a:spcPct val="100000"/>
                        </a:lnSpc>
                      </a:pPr>
                      <a:r>
                        <a:rPr lang="en-US" sz="1800" b="1" strike="noStrike" spc="-1">
                          <a:solidFill>
                            <a:srgbClr val="FFFFFF"/>
                          </a:solidFill>
                          <a:latin typeface="Times New Roman"/>
                        </a:rPr>
                        <a:t>Roll Number</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extLst>
                  <a:ext uri="{0D108BD9-81ED-4DB2-BD59-A6C34878D82A}">
                    <a16:rowId xmlns:a16="http://schemas.microsoft.com/office/drawing/2014/main" val="10000"/>
                  </a:ext>
                </a:extLst>
              </a:tr>
              <a:tr h="362160">
                <a:tc>
                  <a:txBody>
                    <a:bodyPr/>
                    <a:lstStyle/>
                    <a:p>
                      <a:pPr algn="ctr">
                        <a:lnSpc>
                          <a:spcPct val="100000"/>
                        </a:lnSpc>
                      </a:pPr>
                      <a:r>
                        <a:rPr lang="en-US" sz="1800" b="0" strike="noStrike" spc="-1">
                          <a:solidFill>
                            <a:srgbClr val="000000"/>
                          </a:solidFill>
                          <a:latin typeface="Times New Roman"/>
                        </a:rPr>
                        <a:t>Keerthan Shetty</a:t>
                      </a:r>
                      <a:endParaRPr lang="en-IN"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tc>
                  <a:txBody>
                    <a:bodyPr/>
                    <a:lstStyle/>
                    <a:p>
                      <a:pPr algn="ctr">
                        <a:lnSpc>
                          <a:spcPct val="100000"/>
                        </a:lnSpc>
                      </a:pPr>
                      <a:r>
                        <a:rPr lang="en-US" sz="1800" b="0" strike="noStrike" spc="-1">
                          <a:solidFill>
                            <a:srgbClr val="000000"/>
                          </a:solidFill>
                          <a:latin typeface="Times New Roman"/>
                        </a:rPr>
                        <a:t>20231CSE0503</a:t>
                      </a:r>
                      <a:endParaRPr lang="en-IN"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extLst>
                  <a:ext uri="{0D108BD9-81ED-4DB2-BD59-A6C34878D82A}">
                    <a16:rowId xmlns:a16="http://schemas.microsoft.com/office/drawing/2014/main" val="10001"/>
                  </a:ext>
                </a:extLst>
              </a:tr>
              <a:tr h="362160">
                <a:tc>
                  <a:txBody>
                    <a:bodyPr/>
                    <a:lstStyle/>
                    <a:p>
                      <a:pPr algn="ctr">
                        <a:lnSpc>
                          <a:spcPct val="100000"/>
                        </a:lnSpc>
                      </a:pPr>
                      <a:r>
                        <a:rPr lang="en-US" sz="1800" b="0" strike="noStrike" spc="-1" dirty="0">
                          <a:solidFill>
                            <a:srgbClr val="000000"/>
                          </a:solidFill>
                          <a:latin typeface="Times New Roman"/>
                        </a:rPr>
                        <a:t>S Mohammed </a:t>
                      </a:r>
                      <a:r>
                        <a:rPr lang="en-US" sz="1800" b="0" strike="noStrike" spc="-1" dirty="0" err="1">
                          <a:solidFill>
                            <a:srgbClr val="000000"/>
                          </a:solidFill>
                          <a:latin typeface="Times New Roman"/>
                        </a:rPr>
                        <a:t>Saheem</a:t>
                      </a:r>
                      <a:endParaRPr lang="en-IN" sz="1800" b="0" strike="noStrike" spc="-1" dirty="0">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pPr algn="ctr">
                        <a:lnSpc>
                          <a:spcPct val="100000"/>
                        </a:lnSpc>
                      </a:pPr>
                      <a:r>
                        <a:rPr lang="en-US" sz="1800" b="0" strike="noStrike" spc="-1" dirty="0">
                          <a:solidFill>
                            <a:srgbClr val="000000"/>
                          </a:solidFill>
                          <a:latin typeface="Times New Roman"/>
                        </a:rPr>
                        <a:t>20231CSE0501</a:t>
                      </a:r>
                      <a:endParaRPr lang="en-IN" sz="1800" b="0" strike="noStrike" spc="-1" dirty="0">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extLst>
                  <a:ext uri="{0D108BD9-81ED-4DB2-BD59-A6C34878D82A}">
                    <a16:rowId xmlns:a16="http://schemas.microsoft.com/office/drawing/2014/main" val="10002"/>
                  </a:ext>
                </a:extLst>
              </a:tr>
              <a:tr h="362160">
                <a:tc>
                  <a:txBody>
                    <a:bodyPr/>
                    <a:lstStyle/>
                    <a:p>
                      <a:pPr algn="ctr">
                        <a:lnSpc>
                          <a:spcPct val="100000"/>
                        </a:lnSpc>
                      </a:pPr>
                      <a:r>
                        <a:rPr lang="en-US" sz="1800" b="0" strike="noStrike" spc="-1">
                          <a:solidFill>
                            <a:srgbClr val="000000"/>
                          </a:solidFill>
                          <a:latin typeface="Times New Roman"/>
                        </a:rPr>
                        <a:t>Lakshmipathi R</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pPr algn="ctr">
                        <a:lnSpc>
                          <a:spcPct val="100000"/>
                        </a:lnSpc>
                      </a:pPr>
                      <a:r>
                        <a:rPr lang="en-US" sz="1800" b="0" strike="noStrike" spc="-1" dirty="0">
                          <a:solidFill>
                            <a:srgbClr val="000000"/>
                          </a:solidFill>
                          <a:latin typeface="Times New Roman"/>
                        </a:rPr>
                        <a:t>20231CSE0476</a:t>
                      </a:r>
                      <a:endParaRPr lang="en-IN" sz="1800" b="0" strike="noStrike" spc="-1" dirty="0">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extLst>
                  <a:ext uri="{0D108BD9-81ED-4DB2-BD59-A6C34878D82A}">
                    <a16:rowId xmlns:a16="http://schemas.microsoft.com/office/drawing/2014/main" val="10003"/>
                  </a:ext>
                </a:extLst>
              </a:tr>
              <a:tr h="362160">
                <a:tc>
                  <a:txBody>
                    <a:bodyPr/>
                    <a:lstStyle/>
                    <a:p>
                      <a:pPr algn="ctr">
                        <a:lnSpc>
                          <a:spcPct val="100000"/>
                        </a:lnSpc>
                      </a:pPr>
                      <a:r>
                        <a:rPr lang="en-US" sz="1800" b="0" strike="noStrike" spc="-1">
                          <a:solidFill>
                            <a:srgbClr val="000000"/>
                          </a:solidFill>
                          <a:latin typeface="Times New Roman"/>
                        </a:rPr>
                        <a:t>Mirza Burhan Baig</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pPr algn="ctr">
                        <a:lnSpc>
                          <a:spcPct val="100000"/>
                        </a:lnSpc>
                      </a:pPr>
                      <a:r>
                        <a:rPr lang="en-US" sz="1800" b="0" strike="noStrike" spc="-1" dirty="0">
                          <a:solidFill>
                            <a:srgbClr val="000000"/>
                          </a:solidFill>
                          <a:latin typeface="Times New Roman"/>
                        </a:rPr>
                        <a:t>20231CSE0482</a:t>
                      </a:r>
                      <a:endParaRPr lang="en-IN" sz="1800" b="0" strike="noStrike" spc="-1" dirty="0">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extLst>
                  <a:ext uri="{0D108BD9-81ED-4DB2-BD59-A6C34878D82A}">
                    <a16:rowId xmlns:a16="http://schemas.microsoft.com/office/drawing/2014/main" val="10004"/>
                  </a:ext>
                </a:extLst>
              </a:tr>
              <a:tr h="362160">
                <a:tc>
                  <a:txBody>
                    <a:bodyPr/>
                    <a:lstStyle/>
                    <a:p>
                      <a:pPr algn="ctr">
                        <a:lnSpc>
                          <a:spcPct val="100000"/>
                        </a:lnSpc>
                      </a:pPr>
                      <a:r>
                        <a:rPr lang="en-US" sz="1800" b="0" strike="noStrike" spc="-1">
                          <a:solidFill>
                            <a:srgbClr val="000000"/>
                          </a:solidFill>
                          <a:latin typeface="Times New Roman"/>
                        </a:rPr>
                        <a:t>Shaik Abdul Moeizz</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pPr algn="ctr">
                        <a:lnSpc>
                          <a:spcPct val="100000"/>
                        </a:lnSpc>
                        <a:tabLst>
                          <a:tab pos="0" algn="l"/>
                        </a:tabLst>
                      </a:pPr>
                      <a:r>
                        <a:rPr lang="en-US" sz="1800" b="0" strike="noStrike" spc="-1" dirty="0">
                          <a:solidFill>
                            <a:srgbClr val="000000"/>
                          </a:solidFill>
                          <a:latin typeface="Times New Roman"/>
                        </a:rPr>
                        <a:t>20231CSE0469</a:t>
                      </a:r>
                      <a:endParaRPr lang="en-IN" sz="1800" b="0" strike="noStrike" spc="-1" dirty="0">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extLst>
                  <a:ext uri="{0D108BD9-81ED-4DB2-BD59-A6C34878D82A}">
                    <a16:rowId xmlns:a16="http://schemas.microsoft.com/office/drawing/2014/main" val="10005"/>
                  </a:ext>
                </a:extLst>
              </a:tr>
              <a:tr h="362520">
                <a:tc>
                  <a:txBody>
                    <a:bodyPr/>
                    <a:lstStyle/>
                    <a:p>
                      <a:pPr algn="ctr">
                        <a:lnSpc>
                          <a:spcPct val="100000"/>
                        </a:lnSpc>
                      </a:pPr>
                      <a:r>
                        <a:rPr lang="en-US" sz="1800" b="0" strike="noStrike" spc="-1">
                          <a:solidFill>
                            <a:srgbClr val="000000"/>
                          </a:solidFill>
                          <a:latin typeface="Times New Roman"/>
                        </a:rPr>
                        <a:t>Adithya G R</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pPr algn="ctr">
                        <a:lnSpc>
                          <a:spcPct val="100000"/>
                        </a:lnSpc>
                      </a:pPr>
                      <a:r>
                        <a:rPr lang="en-US" sz="1800" b="0" strike="noStrike" spc="-1" dirty="0">
                          <a:solidFill>
                            <a:srgbClr val="000000"/>
                          </a:solidFill>
                          <a:latin typeface="Times New Roman"/>
                        </a:rPr>
                        <a:t>20231ECE0121</a:t>
                      </a:r>
                      <a:endParaRPr lang="en-IN" sz="1800" b="0" strike="noStrike" spc="-1" dirty="0">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extLst>
                  <a:ext uri="{0D108BD9-81ED-4DB2-BD59-A6C34878D82A}">
                    <a16:rowId xmlns:a16="http://schemas.microsoft.com/office/drawing/2014/main" val="10006"/>
                  </a:ext>
                </a:extLst>
              </a:tr>
            </a:tbl>
          </a:graphicData>
        </a:graphic>
      </p:graphicFrame>
    </p:spTree>
  </p:cSld>
  <p:clrMapOvr>
    <a:masterClrMapping/>
  </p:clrMapOvr>
  <p:transition spd="slow">
    <p:blinds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extShape 1"/>
          <p:cNvSpPr txBox="1"/>
          <p:nvPr/>
        </p:nvSpPr>
        <p:spPr>
          <a:xfrm>
            <a:off x="504000" y="365400"/>
            <a:ext cx="10515240" cy="679680"/>
          </a:xfrm>
          <a:prstGeom prst="rect">
            <a:avLst/>
          </a:prstGeom>
          <a:noFill/>
          <a:ln>
            <a:noFill/>
          </a:ln>
        </p:spPr>
        <p:txBody>
          <a:bodyPr anchor="ctr">
            <a:noAutofit/>
          </a:bodyPr>
          <a:lstStyle/>
          <a:p>
            <a:pPr>
              <a:lnSpc>
                <a:spcPct val="90000"/>
              </a:lnSpc>
            </a:pPr>
            <a:r>
              <a:rPr lang="en-US" sz="3600" b="1" strike="noStrike" spc="-1" dirty="0">
                <a:solidFill>
                  <a:srgbClr val="0070C0"/>
                </a:solidFill>
                <a:latin typeface="Times New Roman"/>
              </a:rPr>
              <a:t>Problem Statement Description/Solution</a:t>
            </a:r>
            <a:endParaRPr lang="en-US" sz="3600" b="0" strike="noStrike" spc="-1" dirty="0">
              <a:solidFill>
                <a:srgbClr val="000000"/>
              </a:solidFill>
              <a:latin typeface="Calibri"/>
            </a:endParaRPr>
          </a:p>
        </p:txBody>
      </p:sp>
      <p:sp>
        <p:nvSpPr>
          <p:cNvPr id="89" name="TextShape 2"/>
          <p:cNvSpPr txBox="1"/>
          <p:nvPr/>
        </p:nvSpPr>
        <p:spPr>
          <a:xfrm>
            <a:off x="792000" y="950760"/>
            <a:ext cx="10416240" cy="4161240"/>
          </a:xfrm>
          <a:prstGeom prst="rect">
            <a:avLst/>
          </a:prstGeom>
          <a:noFill/>
          <a:ln>
            <a:noFill/>
          </a:ln>
        </p:spPr>
        <p:txBody>
          <a:bodyPr>
            <a:noAutofit/>
          </a:bodyPr>
          <a:lstStyle/>
          <a:p>
            <a:pPr>
              <a:lnSpc>
                <a:spcPct val="90000"/>
              </a:lnSpc>
              <a:spcBef>
                <a:spcPts val="1001"/>
              </a:spcBef>
            </a:pPr>
            <a:r>
              <a:rPr lang="en-US" sz="2400" b="0" strike="noStrike" spc="-1">
                <a:solidFill>
                  <a:srgbClr val="000000"/>
                </a:solidFill>
                <a:latin typeface="Times New Roman"/>
              </a:rPr>
              <a:t>Problem Statement :</a:t>
            </a:r>
            <a:endParaRPr lang="en-US" sz="2400" b="0" strike="noStrike" spc="-1">
              <a:solidFill>
                <a:srgbClr val="000000"/>
              </a:solidFill>
              <a:latin typeface="Calibri"/>
            </a:endParaRPr>
          </a:p>
          <a:p>
            <a:pPr>
              <a:lnSpc>
                <a:spcPct val="90000"/>
              </a:lnSpc>
              <a:spcBef>
                <a:spcPts val="1001"/>
              </a:spcBef>
            </a:pPr>
            <a:r>
              <a:rPr lang="en-US" sz="1800" b="0" strike="noStrike" spc="-1">
                <a:solidFill>
                  <a:srgbClr val="000000"/>
                </a:solidFill>
                <a:latin typeface="Times New Roman"/>
              </a:rPr>
              <a:t>People with speech or hearing impairments often face significant challenges in communicating with those who do not understand sign language, leading to social isolation and reduced access to opportunities in both personal and professional context.  </a:t>
            </a:r>
            <a:endParaRPr lang="en-US" sz="1800" b="0" strike="noStrike" spc="-1">
              <a:solidFill>
                <a:srgbClr val="000000"/>
              </a:solidFill>
              <a:latin typeface="Calibri"/>
            </a:endParaRPr>
          </a:p>
          <a:p>
            <a:pPr>
              <a:lnSpc>
                <a:spcPct val="90000"/>
              </a:lnSpc>
              <a:spcBef>
                <a:spcPts val="1001"/>
              </a:spcBef>
              <a:tabLst>
                <a:tab pos="0" algn="l"/>
              </a:tabLst>
            </a:pPr>
            <a:r>
              <a:rPr lang="en-US" sz="2400" b="0" strike="noStrike" spc="-1">
                <a:solidFill>
                  <a:srgbClr val="000000"/>
                </a:solidFill>
                <a:latin typeface="Times New Roman"/>
              </a:rPr>
              <a:t>Solution :</a:t>
            </a:r>
            <a:endParaRPr lang="en-US" sz="2400" b="0" strike="noStrike" spc="-1">
              <a:solidFill>
                <a:srgbClr val="000000"/>
              </a:solidFill>
              <a:latin typeface="Calibri"/>
            </a:endParaRPr>
          </a:p>
          <a:p>
            <a:pPr>
              <a:lnSpc>
                <a:spcPct val="90000"/>
              </a:lnSpc>
              <a:spcBef>
                <a:spcPts val="1001"/>
              </a:spcBef>
              <a:tabLst>
                <a:tab pos="0" algn="l"/>
              </a:tabLst>
            </a:pPr>
            <a:r>
              <a:rPr lang="en-US" sz="1800" b="0" strike="noStrike" spc="-1">
                <a:solidFill>
                  <a:srgbClr val="000000"/>
                </a:solidFill>
                <a:latin typeface="Times New Roman"/>
              </a:rPr>
              <a:t>Our project, HandSpeak leverages cutting-edge computer vision and machine learning to create a real-time gesture recognition system. This system captures hand gestures, interprets them into meaningful text and speech, and enables seamless communication between individuals with speech/hearing impairments and the general public.</a:t>
            </a:r>
            <a:endParaRPr lang="en-US" sz="1800" b="0" strike="noStrike" spc="-1">
              <a:solidFill>
                <a:srgbClr val="000000"/>
              </a:solidFill>
              <a:latin typeface="Calibri"/>
            </a:endParaRPr>
          </a:p>
          <a:p>
            <a:pPr>
              <a:lnSpc>
                <a:spcPct val="90000"/>
              </a:lnSpc>
              <a:spcBef>
                <a:spcPts val="1001"/>
              </a:spcBef>
              <a:tabLst>
                <a:tab pos="0" algn="l"/>
              </a:tabLst>
            </a:pPr>
            <a:r>
              <a:rPr lang="en-US" sz="2200" b="0" strike="noStrike" spc="-1">
                <a:solidFill>
                  <a:srgbClr val="000000"/>
                </a:solidFill>
                <a:latin typeface="Times New Roman"/>
              </a:rPr>
              <a:t>Key Features: </a:t>
            </a:r>
            <a:r>
              <a:rPr lang="en-US" sz="1800" b="0" strike="noStrike" spc="-1">
                <a:solidFill>
                  <a:srgbClr val="000000"/>
                </a:solidFill>
                <a:latin typeface="Times New Roman"/>
              </a:rPr>
              <a:t> </a:t>
            </a:r>
            <a:endParaRPr lang="en-US" sz="1800" b="0" strike="noStrike" spc="-1">
              <a:solidFill>
                <a:srgbClr val="000000"/>
              </a:solidFill>
              <a:latin typeface="Calibri"/>
            </a:endParaRPr>
          </a:p>
          <a:p>
            <a:pPr>
              <a:lnSpc>
                <a:spcPct val="90000"/>
              </a:lnSpc>
              <a:spcBef>
                <a:spcPts val="1001"/>
              </a:spcBef>
              <a:tabLst>
                <a:tab pos="0" algn="l"/>
              </a:tabLst>
            </a:pPr>
            <a:r>
              <a:rPr lang="en-US" sz="1800" b="0" strike="noStrike" spc="-1">
                <a:solidFill>
                  <a:srgbClr val="000000"/>
                </a:solidFill>
                <a:latin typeface="Times New Roman"/>
              </a:rPr>
              <a:t>-</a:t>
            </a:r>
            <a:r>
              <a:rPr lang="en-US" sz="1300" b="0" strike="noStrike" spc="-1">
                <a:solidFill>
                  <a:srgbClr val="000000"/>
                </a:solidFill>
                <a:latin typeface="Times New Roman"/>
              </a:rPr>
              <a:t> </a:t>
            </a:r>
            <a:r>
              <a:rPr lang="en-US" sz="1800" b="0" strike="noStrike" spc="-1">
                <a:solidFill>
                  <a:srgbClr val="000000"/>
                </a:solidFill>
                <a:latin typeface="Times New Roman"/>
              </a:rPr>
              <a:t>Efficient training of gestures specific to individual needs.  </a:t>
            </a:r>
            <a:endParaRPr lang="en-US" sz="1800" b="0" strike="noStrike" spc="-1">
              <a:solidFill>
                <a:srgbClr val="000000"/>
              </a:solidFill>
              <a:latin typeface="Calibri"/>
            </a:endParaRPr>
          </a:p>
          <a:p>
            <a:pPr>
              <a:lnSpc>
                <a:spcPct val="90000"/>
              </a:lnSpc>
              <a:spcBef>
                <a:spcPts val="1001"/>
              </a:spcBef>
              <a:tabLst>
                <a:tab pos="0" algn="l"/>
              </a:tabLst>
            </a:pPr>
            <a:r>
              <a:rPr lang="en-US" sz="1800" b="0" strike="noStrike" spc="-1">
                <a:solidFill>
                  <a:srgbClr val="000000"/>
                </a:solidFill>
                <a:latin typeface="Times New Roman"/>
              </a:rPr>
              <a:t>- Real-time recognition and offline text-to-speech conversion.  </a:t>
            </a:r>
            <a:endParaRPr lang="en-US" sz="1800" b="0" strike="noStrike" spc="-1">
              <a:solidFill>
                <a:srgbClr val="000000"/>
              </a:solidFill>
              <a:latin typeface="Calibri"/>
            </a:endParaRPr>
          </a:p>
          <a:p>
            <a:pPr>
              <a:lnSpc>
                <a:spcPct val="90000"/>
              </a:lnSpc>
              <a:spcBef>
                <a:spcPts val="1001"/>
              </a:spcBef>
              <a:tabLst>
                <a:tab pos="0" algn="l"/>
              </a:tabLst>
            </a:pPr>
            <a:r>
              <a:rPr lang="en-US" sz="1800" b="0" strike="noStrike" spc="-1">
                <a:solidFill>
                  <a:srgbClr val="000000"/>
                </a:solidFill>
                <a:latin typeface="Times New Roman"/>
              </a:rPr>
              <a:t>- A scalable system designed to accommodate more gestures over time.  </a:t>
            </a:r>
            <a:endParaRPr lang="en-US" sz="1800" b="0" strike="noStrike" spc="-1">
              <a:solidFill>
                <a:srgbClr val="000000"/>
              </a:solidFill>
              <a:latin typeface="Calibri"/>
            </a:endParaRPr>
          </a:p>
          <a:p>
            <a:pPr>
              <a:lnSpc>
                <a:spcPct val="90000"/>
              </a:lnSpc>
              <a:spcBef>
                <a:spcPts val="1001"/>
              </a:spcBef>
              <a:tabLst>
                <a:tab pos="0" algn="l"/>
              </a:tabLst>
            </a:pPr>
            <a:r>
              <a:rPr lang="en-US" sz="1600" b="0" strike="noStrike" spc="-1">
                <a:solidFill>
                  <a:srgbClr val="000000"/>
                </a:solidFill>
                <a:latin typeface="Times New Roman"/>
              </a:rPr>
              <a:t>  </a:t>
            </a:r>
            <a:endParaRPr lang="en-US" sz="1600" b="0" strike="noStrike" spc="-1">
              <a:solidFill>
                <a:srgbClr val="000000"/>
              </a:solidFill>
              <a:latin typeface="Calibri"/>
            </a:endParaRPr>
          </a:p>
          <a:p>
            <a:pPr>
              <a:lnSpc>
                <a:spcPct val="90000"/>
              </a:lnSpc>
              <a:spcBef>
                <a:spcPts val="1001"/>
              </a:spcBef>
              <a:tabLst>
                <a:tab pos="0" algn="l"/>
              </a:tabLst>
            </a:pPr>
            <a:endParaRPr lang="en-US" sz="1600" b="0" strike="noStrike" spc="-1">
              <a:solidFill>
                <a:srgbClr val="000000"/>
              </a:solidFill>
              <a:latin typeface="Calibri"/>
            </a:endParaRPr>
          </a:p>
          <a:p>
            <a:pPr>
              <a:lnSpc>
                <a:spcPct val="90000"/>
              </a:lnSpc>
              <a:spcBef>
                <a:spcPts val="1001"/>
              </a:spcBef>
              <a:tabLst>
                <a:tab pos="0" algn="l"/>
              </a:tabLst>
            </a:pPr>
            <a:endParaRPr lang="en-US" sz="1600" b="0" strike="noStrike" spc="-1">
              <a:solidFill>
                <a:srgbClr val="000000"/>
              </a:solidFill>
              <a:latin typeface="Calibri"/>
            </a:endParaRPr>
          </a:p>
        </p:txBody>
      </p:sp>
      <p:sp>
        <p:nvSpPr>
          <p:cNvPr id="90" name="TextShape 3"/>
          <p:cNvSpPr txBox="1"/>
          <p:nvPr/>
        </p:nvSpPr>
        <p:spPr>
          <a:xfrm>
            <a:off x="8610480" y="6356520"/>
            <a:ext cx="2742840" cy="364680"/>
          </a:xfrm>
          <a:prstGeom prst="rect">
            <a:avLst/>
          </a:prstGeom>
          <a:noFill/>
          <a:ln>
            <a:noFill/>
          </a:ln>
        </p:spPr>
        <p:txBody>
          <a:bodyPr anchor="ctr">
            <a:noAutofit/>
          </a:bodyPr>
          <a:lstStyle/>
          <a:p>
            <a:pPr algn="r">
              <a:lnSpc>
                <a:spcPct val="100000"/>
              </a:lnSpc>
            </a:pPr>
            <a:fld id="{6C19ABA5-96DF-4ABF-8BB2-1E9107816A89}" type="slidenum">
              <a:rPr lang="en-US" sz="1200" b="0" strike="noStrike" spc="-1">
                <a:solidFill>
                  <a:srgbClr val="898989"/>
                </a:solidFill>
                <a:latin typeface="Calibri"/>
              </a:rPr>
              <a:t>2</a:t>
            </a:fld>
            <a:endParaRPr lang="en-IN" sz="1200" b="0" strike="noStrike" spc="-1">
              <a:latin typeface="Times New Roman"/>
            </a:endParaRPr>
          </a:p>
        </p:txBody>
      </p:sp>
    </p:spTree>
  </p:cSld>
  <p:clrMapOvr>
    <a:masterClrMapping/>
  </p:clrMapOvr>
  <p:transition spd="slow">
    <p:blinds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Shape 1"/>
          <p:cNvSpPr txBox="1"/>
          <p:nvPr/>
        </p:nvSpPr>
        <p:spPr>
          <a:xfrm>
            <a:off x="8610480" y="6356520"/>
            <a:ext cx="2742840" cy="364680"/>
          </a:xfrm>
          <a:prstGeom prst="rect">
            <a:avLst/>
          </a:prstGeom>
          <a:noFill/>
          <a:ln>
            <a:noFill/>
          </a:ln>
        </p:spPr>
        <p:txBody>
          <a:bodyPr anchor="ctr">
            <a:noAutofit/>
          </a:bodyPr>
          <a:lstStyle/>
          <a:p>
            <a:pPr algn="r">
              <a:lnSpc>
                <a:spcPct val="100000"/>
              </a:lnSpc>
            </a:pPr>
            <a:fld id="{FDBBEB61-B7B9-4CBB-A6F4-C776C017EBD8}" type="slidenum">
              <a:rPr lang="en-US" sz="1200" b="0" strike="noStrike" spc="-1">
                <a:solidFill>
                  <a:srgbClr val="898989"/>
                </a:solidFill>
                <a:latin typeface="Calibri"/>
              </a:rPr>
              <a:t>3</a:t>
            </a:fld>
            <a:endParaRPr lang="en-IN" sz="1200" b="0" strike="noStrike" spc="-1">
              <a:latin typeface="Times New Roman"/>
            </a:endParaRPr>
          </a:p>
        </p:txBody>
      </p:sp>
      <p:sp>
        <p:nvSpPr>
          <p:cNvPr id="92" name="CustomShape 2"/>
          <p:cNvSpPr/>
          <p:nvPr/>
        </p:nvSpPr>
        <p:spPr>
          <a:xfrm>
            <a:off x="295374" y="154094"/>
            <a:ext cx="8147400" cy="706432"/>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pPr>
            <a:r>
              <a:rPr lang="en-GB" sz="4000" b="1" strike="noStrike" spc="-1" dirty="0">
                <a:solidFill>
                  <a:srgbClr val="0070C0"/>
                </a:solidFill>
                <a:latin typeface="Times New Roman"/>
              </a:rPr>
              <a:t>Innovation and Novelty in the work</a:t>
            </a:r>
            <a:r>
              <a:rPr lang="en-GB" sz="4000" b="1" spc="-1" dirty="0">
                <a:solidFill>
                  <a:srgbClr val="0070C0"/>
                </a:solidFill>
                <a:latin typeface="Times New Roman"/>
              </a:rPr>
              <a:t>:</a:t>
            </a:r>
            <a:endParaRPr lang="en-IN" sz="4000" b="0" strike="noStrike" spc="-1" dirty="0">
              <a:latin typeface="Arial"/>
            </a:endParaRPr>
          </a:p>
        </p:txBody>
      </p:sp>
      <p:sp>
        <p:nvSpPr>
          <p:cNvPr id="93" name="CustomShape 3"/>
          <p:cNvSpPr/>
          <p:nvPr/>
        </p:nvSpPr>
        <p:spPr>
          <a:xfrm flipH="1">
            <a:off x="3141000" y="1632960"/>
            <a:ext cx="371880" cy="369000"/>
          </a:xfrm>
          <a:prstGeom prst="rect">
            <a:avLst/>
          </a:prstGeom>
          <a:noFill/>
          <a:ln>
            <a:noFill/>
          </a:ln>
        </p:spPr>
        <p:style>
          <a:lnRef idx="0">
            <a:scrgbClr r="0" g="0" b="0"/>
          </a:lnRef>
          <a:fillRef idx="0">
            <a:scrgbClr r="0" g="0" b="0"/>
          </a:fillRef>
          <a:effectRef idx="0">
            <a:scrgbClr r="0" g="0" b="0"/>
          </a:effectRef>
          <a:fontRef idx="minor"/>
        </p:style>
      </p:sp>
      <p:sp>
        <p:nvSpPr>
          <p:cNvPr id="94" name="CustomShape 4"/>
          <p:cNvSpPr/>
          <p:nvPr/>
        </p:nvSpPr>
        <p:spPr>
          <a:xfrm>
            <a:off x="423533" y="796334"/>
            <a:ext cx="10296000" cy="5076859"/>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GB" sz="1800" b="0" strike="noStrike" spc="-1" dirty="0">
                <a:solidFill>
                  <a:srgbClr val="000000"/>
                </a:solidFill>
                <a:latin typeface="Times New Roman"/>
              </a:rPr>
              <a:t>1. Integration of Real-Time Gesture Recognition with Offline TTS:</a:t>
            </a:r>
            <a:endParaRPr lang="en-IN" sz="1800" b="0" strike="noStrike" spc="-1" dirty="0">
              <a:latin typeface="Arial"/>
            </a:endParaRPr>
          </a:p>
          <a:p>
            <a:pPr>
              <a:lnSpc>
                <a:spcPct val="100000"/>
              </a:lnSpc>
            </a:pPr>
            <a:r>
              <a:rPr lang="en-GB" sz="1800" b="0" strike="noStrike" spc="-1" dirty="0">
                <a:solidFill>
                  <a:srgbClr val="000000"/>
                </a:solidFill>
                <a:latin typeface="Times New Roman"/>
              </a:rPr>
              <a:t>         - Utilized </a:t>
            </a:r>
            <a:r>
              <a:rPr lang="en-GB" sz="1800" b="0" strike="noStrike" spc="-1" dirty="0" err="1">
                <a:solidFill>
                  <a:srgbClr val="000000"/>
                </a:solidFill>
                <a:latin typeface="Times New Roman"/>
              </a:rPr>
              <a:t>MediaPipe</a:t>
            </a:r>
            <a:r>
              <a:rPr lang="en-GB" sz="1800" b="0" strike="noStrike" spc="-1" dirty="0">
                <a:solidFill>
                  <a:srgbClr val="000000"/>
                </a:solidFill>
                <a:latin typeface="Times New Roman"/>
              </a:rPr>
              <a:t> and Machine Learning to create a robust hand-gesture recognition model.</a:t>
            </a:r>
            <a:endParaRPr lang="en-IN" sz="1800" b="0" strike="noStrike" spc="-1" dirty="0">
              <a:latin typeface="Arial"/>
            </a:endParaRPr>
          </a:p>
          <a:p>
            <a:pPr>
              <a:lnSpc>
                <a:spcPct val="100000"/>
              </a:lnSpc>
            </a:pPr>
            <a:r>
              <a:rPr lang="en-GB" sz="1800" b="0" strike="noStrike" spc="-1" dirty="0">
                <a:solidFill>
                  <a:srgbClr val="000000"/>
                </a:solidFill>
                <a:latin typeface="Times New Roman"/>
              </a:rPr>
              <a:t>         - Enabled offline functionality using pyttsx3 for text-to-speech conversion, ensuring accessibility </a:t>
            </a:r>
            <a:endParaRPr lang="en-IN" sz="1800" b="0" strike="noStrike" spc="-1" dirty="0">
              <a:latin typeface="Arial"/>
            </a:endParaRPr>
          </a:p>
          <a:p>
            <a:pPr>
              <a:lnSpc>
                <a:spcPct val="100000"/>
              </a:lnSpc>
            </a:pPr>
            <a:r>
              <a:rPr lang="en-GB" sz="1800" b="0" strike="noStrike" spc="-1" dirty="0">
                <a:solidFill>
                  <a:srgbClr val="000000"/>
                </a:solidFill>
                <a:latin typeface="Times New Roman"/>
              </a:rPr>
              <a:t>            without relying on internet connectivity.</a:t>
            </a:r>
            <a:endParaRPr lang="en-IN" sz="1800" b="0" strike="noStrike" spc="-1" dirty="0">
              <a:latin typeface="Arial"/>
            </a:endParaRPr>
          </a:p>
          <a:p>
            <a:pPr>
              <a:lnSpc>
                <a:spcPct val="100000"/>
              </a:lnSpc>
            </a:pPr>
            <a:endParaRPr lang="en-IN" sz="1800" b="0" strike="noStrike" spc="-1" dirty="0">
              <a:latin typeface="Arial"/>
            </a:endParaRPr>
          </a:p>
          <a:p>
            <a:pPr>
              <a:lnSpc>
                <a:spcPct val="100000"/>
              </a:lnSpc>
            </a:pPr>
            <a:r>
              <a:rPr lang="en-GB" sz="1800" b="0" strike="noStrike" spc="-1" dirty="0">
                <a:solidFill>
                  <a:srgbClr val="000000"/>
                </a:solidFill>
                <a:latin typeface="Times New Roman"/>
              </a:rPr>
              <a:t>2. Customizable Gesture Dataset:</a:t>
            </a:r>
            <a:endParaRPr lang="en-IN" sz="1800" b="0" strike="noStrike" spc="-1" dirty="0">
              <a:latin typeface="Arial"/>
            </a:endParaRPr>
          </a:p>
          <a:p>
            <a:pPr>
              <a:lnSpc>
                <a:spcPct val="100000"/>
              </a:lnSpc>
            </a:pPr>
            <a:r>
              <a:rPr lang="en-GB" sz="1800" b="0" strike="noStrike" spc="-1" dirty="0">
                <a:solidFill>
                  <a:srgbClr val="000000"/>
                </a:solidFill>
                <a:latin typeface="Times New Roman"/>
              </a:rPr>
              <a:t>         - Designed a system that allows users to train the model on specific gestures, making it adaptable </a:t>
            </a:r>
            <a:endParaRPr lang="en-IN" sz="1800" b="0" strike="noStrike" spc="-1" dirty="0">
              <a:latin typeface="Arial"/>
            </a:endParaRPr>
          </a:p>
          <a:p>
            <a:pPr>
              <a:lnSpc>
                <a:spcPct val="100000"/>
              </a:lnSpc>
            </a:pPr>
            <a:r>
              <a:rPr lang="en-GB" sz="1800" b="0" strike="noStrike" spc="-1" dirty="0">
                <a:solidFill>
                  <a:srgbClr val="000000"/>
                </a:solidFill>
                <a:latin typeface="Times New Roman"/>
              </a:rPr>
              <a:t>           for various languages or use cases.</a:t>
            </a:r>
            <a:endParaRPr lang="en-IN" sz="1800" b="0" strike="noStrike" spc="-1" dirty="0">
              <a:latin typeface="Arial"/>
            </a:endParaRPr>
          </a:p>
          <a:p>
            <a:pPr>
              <a:lnSpc>
                <a:spcPct val="100000"/>
              </a:lnSpc>
            </a:pPr>
            <a:endParaRPr lang="en-IN" sz="1800" b="0" strike="noStrike" spc="-1" dirty="0">
              <a:latin typeface="Arial"/>
            </a:endParaRPr>
          </a:p>
          <a:p>
            <a:pPr>
              <a:lnSpc>
                <a:spcPct val="100000"/>
              </a:lnSpc>
            </a:pPr>
            <a:r>
              <a:rPr lang="en-GB" sz="1800" b="0" strike="noStrike" spc="-1" dirty="0">
                <a:solidFill>
                  <a:srgbClr val="000000"/>
                </a:solidFill>
                <a:latin typeface="Times New Roman"/>
              </a:rPr>
              <a:t>3. Interactive Training System:</a:t>
            </a:r>
            <a:endParaRPr lang="en-IN" sz="1800" b="0" strike="noStrike" spc="-1" dirty="0">
              <a:latin typeface="Arial"/>
            </a:endParaRPr>
          </a:p>
          <a:p>
            <a:pPr>
              <a:lnSpc>
                <a:spcPct val="100000"/>
              </a:lnSpc>
            </a:pPr>
            <a:r>
              <a:rPr lang="en-GB" sz="1800" b="0" strike="noStrike" spc="-1" dirty="0">
                <a:solidFill>
                  <a:srgbClr val="000000"/>
                </a:solidFill>
                <a:latin typeface="Times New Roman"/>
              </a:rPr>
              <a:t>          - Developed a real-time gesture image capture tool, reducing complexity for users while generating</a:t>
            </a:r>
            <a:endParaRPr lang="en-IN" sz="1800" b="0" strike="noStrike" spc="-1" dirty="0">
              <a:latin typeface="Arial"/>
            </a:endParaRPr>
          </a:p>
          <a:p>
            <a:pPr>
              <a:lnSpc>
                <a:spcPct val="100000"/>
              </a:lnSpc>
            </a:pPr>
            <a:r>
              <a:rPr lang="en-GB" sz="1800" b="0" strike="noStrike" spc="-1" dirty="0">
                <a:solidFill>
                  <a:srgbClr val="000000"/>
                </a:solidFill>
                <a:latin typeface="Times New Roman"/>
              </a:rPr>
              <a:t>             quality datasets for training.</a:t>
            </a:r>
          </a:p>
          <a:p>
            <a:pPr>
              <a:lnSpc>
                <a:spcPct val="100000"/>
              </a:lnSpc>
            </a:pPr>
            <a:endParaRPr lang="en-IN" sz="1800" b="0" strike="noStrike" spc="-1" dirty="0">
              <a:latin typeface="Arial"/>
            </a:endParaRPr>
          </a:p>
          <a:p>
            <a:pPr>
              <a:lnSpc>
                <a:spcPct val="100000"/>
              </a:lnSpc>
            </a:pPr>
            <a:r>
              <a:rPr lang="en-GB" sz="1800" b="0" strike="noStrike" spc="-1" dirty="0">
                <a:solidFill>
                  <a:srgbClr val="000000"/>
                </a:solidFill>
                <a:latin typeface="Times New Roman"/>
              </a:rPr>
              <a:t>4. Real-World Applicability:</a:t>
            </a:r>
            <a:endParaRPr lang="en-IN" sz="1800" b="0" strike="noStrike" spc="-1" dirty="0">
              <a:latin typeface="Arial"/>
            </a:endParaRPr>
          </a:p>
          <a:p>
            <a:pPr>
              <a:lnSpc>
                <a:spcPct val="100000"/>
              </a:lnSpc>
            </a:pPr>
            <a:r>
              <a:rPr lang="en-GB" sz="1800" b="0" strike="noStrike" spc="-1" dirty="0">
                <a:solidFill>
                  <a:srgbClr val="000000"/>
                </a:solidFill>
                <a:latin typeface="Times New Roman"/>
              </a:rPr>
              <a:t>           - Focused on practical usage for people with speech disabilities, bridging the gap in effective </a:t>
            </a:r>
            <a:endParaRPr lang="en-IN" sz="1800" b="0" strike="noStrike" spc="-1" dirty="0">
              <a:latin typeface="Arial"/>
            </a:endParaRPr>
          </a:p>
          <a:p>
            <a:pPr>
              <a:lnSpc>
                <a:spcPct val="100000"/>
              </a:lnSpc>
            </a:pPr>
            <a:r>
              <a:rPr lang="en-GB" sz="1800" b="0" strike="noStrike" spc="-1" dirty="0">
                <a:solidFill>
                  <a:srgbClr val="000000"/>
                </a:solidFill>
                <a:latin typeface="Times New Roman"/>
              </a:rPr>
              <a:t>              communication with simple and cost-effective methods</a:t>
            </a:r>
            <a:endParaRPr lang="en-IN" sz="1800" b="0" strike="noStrike" spc="-1" dirty="0">
              <a:latin typeface="Arial"/>
            </a:endParaRPr>
          </a:p>
          <a:p>
            <a:pPr>
              <a:lnSpc>
                <a:spcPct val="100000"/>
              </a:lnSpc>
            </a:pPr>
            <a:endParaRPr lang="en-IN" sz="1800" b="0" strike="noStrike" spc="-1" dirty="0">
              <a:latin typeface="Arial"/>
            </a:endParaRPr>
          </a:p>
          <a:p>
            <a:pPr>
              <a:lnSpc>
                <a:spcPct val="100000"/>
              </a:lnSpc>
            </a:pPr>
            <a:endParaRPr lang="en-IN" sz="1800" b="0" strike="noStrike" spc="-1" dirty="0">
              <a:latin typeface="Arial"/>
            </a:endParaRPr>
          </a:p>
        </p:txBody>
      </p:sp>
    </p:spTree>
  </p:cSld>
  <p:clrMapOvr>
    <a:masterClrMapping/>
  </p:clrMapOvr>
  <p:transition spd="slow">
    <p:blinds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TextShape 1"/>
          <p:cNvSpPr txBox="1"/>
          <p:nvPr/>
        </p:nvSpPr>
        <p:spPr>
          <a:xfrm>
            <a:off x="8610480" y="6356520"/>
            <a:ext cx="2742840" cy="364680"/>
          </a:xfrm>
          <a:prstGeom prst="rect">
            <a:avLst/>
          </a:prstGeom>
          <a:noFill/>
          <a:ln>
            <a:noFill/>
          </a:ln>
        </p:spPr>
        <p:txBody>
          <a:bodyPr anchor="ctr">
            <a:noAutofit/>
          </a:bodyPr>
          <a:lstStyle/>
          <a:p>
            <a:pPr algn="r">
              <a:lnSpc>
                <a:spcPct val="100000"/>
              </a:lnSpc>
            </a:pPr>
            <a:fld id="{9B4ABE7F-8B02-4D66-8C59-2CCB643A3838}" type="slidenum">
              <a:rPr lang="en-US" sz="1200" b="0" strike="noStrike" spc="-1">
                <a:solidFill>
                  <a:srgbClr val="898989"/>
                </a:solidFill>
                <a:latin typeface="Calibri"/>
              </a:rPr>
              <a:t>4</a:t>
            </a:fld>
            <a:endParaRPr lang="en-IN" sz="1200" b="0" strike="noStrike" spc="-1">
              <a:latin typeface="Times New Roman"/>
            </a:endParaRPr>
          </a:p>
        </p:txBody>
      </p:sp>
      <p:sp>
        <p:nvSpPr>
          <p:cNvPr id="96" name="CustomShape 2"/>
          <p:cNvSpPr/>
          <p:nvPr/>
        </p:nvSpPr>
        <p:spPr>
          <a:xfrm>
            <a:off x="241920" y="27720"/>
            <a:ext cx="11543010" cy="7005592"/>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pPr>
            <a:r>
              <a:rPr lang="en-GB" sz="4400" b="1" strike="noStrike" spc="-1" dirty="0">
                <a:solidFill>
                  <a:srgbClr val="0070C0"/>
                </a:solidFill>
                <a:latin typeface="Times New Roman"/>
              </a:rPr>
              <a:t>Project Progress:</a:t>
            </a:r>
            <a:endParaRPr lang="en-IN" sz="4400" b="0" strike="noStrike" spc="-1" dirty="0">
              <a:latin typeface="Arial"/>
            </a:endParaRPr>
          </a:p>
          <a:p>
            <a:pPr>
              <a:lnSpc>
                <a:spcPct val="100000"/>
              </a:lnSpc>
            </a:pPr>
            <a:r>
              <a:rPr lang="en-IN" sz="1600" b="0" strike="noStrike" spc="-1" dirty="0">
                <a:latin typeface="Arial"/>
              </a:rPr>
              <a:t>1.Problem Definition and Solution Ideation:</a:t>
            </a:r>
            <a:endParaRPr lang="en-IN" sz="1600" dirty="0"/>
          </a:p>
          <a:p>
            <a:pPr>
              <a:lnSpc>
                <a:spcPct val="100000"/>
              </a:lnSpc>
            </a:pPr>
            <a:r>
              <a:rPr lang="en-IN" sz="1600" b="0" strike="noStrike" spc="-1" dirty="0">
                <a:latin typeface="Arial"/>
              </a:rPr>
              <a:t>   - Identified the need for a cost-effective gesture-to-speech system for individuals with speech impairments.</a:t>
            </a:r>
          </a:p>
          <a:p>
            <a:pPr>
              <a:lnSpc>
                <a:spcPct val="100000"/>
              </a:lnSpc>
            </a:pPr>
            <a:r>
              <a:rPr lang="en-IN" sz="1600" b="0" strike="noStrike" spc="-1" dirty="0">
                <a:latin typeface="Arial"/>
              </a:rPr>
              <a:t>   - Developed a solution integrating gesture recognition with offline text-to-speech conversion.</a:t>
            </a:r>
          </a:p>
          <a:p>
            <a:pPr>
              <a:lnSpc>
                <a:spcPct val="100000"/>
              </a:lnSpc>
            </a:pPr>
            <a:endParaRPr lang="en-IN" sz="1600" b="0" strike="noStrike" spc="-1" dirty="0">
              <a:latin typeface="Arial"/>
            </a:endParaRPr>
          </a:p>
          <a:p>
            <a:pPr>
              <a:lnSpc>
                <a:spcPct val="100000"/>
              </a:lnSpc>
            </a:pPr>
            <a:r>
              <a:rPr lang="en-IN" sz="1600" b="0" strike="noStrike" spc="-1" dirty="0">
                <a:latin typeface="Arial"/>
              </a:rPr>
              <a:t>2.Development Milestones Achieved:</a:t>
            </a:r>
            <a:endParaRPr lang="en-IN" dirty="0"/>
          </a:p>
          <a:p>
            <a:r>
              <a:rPr lang="en-IN" sz="1600" b="0" strike="noStrike" spc="-1" dirty="0">
                <a:latin typeface="Arial"/>
              </a:rPr>
              <a:t>   - Gesture Data Collection System:</a:t>
            </a:r>
            <a:r>
              <a:rPr lang="en-IN" sz="1600" spc="-1" dirty="0">
                <a:latin typeface="Arial"/>
              </a:rPr>
              <a:t> </a:t>
            </a:r>
            <a:r>
              <a:rPr lang="en-IN" sz="1600" b="0" strike="noStrike" spc="-1" dirty="0">
                <a:latin typeface="Arial"/>
              </a:rPr>
              <a:t>Enabled real-time image capture for training datasets across eight pre-defined gestures.</a:t>
            </a:r>
          </a:p>
          <a:p>
            <a:r>
              <a:rPr lang="en-IN" sz="1600" b="0" strike="noStrike" spc="-1" dirty="0">
                <a:latin typeface="Arial"/>
              </a:rPr>
              <a:t>   - Model Training:</a:t>
            </a:r>
            <a:r>
              <a:rPr lang="en-IN" sz="1600" spc="-1" dirty="0">
                <a:latin typeface="Arial"/>
              </a:rPr>
              <a:t> </a:t>
            </a:r>
            <a:r>
              <a:rPr lang="en-IN" sz="1600" b="0" strike="noStrike" spc="-1" dirty="0">
                <a:latin typeface="Arial"/>
              </a:rPr>
              <a:t>Successfully trained a Random Forest Classifier using custom gesture data, achieving promising accuracy.</a:t>
            </a:r>
          </a:p>
          <a:p>
            <a:r>
              <a:rPr lang="en-IN" sz="1600" b="0" strike="noStrike" spc="-1" dirty="0">
                <a:latin typeface="Arial"/>
              </a:rPr>
              <a:t>   - Real-Time Gesture Recognition:</a:t>
            </a:r>
            <a:r>
              <a:rPr lang="en-IN" sz="1600" spc="-1" dirty="0">
                <a:latin typeface="Arial"/>
              </a:rPr>
              <a:t> </a:t>
            </a:r>
            <a:r>
              <a:rPr lang="en-IN" sz="1600" b="0" strike="noStrike" spc="-1" dirty="0">
                <a:latin typeface="Arial"/>
              </a:rPr>
              <a:t>Built a system for recognizing gestures in real-time and converting them to audio output </a:t>
            </a:r>
            <a:endParaRPr lang="en-IN" sz="1600" spc="-1" dirty="0">
              <a:latin typeface="Arial"/>
            </a:endParaRPr>
          </a:p>
          <a:p>
            <a:r>
              <a:rPr lang="en-IN" sz="1600" spc="-1" dirty="0">
                <a:latin typeface="Arial"/>
              </a:rPr>
              <a:t>     </a:t>
            </a:r>
            <a:r>
              <a:rPr lang="en-IN" sz="1600" b="0" strike="noStrike" spc="-1" dirty="0">
                <a:latin typeface="Arial"/>
              </a:rPr>
              <a:t>using pyttsx3</a:t>
            </a:r>
            <a:endParaRPr lang="en-IN" dirty="0"/>
          </a:p>
          <a:p>
            <a:pPr>
              <a:lnSpc>
                <a:spcPct val="100000"/>
              </a:lnSpc>
            </a:pPr>
            <a:endParaRPr lang="en-IN" sz="1600" b="0" strike="noStrike" spc="-1" dirty="0">
              <a:latin typeface="Arial"/>
            </a:endParaRPr>
          </a:p>
          <a:p>
            <a:pPr>
              <a:lnSpc>
                <a:spcPct val="100000"/>
              </a:lnSpc>
            </a:pPr>
            <a:r>
              <a:rPr lang="en-IN" sz="1600" b="0" strike="noStrike" spc="-1" dirty="0">
                <a:latin typeface="Arial"/>
              </a:rPr>
              <a:t>3.Results Obtained:</a:t>
            </a:r>
          </a:p>
          <a:p>
            <a:pPr>
              <a:lnSpc>
                <a:spcPct val="100000"/>
              </a:lnSpc>
            </a:pPr>
            <a:r>
              <a:rPr lang="en-IN" sz="1600" b="0" strike="noStrike" spc="-1" dirty="0">
                <a:latin typeface="Arial"/>
              </a:rPr>
              <a:t>   - The system can identify trained gestures with high accuracy in controlled environments.</a:t>
            </a:r>
          </a:p>
          <a:p>
            <a:pPr>
              <a:lnSpc>
                <a:spcPct val="100000"/>
              </a:lnSpc>
            </a:pPr>
            <a:r>
              <a:rPr lang="en-IN" sz="1600" b="0" strike="noStrike" spc="-1" dirty="0">
                <a:latin typeface="Arial"/>
              </a:rPr>
              <a:t>   - Offline audio output ensures uninterrupted functionality.</a:t>
            </a:r>
          </a:p>
          <a:p>
            <a:pPr>
              <a:lnSpc>
                <a:spcPct val="100000"/>
              </a:lnSpc>
            </a:pPr>
            <a:endParaRPr lang="en-IN" sz="1600" b="0" strike="noStrike" spc="-1" dirty="0">
              <a:latin typeface="Arial"/>
            </a:endParaRPr>
          </a:p>
          <a:p>
            <a:pPr>
              <a:lnSpc>
                <a:spcPct val="100000"/>
              </a:lnSpc>
            </a:pPr>
            <a:r>
              <a:rPr lang="en-IN" sz="1600" b="0" strike="noStrike" spc="-1" dirty="0">
                <a:latin typeface="Arial"/>
              </a:rPr>
              <a:t>4.Next Steps:</a:t>
            </a:r>
          </a:p>
          <a:p>
            <a:pPr>
              <a:lnSpc>
                <a:spcPct val="100000"/>
              </a:lnSpc>
            </a:pPr>
            <a:r>
              <a:rPr lang="en-IN" sz="1600" b="0" strike="noStrike" spc="-1" dirty="0">
                <a:latin typeface="Arial"/>
              </a:rPr>
              <a:t>   - Enhance robustness for varying lighting and hand orientations.</a:t>
            </a:r>
          </a:p>
          <a:p>
            <a:pPr>
              <a:lnSpc>
                <a:spcPct val="100000"/>
              </a:lnSpc>
            </a:pPr>
            <a:r>
              <a:rPr lang="en-IN" sz="1600" b="0" strike="noStrike" spc="-1" dirty="0">
                <a:latin typeface="Arial"/>
              </a:rPr>
              <a:t>   - Expand gesture dataset for broader applicability.</a:t>
            </a:r>
          </a:p>
          <a:p>
            <a:pPr>
              <a:lnSpc>
                <a:spcPct val="100000"/>
              </a:lnSpc>
            </a:pPr>
            <a:r>
              <a:rPr lang="en-IN" sz="1600" b="0" strike="noStrike" spc="-1" dirty="0">
                <a:latin typeface="Arial"/>
              </a:rPr>
              <a:t>   - Optimize model for faster inference in real-time scenarios.</a:t>
            </a:r>
          </a:p>
          <a:p>
            <a:pPr>
              <a:lnSpc>
                <a:spcPct val="100000"/>
              </a:lnSpc>
            </a:pPr>
            <a:endParaRPr lang="en-IN" sz="1500" b="0" strike="noStrike" spc="-1">
              <a:latin typeface="Arial"/>
            </a:endParaRPr>
          </a:p>
          <a:p>
            <a:pPr>
              <a:lnSpc>
                <a:spcPct val="90000"/>
              </a:lnSpc>
              <a:spcBef>
                <a:spcPts val="1001"/>
              </a:spcBef>
            </a:pPr>
            <a:endParaRPr lang="en-IN" sz="1500" b="0" strike="noStrike" spc="-1">
              <a:latin typeface="Arial"/>
            </a:endParaRPr>
          </a:p>
          <a:p>
            <a:pPr>
              <a:lnSpc>
                <a:spcPct val="90000"/>
              </a:lnSpc>
              <a:spcBef>
                <a:spcPts val="1001"/>
              </a:spcBef>
            </a:pPr>
            <a:endParaRPr lang="en-IN" sz="1500" b="0" strike="noStrike" spc="-1">
              <a:latin typeface="Arial"/>
            </a:endParaRPr>
          </a:p>
          <a:p>
            <a:pPr>
              <a:lnSpc>
                <a:spcPct val="90000"/>
              </a:lnSpc>
              <a:spcBef>
                <a:spcPts val="1001"/>
              </a:spcBef>
            </a:pPr>
            <a:endParaRPr lang="en-IN" sz="1500" b="0" strike="noStrike" spc="-1">
              <a:latin typeface="Arial"/>
            </a:endParaRPr>
          </a:p>
          <a:p>
            <a:pPr marL="228600" indent="-227965">
              <a:lnSpc>
                <a:spcPct val="90000"/>
              </a:lnSpc>
              <a:spcBef>
                <a:spcPts val="1001"/>
              </a:spcBef>
              <a:buClr>
                <a:srgbClr val="000000"/>
              </a:buClr>
              <a:buFont typeface="Arial"/>
              <a:buChar char="•"/>
            </a:pPr>
            <a:endParaRPr lang="en-IN" sz="1500" b="0" strike="noStrike" spc="-1">
              <a:latin typeface="Arial"/>
            </a:endParaRPr>
          </a:p>
          <a:p>
            <a:pPr>
              <a:lnSpc>
                <a:spcPct val="100000"/>
              </a:lnSpc>
            </a:pPr>
            <a:endParaRPr lang="en-IN" sz="1500" b="0" strike="noStrike" spc="-1">
              <a:latin typeface="Arial"/>
            </a:endParaRPr>
          </a:p>
        </p:txBody>
      </p:sp>
    </p:spTree>
  </p:cSld>
  <p:clrMapOvr>
    <a:masterClrMapping/>
  </p:clrMapOvr>
  <p:transition spd="slow">
    <p:blinds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TextShape 1"/>
          <p:cNvSpPr txBox="1"/>
          <p:nvPr/>
        </p:nvSpPr>
        <p:spPr>
          <a:xfrm>
            <a:off x="681326" y="387840"/>
            <a:ext cx="10515240" cy="595800"/>
          </a:xfrm>
          <a:prstGeom prst="rect">
            <a:avLst/>
          </a:prstGeom>
          <a:noFill/>
          <a:ln>
            <a:noFill/>
          </a:ln>
        </p:spPr>
        <p:txBody>
          <a:bodyPr anchor="ctr">
            <a:noAutofit/>
          </a:bodyPr>
          <a:lstStyle/>
          <a:p>
            <a:pPr>
              <a:lnSpc>
                <a:spcPct val="90000"/>
              </a:lnSpc>
            </a:pPr>
            <a:r>
              <a:rPr lang="en-US" sz="4400" b="1" strike="noStrike" spc="-1" dirty="0">
                <a:solidFill>
                  <a:srgbClr val="0070C0"/>
                </a:solidFill>
                <a:latin typeface="Times New Roman"/>
              </a:rPr>
              <a:t>Project Timeline</a:t>
            </a:r>
            <a:endParaRPr lang="en-US" sz="4400" b="0" strike="noStrike" spc="-1" dirty="0">
              <a:solidFill>
                <a:srgbClr val="000000"/>
              </a:solidFill>
              <a:latin typeface="Calibri"/>
            </a:endParaRPr>
          </a:p>
        </p:txBody>
      </p:sp>
      <p:sp>
        <p:nvSpPr>
          <p:cNvPr id="98" name="TextShape 2"/>
          <p:cNvSpPr txBox="1"/>
          <p:nvPr/>
        </p:nvSpPr>
        <p:spPr>
          <a:xfrm>
            <a:off x="8610480" y="6356520"/>
            <a:ext cx="2742840" cy="364680"/>
          </a:xfrm>
          <a:prstGeom prst="rect">
            <a:avLst/>
          </a:prstGeom>
          <a:noFill/>
          <a:ln>
            <a:noFill/>
          </a:ln>
        </p:spPr>
        <p:txBody>
          <a:bodyPr anchor="ctr">
            <a:noAutofit/>
          </a:bodyPr>
          <a:lstStyle/>
          <a:p>
            <a:pPr algn="r">
              <a:lnSpc>
                <a:spcPct val="100000"/>
              </a:lnSpc>
            </a:pPr>
            <a:fld id="{CC8CCB96-7993-4B04-A59F-CF59CF40D4CC}" type="slidenum">
              <a:rPr lang="en-US" sz="1200" b="0" strike="noStrike" spc="-1">
                <a:solidFill>
                  <a:srgbClr val="898989"/>
                </a:solidFill>
                <a:latin typeface="Calibri"/>
              </a:rPr>
              <a:t>5</a:t>
            </a:fld>
            <a:endParaRPr lang="en-IN" sz="1200" b="0" strike="noStrike" spc="-1">
              <a:latin typeface="Times New Roman"/>
            </a:endParaRPr>
          </a:p>
        </p:txBody>
      </p:sp>
      <p:sp>
        <p:nvSpPr>
          <p:cNvPr id="99" name="CustomShape 3"/>
          <p:cNvSpPr/>
          <p:nvPr/>
        </p:nvSpPr>
        <p:spPr>
          <a:xfrm>
            <a:off x="-613440" y="901440"/>
            <a:ext cx="181822" cy="367878"/>
          </a:xfrm>
          <a:prstGeom prst="rect">
            <a:avLst/>
          </a:prstGeom>
          <a:noFill/>
          <a:ln>
            <a:noFill/>
          </a:ln>
        </p:spPr>
        <p:style>
          <a:lnRef idx="2">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pPr>
            <a:endParaRPr lang="en-GB" sz="1800" b="0" strike="noStrike" spc="-1" dirty="0">
              <a:solidFill>
                <a:srgbClr val="0070C0"/>
              </a:solidFill>
              <a:latin typeface="Calibri"/>
            </a:endParaRPr>
          </a:p>
        </p:txBody>
      </p:sp>
      <p:graphicFrame>
        <p:nvGraphicFramePr>
          <p:cNvPr id="349" name="Diagram1">
            <a:extLst>
              <a:ext uri="{FF2B5EF4-FFF2-40B4-BE49-F238E27FC236}">
                <a16:creationId xmlns:a16="http://schemas.microsoft.com/office/drawing/2014/main" id="{09D54428-708D-CB8D-889D-FDED09EF6F42}"/>
              </a:ext>
            </a:extLst>
          </p:cNvPr>
          <p:cNvGraphicFramePr/>
          <p:nvPr>
            <p:extLst>
              <p:ext uri="{D42A27DB-BD31-4B8C-83A1-F6EECF244321}">
                <p14:modId xmlns:p14="http://schemas.microsoft.com/office/powerpoint/2010/main" val="3008145569"/>
              </p:ext>
            </p:extLst>
          </p:nvPr>
        </p:nvGraphicFramePr>
        <p:xfrm>
          <a:off x="-3356026" y="961586"/>
          <a:ext cx="19529843" cy="52212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spd="slow">
    <p:blinds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TextShape 1"/>
          <p:cNvSpPr txBox="1"/>
          <p:nvPr/>
        </p:nvSpPr>
        <p:spPr>
          <a:xfrm>
            <a:off x="0" y="0"/>
            <a:ext cx="12191760" cy="6857640"/>
          </a:xfrm>
          <a:prstGeom prst="rect">
            <a:avLst/>
          </a:prstGeom>
          <a:solidFill>
            <a:srgbClr val="1F4E79"/>
          </a:solidFill>
          <a:ln>
            <a:noFill/>
          </a:ln>
        </p:spPr>
        <p:txBody>
          <a:bodyPr>
            <a:noAutofit/>
          </a:bodyPr>
          <a:lstStyle/>
          <a:p>
            <a:pPr algn="ctr">
              <a:lnSpc>
                <a:spcPct val="90000"/>
              </a:lnSpc>
              <a:spcBef>
                <a:spcPts val="1001"/>
              </a:spcBef>
              <a:tabLst>
                <a:tab pos="0" algn="l"/>
              </a:tabLst>
            </a:pPr>
            <a:endParaRPr lang="en-US" sz="2800" b="0" strike="noStrike" spc="-1">
              <a:solidFill>
                <a:srgbClr val="000000"/>
              </a:solidFill>
              <a:latin typeface="Calibri"/>
            </a:endParaRPr>
          </a:p>
          <a:p>
            <a:pPr algn="ctr">
              <a:lnSpc>
                <a:spcPct val="90000"/>
              </a:lnSpc>
              <a:spcBef>
                <a:spcPts val="1001"/>
              </a:spcBef>
              <a:tabLst>
                <a:tab pos="0" algn="l"/>
              </a:tabLst>
            </a:pPr>
            <a:r>
              <a:rPr lang="en-US" sz="6600" b="0" strike="noStrike" spc="-1">
                <a:solidFill>
                  <a:srgbClr val="FFFF00"/>
                </a:solidFill>
                <a:latin typeface="Times New Roman"/>
              </a:rPr>
              <a:t>  </a:t>
            </a:r>
            <a:r>
              <a:rPr lang="en-US" sz="4800" b="0" strike="noStrike" spc="-1">
                <a:solidFill>
                  <a:srgbClr val="FFFF00"/>
                </a:solidFill>
                <a:latin typeface="Times New Roman"/>
              </a:rPr>
              <a:t>Q&amp;A</a:t>
            </a:r>
            <a:endParaRPr lang="en-US" sz="4800" b="0" strike="noStrike" spc="-1">
              <a:solidFill>
                <a:srgbClr val="000000"/>
              </a:solidFill>
              <a:latin typeface="Calibri"/>
            </a:endParaRPr>
          </a:p>
          <a:p>
            <a:pPr algn="ctr">
              <a:lnSpc>
                <a:spcPct val="90000"/>
              </a:lnSpc>
              <a:spcBef>
                <a:spcPts val="1001"/>
              </a:spcBef>
              <a:tabLst>
                <a:tab pos="0" algn="l"/>
              </a:tabLst>
            </a:pPr>
            <a:endParaRPr lang="en-US" sz="4800" b="0" strike="noStrike" spc="-1">
              <a:solidFill>
                <a:srgbClr val="000000"/>
              </a:solidFill>
              <a:latin typeface="Calibri"/>
            </a:endParaRPr>
          </a:p>
        </p:txBody>
      </p:sp>
      <p:sp>
        <p:nvSpPr>
          <p:cNvPr id="101" name="TextShape 2"/>
          <p:cNvSpPr txBox="1"/>
          <p:nvPr/>
        </p:nvSpPr>
        <p:spPr>
          <a:xfrm>
            <a:off x="8610480" y="6356520"/>
            <a:ext cx="2742840" cy="364680"/>
          </a:xfrm>
          <a:prstGeom prst="rect">
            <a:avLst/>
          </a:prstGeom>
          <a:noFill/>
          <a:ln>
            <a:noFill/>
          </a:ln>
        </p:spPr>
        <p:txBody>
          <a:bodyPr anchor="ctr">
            <a:noAutofit/>
          </a:bodyPr>
          <a:lstStyle/>
          <a:p>
            <a:pPr algn="r">
              <a:lnSpc>
                <a:spcPct val="100000"/>
              </a:lnSpc>
            </a:pPr>
            <a:fld id="{6178CF60-6D79-4581-95B7-630F81031143}" type="slidenum">
              <a:rPr lang="en-US" sz="1200" b="0" strike="noStrike" spc="-1">
                <a:solidFill>
                  <a:srgbClr val="898989"/>
                </a:solidFill>
                <a:latin typeface="Times New Roman"/>
              </a:rPr>
              <a:t>6</a:t>
            </a:fld>
            <a:endParaRPr lang="en-IN" sz="1200" b="0" strike="noStrike" spc="-1">
              <a:latin typeface="Times New Roman"/>
            </a:endParaRPr>
          </a:p>
        </p:txBody>
      </p:sp>
      <p:pic>
        <p:nvPicPr>
          <p:cNvPr id="102" name="Picture 7" descr="bd04924_"/>
          <p:cNvPicPr/>
          <p:nvPr/>
        </p:nvPicPr>
        <p:blipFill>
          <a:blip r:embed="rId2"/>
          <a:stretch/>
        </p:blipFill>
        <p:spPr>
          <a:xfrm>
            <a:off x="5005080" y="2150280"/>
            <a:ext cx="2840760" cy="3832200"/>
          </a:xfrm>
          <a:prstGeom prst="rect">
            <a:avLst/>
          </a:prstGeom>
          <a:ln>
            <a:noFill/>
          </a:ln>
        </p:spPr>
      </p:pic>
    </p:spTree>
  </p:cSld>
  <p:clrMapOvr>
    <a:masterClrMapping/>
  </p:clrMapOvr>
  <p:transition spd="slow">
    <p:blinds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TextShape 1"/>
          <p:cNvSpPr txBox="1"/>
          <p:nvPr/>
        </p:nvSpPr>
        <p:spPr>
          <a:xfrm>
            <a:off x="838080" y="2547360"/>
            <a:ext cx="10515240" cy="1214640"/>
          </a:xfrm>
          <a:prstGeom prst="rect">
            <a:avLst/>
          </a:prstGeom>
          <a:noFill/>
          <a:ln>
            <a:noFill/>
          </a:ln>
        </p:spPr>
        <p:txBody>
          <a:bodyPr>
            <a:noAutofit/>
          </a:bodyPr>
          <a:lstStyle/>
          <a:p>
            <a:pPr algn="ctr">
              <a:lnSpc>
                <a:spcPct val="90000"/>
              </a:lnSpc>
              <a:spcBef>
                <a:spcPts val="1001"/>
              </a:spcBef>
              <a:tabLst>
                <a:tab pos="0" algn="l"/>
              </a:tabLst>
            </a:pPr>
            <a:r>
              <a:rPr lang="en-US" sz="6600" b="0" strike="noStrike" spc="-1">
                <a:solidFill>
                  <a:srgbClr val="A71180"/>
                </a:solidFill>
                <a:latin typeface="Times New Roman"/>
              </a:rPr>
              <a:t>Thank you !!</a:t>
            </a:r>
            <a:endParaRPr lang="en-US" sz="6600" b="0" strike="noStrike" spc="-1">
              <a:solidFill>
                <a:srgbClr val="000000"/>
              </a:solidFill>
              <a:latin typeface="Calibri"/>
            </a:endParaRPr>
          </a:p>
        </p:txBody>
      </p:sp>
      <p:sp>
        <p:nvSpPr>
          <p:cNvPr id="104" name="TextShape 2"/>
          <p:cNvSpPr txBox="1"/>
          <p:nvPr/>
        </p:nvSpPr>
        <p:spPr>
          <a:xfrm>
            <a:off x="8610480" y="6356520"/>
            <a:ext cx="2742840" cy="364680"/>
          </a:xfrm>
          <a:prstGeom prst="rect">
            <a:avLst/>
          </a:prstGeom>
          <a:noFill/>
          <a:ln>
            <a:noFill/>
          </a:ln>
        </p:spPr>
        <p:txBody>
          <a:bodyPr anchor="ctr">
            <a:noAutofit/>
          </a:bodyPr>
          <a:lstStyle/>
          <a:p>
            <a:pPr algn="r">
              <a:lnSpc>
                <a:spcPct val="100000"/>
              </a:lnSpc>
            </a:pPr>
            <a:fld id="{E2F0AE55-BDDF-4C6E-A7AF-946D8D3EEF00}" type="slidenum">
              <a:rPr lang="en-US" sz="1200" b="0" strike="noStrike" spc="-1">
                <a:solidFill>
                  <a:srgbClr val="898989"/>
                </a:solidFill>
                <a:latin typeface="Calibri"/>
              </a:rPr>
              <a:t>7</a:t>
            </a:fld>
            <a:endParaRPr lang="en-IN" sz="1200" b="0" strike="noStrike" spc="-1">
              <a:latin typeface="Times New Roman"/>
            </a:endParaRPr>
          </a:p>
        </p:txBody>
      </p:sp>
    </p:spTree>
  </p:cSld>
  <p:clrMapOvr>
    <a:masterClrMapping/>
  </p:clrMapOvr>
  <p:transition spd="slow">
    <p:blinds dir="vert"/>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7768</TotalTime>
  <Words>674</Words>
  <Application>Microsoft Office PowerPoint</Application>
  <PresentationFormat>Widescreen</PresentationFormat>
  <Paragraphs>115</Paragraphs>
  <Slides>7</Slides>
  <Notes>1</Notes>
  <HiddenSlides>0</HiddenSlides>
  <MMClips>0</MMClips>
  <ScaleCrop>false</ScaleCrop>
  <HeadingPairs>
    <vt:vector size="4" baseType="variant">
      <vt:variant>
        <vt:lpstr>Theme</vt:lpstr>
      </vt:variant>
      <vt:variant>
        <vt:i4>2</vt:i4>
      </vt:variant>
      <vt:variant>
        <vt:lpstr>Slide Titles</vt:lpstr>
      </vt:variant>
      <vt:variant>
        <vt:i4>7</vt:i4>
      </vt:variant>
    </vt:vector>
  </HeadingPairs>
  <TitlesOfParts>
    <vt:vector size="9" baseType="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Preeteesh</dc:creator>
  <dc:description/>
  <cp:lastModifiedBy>KEERTHAN SHETTY</cp:lastModifiedBy>
  <cp:revision>945</cp:revision>
  <dcterms:created xsi:type="dcterms:W3CDTF">2018-06-07T04:06:17Z</dcterms:created>
  <dcterms:modified xsi:type="dcterms:W3CDTF">2024-11-23T03:51:49Z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7</vt:i4>
  </property>
</Properties>
</file>