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9" r:id="rId2"/>
    <p:sldId id="290" r:id="rId3"/>
    <p:sldId id="291" r:id="rId4"/>
    <p:sldId id="292" r:id="rId5"/>
    <p:sldId id="298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4" r:id="rId16"/>
    <p:sldId id="288" r:id="rId17"/>
    <p:sldId id="295" r:id="rId18"/>
    <p:sldId id="287" r:id="rId19"/>
    <p:sldId id="293" r:id="rId20"/>
    <p:sldId id="296" r:id="rId21"/>
    <p:sldId id="29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>
      <p:cViewPr>
        <p:scale>
          <a:sx n="76" d="100"/>
          <a:sy n="76" d="100"/>
        </p:scale>
        <p:origin x="-2006" y="-3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5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reybreen/twitter-sentiment-analysis-tutorial-201107/tree/master/data/opinion-lexicon-English" TargetMode="External"/><Relationship Id="rId2" Type="http://schemas.openxmlformats.org/officeDocument/2006/relationships/hyperlink" Target="https://www.kaggle.com/monogenea/game-of-thrones-twitter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mongodb.com/python/current/tutorial.html" TargetMode="External"/><Relationship Id="rId4" Type="http://schemas.openxmlformats.org/officeDocument/2006/relationships/hyperlink" Target="https://www.rottentomatoes.com/tv/game_of_thrones/s0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72690" y="4800600"/>
            <a:ext cx="472059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0" algn="ctr">
              <a:lnSpc>
                <a:spcPct val="100000"/>
              </a:lnSpc>
              <a:spcBef>
                <a:spcPts val="100"/>
              </a:spcBef>
            </a:pPr>
            <a:r>
              <a:rPr lang="en-IN" sz="2500" spc="-5" dirty="0">
                <a:solidFill>
                  <a:srgbClr val="00B050"/>
                </a:solidFill>
                <a:latin typeface="Constantia"/>
                <a:cs typeface="Constantia"/>
              </a:rPr>
              <a:t>By Akarsh Kancharla &amp;  Keerthan Vudutha</a:t>
            </a:r>
            <a:endParaRPr sz="2500" dirty="0">
              <a:solidFill>
                <a:srgbClr val="00B050"/>
              </a:solidFill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1580" y="6445250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April 1</a:t>
            </a:r>
            <a:r>
              <a:rPr sz="1575" spc="-7" baseline="29100" dirty="0">
                <a:solidFill>
                  <a:srgbClr val="FFFFFF"/>
                </a:solidFill>
                <a:latin typeface="Constantia"/>
                <a:cs typeface="Constantia"/>
              </a:rPr>
              <a:t>st,</a:t>
            </a:r>
            <a:r>
              <a:rPr sz="1575" spc="209" baseline="291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2012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CEFC22-A43F-4719-8019-E1DE6E44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22" y="2362200"/>
            <a:ext cx="5913120" cy="123110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Analysis of GOT’s Twitter Dataset</a:t>
            </a:r>
          </a:p>
        </p:txBody>
      </p:sp>
      <p:pic>
        <p:nvPicPr>
          <p:cNvPr id="11" name="Picture 10" descr="A picture containing sitting, dark, black, pair&#10;&#10;Description automatically generated">
            <a:extLst>
              <a:ext uri="{FF2B5EF4-FFF2-40B4-BE49-F238E27FC236}">
                <a16:creationId xmlns:a16="http://schemas.microsoft.com/office/drawing/2014/main" xmlns="" id="{B93928B2-3BB3-469B-AC52-3EF258C5D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2499306" cy="17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88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Episode wise(Week wise) Sentiment Analysis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10480"/>
            <a:ext cx="8229600" cy="376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Calculate sentiment score for all tweets</a:t>
            </a:r>
          </a:p>
          <a:p>
            <a:r>
              <a:rPr lang="en-US" sz="2000" dirty="0" smtClean="0"/>
              <a:t>Group the tweets on episode basis and find the mean of sentiment scores for each episode</a:t>
            </a:r>
          </a:p>
          <a:p>
            <a:r>
              <a:rPr lang="en-US" sz="2000" dirty="0" smtClean="0"/>
              <a:t>Return the mean values of each episode and plot them on bar graph</a:t>
            </a:r>
          </a:p>
        </p:txBody>
      </p:sp>
      <p:sp>
        <p:nvSpPr>
          <p:cNvPr id="7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0" y="3124200"/>
            <a:ext cx="3962743" cy="2911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462"/>
            <a:ext cx="4038600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Skewness analysis of Audience Emotions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6670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sentiment score for all tweets</a:t>
            </a:r>
          </a:p>
          <a:p>
            <a:r>
              <a:rPr lang="en-US" sz="2400" dirty="0" smtClean="0"/>
              <a:t>Group them on episode basis</a:t>
            </a:r>
          </a:p>
          <a:p>
            <a:r>
              <a:rPr lang="en-US" sz="2400" dirty="0" smtClean="0"/>
              <a:t>Calculate mean of sentiment scores for each episode</a:t>
            </a:r>
          </a:p>
          <a:p>
            <a:r>
              <a:rPr lang="en-US" sz="2400" dirty="0" smtClean="0"/>
              <a:t>Calculate and return skewness of entire data by using</a:t>
            </a:r>
            <a:r>
              <a:rPr lang="en-US" sz="2400" dirty="0"/>
              <a:t> </a:t>
            </a:r>
            <a:r>
              <a:rPr lang="en-US" sz="2400" dirty="0" smtClean="0"/>
              <a:t>the mean value for each episode.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2601"/>
            <a:ext cx="9144000" cy="1295400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4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Episode wise(Week wise) Deviation of Mean in the Emotions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5686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sentiment score for all tweets</a:t>
            </a:r>
          </a:p>
          <a:p>
            <a:r>
              <a:rPr lang="en-US" sz="2400" dirty="0" smtClean="0"/>
              <a:t>Return standard deviation of all tweets</a:t>
            </a:r>
          </a:p>
          <a:p>
            <a:r>
              <a:rPr lang="en-US" sz="2400" dirty="0" smtClean="0"/>
              <a:t>Group the sentiment value of all tweets on episode basis</a:t>
            </a:r>
          </a:p>
          <a:p>
            <a:r>
              <a:rPr lang="en-US" sz="2400" dirty="0" smtClean="0"/>
              <a:t>Calculate standard deviation of each episode</a:t>
            </a:r>
          </a:p>
          <a:p>
            <a:r>
              <a:rPr lang="en-US" sz="2400" dirty="0" smtClean="0"/>
              <a:t>And plot the deviation value for each episode values on bar graph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4010"/>
            <a:ext cx="4991937" cy="1089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36" y="3955534"/>
            <a:ext cx="4031329" cy="2888230"/>
          </a:xfrm>
          <a:prstGeom prst="rect">
            <a:avLst/>
          </a:prstGeom>
        </p:spPr>
      </p:pic>
      <p:sp>
        <p:nvSpPr>
          <p:cNvPr id="10" name="object 3"/>
          <p:cNvSpPr/>
          <p:nvPr/>
        </p:nvSpPr>
        <p:spPr>
          <a:xfrm>
            <a:off x="8269375" y="5548364"/>
            <a:ext cx="9906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1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Comparison of Critics and Audience Opinion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6670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sentiment score of audiences </a:t>
            </a:r>
            <a:r>
              <a:rPr lang="en-US" sz="2400" dirty="0"/>
              <a:t>tweets for every </a:t>
            </a:r>
            <a:r>
              <a:rPr lang="en-US" sz="2400" dirty="0" smtClean="0"/>
              <a:t>episode </a:t>
            </a:r>
            <a:r>
              <a:rPr lang="en-US" sz="2400" dirty="0"/>
              <a:t>from collection 1 </a:t>
            </a:r>
          </a:p>
          <a:p>
            <a:r>
              <a:rPr lang="en-US" sz="2400" dirty="0" smtClean="0"/>
              <a:t>Calculate sentiment score of critics reviews for every episode from collection 2</a:t>
            </a:r>
          </a:p>
          <a:p>
            <a:r>
              <a:rPr lang="en-US" sz="2400" dirty="0" smtClean="0"/>
              <a:t>Find and return correlation between the calculated sentiment scores of audience tweets </a:t>
            </a:r>
            <a:r>
              <a:rPr lang="en-US" sz="2400" dirty="0"/>
              <a:t>and calculated sentiment scores of critics </a:t>
            </a:r>
            <a:r>
              <a:rPr lang="en-US" sz="2400" dirty="0" smtClean="0"/>
              <a:t>reviews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5867400"/>
            <a:ext cx="9138138" cy="990600"/>
          </a:xfrm>
          <a:prstGeom prst="rect">
            <a:avLst/>
          </a:prstGeom>
        </p:spPr>
      </p:pic>
      <p:sp>
        <p:nvSpPr>
          <p:cNvPr id="7" name="object 3"/>
          <p:cNvSpPr/>
          <p:nvPr/>
        </p:nvSpPr>
        <p:spPr>
          <a:xfrm>
            <a:off x="8269375" y="5548364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2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Insert a Tweet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9818"/>
            <a:ext cx="87630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status_id</a:t>
            </a:r>
            <a:r>
              <a:rPr lang="en-US" sz="2400" dirty="0" smtClean="0"/>
              <a:t>, username, text as inputs from user</a:t>
            </a:r>
          </a:p>
          <a:p>
            <a:r>
              <a:rPr lang="en-US" sz="2400" dirty="0" smtClean="0"/>
              <a:t>Get current date from system and use it as input</a:t>
            </a:r>
            <a:endParaRPr lang="en-US" sz="2400" dirty="0"/>
          </a:p>
          <a:p>
            <a:r>
              <a:rPr lang="en-US" sz="2400" dirty="0" smtClean="0"/>
              <a:t>Using above inputs                                                       </a:t>
            </a:r>
            <a:r>
              <a:rPr lang="en-US" sz="2400" u="sng" dirty="0" smtClean="0"/>
              <a:t>inserting a tweet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insert a document into </a:t>
            </a:r>
          </a:p>
          <a:p>
            <a:pPr marL="0" indent="0">
              <a:buNone/>
            </a:pPr>
            <a:r>
              <a:rPr lang="en-US" sz="2400" dirty="0" smtClean="0"/>
              <a:t>     collection 1</a:t>
            </a:r>
          </a:p>
          <a:p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38400"/>
            <a:ext cx="5181600" cy="4441372"/>
          </a:xfrm>
          <a:prstGeom prst="rect">
            <a:avLst/>
          </a:prstGeom>
        </p:spPr>
      </p:pic>
      <p:sp>
        <p:nvSpPr>
          <p:cNvPr id="13" name="object 3"/>
          <p:cNvSpPr/>
          <p:nvPr/>
        </p:nvSpPr>
        <p:spPr>
          <a:xfrm>
            <a:off x="8382000" y="55693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4284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Recent tweets before insertion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Recent tweets after insertion</a:t>
            </a:r>
            <a:r>
              <a:rPr lang="en-US" sz="2400" dirty="0" smtClean="0"/>
              <a:t>          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825"/>
            <a:ext cx="9137301" cy="3351173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1000"/>
            <a:ext cx="913730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Delete Recent Tweet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1139"/>
            <a:ext cx="8610600" cy="466551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Sort the tweets in non-ascending order</a:t>
            </a:r>
          </a:p>
          <a:p>
            <a:r>
              <a:rPr lang="en-US" sz="2000" dirty="0" smtClean="0"/>
              <a:t>Find the most recent tweet in a collection</a:t>
            </a:r>
          </a:p>
          <a:p>
            <a:r>
              <a:rPr lang="en-US" sz="2000" dirty="0" smtClean="0"/>
              <a:t>Delete that tweet from the collection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Deleting a tweet</a:t>
            </a:r>
            <a:r>
              <a:rPr lang="en-US" sz="2000" dirty="0" smtClean="0"/>
              <a:t>    </a:t>
            </a:r>
            <a:r>
              <a:rPr lang="en-US" sz="1800" dirty="0" smtClean="0"/>
              <a:t>  </a:t>
            </a:r>
            <a:endParaRPr lang="en-US" sz="1800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312"/>
            <a:ext cx="9144000" cy="1962688"/>
          </a:xfrm>
          <a:prstGeom prst="rect">
            <a:avLst/>
          </a:prstGeom>
        </p:spPr>
      </p:pic>
      <p:sp>
        <p:nvSpPr>
          <p:cNvPr id="17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2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" y="0"/>
            <a:ext cx="8229600" cy="3763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/>
              <a:t>Recent tweets before deletion: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u="sng" dirty="0" smtClean="0"/>
              <a:t>Checking recent tweets:</a:t>
            </a:r>
            <a:r>
              <a:rPr lang="en-US" sz="1800" dirty="0" smtClean="0"/>
              <a:t> previously inserted tweet got deleted</a:t>
            </a:r>
            <a:endParaRPr lang="en-US" sz="18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399"/>
            <a:ext cx="9182519" cy="2895601"/>
          </a:xfrm>
          <a:prstGeom prst="rect">
            <a:avLst/>
          </a:prstGeom>
        </p:spPr>
      </p:pic>
      <p:sp>
        <p:nvSpPr>
          <p:cNvPr id="13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457200"/>
            <a:ext cx="9137301" cy="30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Edit </a:t>
            </a:r>
            <a:r>
              <a:rPr lang="en-US" spc="-20" dirty="0">
                <a:solidFill>
                  <a:srgbClr val="00B050"/>
                </a:solidFill>
              </a:rPr>
              <a:t>R</a:t>
            </a:r>
            <a:r>
              <a:rPr lang="en-US" spc="-20" dirty="0" smtClean="0">
                <a:solidFill>
                  <a:srgbClr val="00B050"/>
                </a:solidFill>
              </a:rPr>
              <a:t>ecent Tweet of a user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 username as input</a:t>
            </a:r>
          </a:p>
          <a:p>
            <a:r>
              <a:rPr lang="en-US" sz="2400" dirty="0" smtClean="0"/>
              <a:t>Sort tweets with that username in non-ascending order of date and time</a:t>
            </a:r>
          </a:p>
          <a:p>
            <a:r>
              <a:rPr lang="en-US" sz="2400" dirty="0" smtClean="0"/>
              <a:t>Find the recent tweet and display the text</a:t>
            </a:r>
          </a:p>
          <a:p>
            <a:r>
              <a:rPr lang="en-US" sz="2400" dirty="0" smtClean="0"/>
              <a:t> Take text as input, use the input to edit the text</a:t>
            </a:r>
          </a:p>
          <a:p>
            <a:r>
              <a:rPr lang="en-US" sz="2400" dirty="0" smtClean="0"/>
              <a:t>Make the changes and save into databases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Editing: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" y="4267200"/>
            <a:ext cx="9124740" cy="2590801"/>
          </a:xfrm>
          <a:prstGeom prst="rect">
            <a:avLst/>
          </a:prstGeom>
        </p:spPr>
      </p:pic>
      <p:sp>
        <p:nvSpPr>
          <p:cNvPr id="10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554497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Recent tweets before Editing a tweet: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/>
              <a:t>R</a:t>
            </a:r>
            <a:r>
              <a:rPr lang="en-US" sz="2400" u="sng" dirty="0" smtClean="0"/>
              <a:t>ecent tweets after editing:</a:t>
            </a:r>
            <a:r>
              <a:rPr lang="en-US" sz="2400" dirty="0" smtClean="0"/>
              <a:t>  tweet got updated</a:t>
            </a:r>
            <a:endParaRPr lang="en-US" sz="24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9144000" cy="3505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457200"/>
            <a:ext cx="9144000" cy="2590800"/>
          </a:xfrm>
          <a:prstGeom prst="rect">
            <a:avLst/>
          </a:prstGeom>
        </p:spPr>
      </p:pic>
      <p:sp>
        <p:nvSpPr>
          <p:cNvPr id="12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5750" y="5391150"/>
            <a:ext cx="12382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66CB620-249F-4905-BC2E-1A758CC3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5913120" cy="553998"/>
          </a:xfrm>
        </p:spPr>
        <p:txBody>
          <a:bodyPr>
            <a:normAutofit fontScale="90000"/>
          </a:bodyPr>
          <a:lstStyle/>
          <a:p>
            <a:r>
              <a:rPr lang="en-IN" sz="3600" spc="-5" dirty="0">
                <a:solidFill>
                  <a:srgbClr val="00B050"/>
                </a:solidFill>
              </a:rPr>
              <a:t>Introduction</a:t>
            </a:r>
            <a:endParaRPr lang="en-IN" sz="35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0BB04C-3C32-44F4-8DC7-B48489169A4B}"/>
              </a:ext>
            </a:extLst>
          </p:cNvPr>
          <p:cNvSpPr txBox="1"/>
          <p:nvPr/>
        </p:nvSpPr>
        <p:spPr>
          <a:xfrm>
            <a:off x="838200" y="1828800"/>
            <a:ext cx="754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IN" sz="2000" spc="-5" dirty="0">
                <a:solidFill>
                  <a:srgbClr val="92E40C"/>
                </a:solidFill>
                <a:latin typeface="Constantia"/>
                <a:cs typeface="Constanti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analyse the Game of Thrones Twitter dataset to see how the audience have received the final season of the show.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 Used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Game of thrones twitter dataset from Kaggle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Critic reviews dataset from Rotten Tomatoes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Bag of positive and negative words as a text file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MongoDB to store the datasets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Python to run the queries (PyMongo)</a:t>
            </a:r>
          </a:p>
        </p:txBody>
      </p:sp>
    </p:spTree>
    <p:extLst>
      <p:ext uri="{BB962C8B-B14F-4D97-AF65-F5344CB8AC3E}">
        <p14:creationId xmlns:p14="http://schemas.microsoft.com/office/powerpoint/2010/main" val="16787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[1] The </a:t>
            </a:r>
            <a:r>
              <a:rPr lang="en-US" dirty="0"/>
              <a:t>Dataset is obtained from the following source on the </a:t>
            </a:r>
            <a:r>
              <a:rPr lang="en-US" dirty="0" smtClean="0"/>
              <a:t>internet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://www.kaggle.com/monogenea/game-of-thrones-twitter</a:t>
            </a:r>
            <a:r>
              <a:rPr lang="en-US" u="sng" dirty="0" smtClean="0">
                <a:hlinkClick r:id="rId2"/>
              </a:rPr>
              <a:t>.</a:t>
            </a:r>
            <a:endParaRPr lang="en-US" u="sng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[2] Bag </a:t>
            </a:r>
            <a:r>
              <a:rPr lang="en-US" dirty="0"/>
              <a:t>of positive, negative words are taken </a:t>
            </a:r>
            <a:r>
              <a:rPr lang="en-US" dirty="0" smtClean="0"/>
              <a:t>from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github.com/jeffreybreen/twitter-sentiment-analysis-tutorial-201107/tree/master/data/opinion-lexicon-English</a:t>
            </a:r>
            <a:endParaRPr lang="en-US" u="sng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smtClean="0"/>
              <a:t> Critics </a:t>
            </a:r>
            <a:r>
              <a:rPr lang="en-US" dirty="0"/>
              <a:t>reviews for Game of Thrones final season are collected from </a:t>
            </a:r>
          </a:p>
          <a:p>
            <a:pPr marL="0" indent="0">
              <a:buNone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www.rottentomatoes.com/tv/game_of_thrones/s08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://api.mongodb.com/python/current/tutorial.html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70" y="2830671"/>
            <a:ext cx="3070860" cy="2065020"/>
          </a:xfrm>
        </p:spPr>
      </p:pic>
    </p:spTree>
    <p:extLst>
      <p:ext uri="{BB962C8B-B14F-4D97-AF65-F5344CB8AC3E}">
        <p14:creationId xmlns:p14="http://schemas.microsoft.com/office/powerpoint/2010/main" val="22740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620" y="364868"/>
            <a:ext cx="35407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00B050"/>
                </a:solidFill>
              </a:rPr>
              <a:t>Collection 1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090" y="1117357"/>
            <a:ext cx="68319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078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IN" sz="2400" dirty="0">
                <a:solidFill>
                  <a:schemeClr val="bg1"/>
                </a:solidFill>
                <a:latin typeface="Constantia"/>
                <a:cs typeface="Constantia"/>
              </a:rPr>
              <a:t>The first Collection has the fields shown in the figure</a:t>
            </a:r>
            <a:endParaRPr sz="2400" dirty="0">
              <a:solidFill>
                <a:schemeClr val="bg1"/>
              </a:solidFill>
              <a:latin typeface="Constantia"/>
              <a:cs typeface="Constantia"/>
            </a:endParaRP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8A60D2CE-CD14-4806-B2B1-B532DBB09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" y="1900929"/>
            <a:ext cx="726199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91ADD400-400B-4876-9307-B9F44AF2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38200"/>
            <a:ext cx="5913120" cy="492443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rgbClr val="00B050"/>
                </a:solidFill>
              </a:rPr>
              <a:t>Collection 2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332381-E32E-4564-993C-C3C2034F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36341"/>
            <a:ext cx="8458200" cy="404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DF51E8-46D6-42A2-BFF5-011560D7201B}"/>
              </a:ext>
            </a:extLst>
          </p:cNvPr>
          <p:cNvSpPr txBox="1"/>
          <p:nvPr/>
        </p:nvSpPr>
        <p:spPr>
          <a:xfrm>
            <a:off x="762000" y="2280567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Scrapped from the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RottenTomatoes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website: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https://www.rottentomatoes.com/tv/game_of_thrones/s08</a:t>
            </a:r>
          </a:p>
        </p:txBody>
      </p:sp>
    </p:spTree>
    <p:extLst>
      <p:ext uri="{BB962C8B-B14F-4D97-AF65-F5344CB8AC3E}">
        <p14:creationId xmlns:p14="http://schemas.microsoft.com/office/powerpoint/2010/main" val="5922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>
                <a:solidFill>
                  <a:srgbClr val="00B050"/>
                </a:solidFill>
              </a:rPr>
              <a:t>User </a:t>
            </a:r>
            <a:r>
              <a:rPr lang="en-IN" spc="-5" dirty="0">
                <a:solidFill>
                  <a:srgbClr val="00B050"/>
                </a:solidFill>
              </a:rPr>
              <a:t>I</a:t>
            </a:r>
            <a:r>
              <a:rPr lang="en-IN" spc="-5" dirty="0" smtClean="0">
                <a:solidFill>
                  <a:srgbClr val="00B050"/>
                </a:solidFill>
              </a:rPr>
              <a:t>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1" y="1714155"/>
            <a:ext cx="6210838" cy="4298052"/>
          </a:xfrm>
        </p:spPr>
      </p:pic>
    </p:spTree>
    <p:extLst>
      <p:ext uri="{BB962C8B-B14F-4D97-AF65-F5344CB8AC3E}">
        <p14:creationId xmlns:p14="http://schemas.microsoft.com/office/powerpoint/2010/main" val="11213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492443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Top 5 Recent Tweets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93989" cy="173367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Arrange the tweets in non-ascending order by using date and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And return the text of only top 5 tweets from the collection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672"/>
            <a:ext cx="9144000" cy="3981328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81534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Top 5 Frequently Used Positive Words in the Tweets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20574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a bag of positive words from a text file, put those words into a data structure</a:t>
            </a:r>
          </a:p>
          <a:p>
            <a:r>
              <a:rPr lang="en-US" sz="2400" dirty="0" smtClean="0"/>
              <a:t>Compare all the tweets with the words in data structure and if matched increase the count for that word</a:t>
            </a:r>
          </a:p>
          <a:p>
            <a:r>
              <a:rPr lang="en-US" sz="2400" dirty="0" smtClean="0"/>
              <a:t>Return the top 5 words with highest count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105400"/>
            <a:ext cx="9144000" cy="1752600"/>
          </a:xfrm>
          <a:prstGeom prst="rect">
            <a:avLst/>
          </a:prstGeom>
        </p:spPr>
      </p:pic>
      <p:sp>
        <p:nvSpPr>
          <p:cNvPr id="8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43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Top 5 Frequently Used Negative Words in the Tweets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20574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a bag of negative words from a text file, put those words into a data structure</a:t>
            </a:r>
          </a:p>
          <a:p>
            <a:r>
              <a:rPr lang="en-US" sz="2400" dirty="0"/>
              <a:t>Compare all the tweets with the words in </a:t>
            </a:r>
            <a:r>
              <a:rPr lang="en-US" sz="2400" dirty="0" smtClean="0"/>
              <a:t>data structure </a:t>
            </a:r>
            <a:r>
              <a:rPr lang="en-US" sz="2400" dirty="0"/>
              <a:t>and if matched increase the count for that word</a:t>
            </a:r>
          </a:p>
          <a:p>
            <a:r>
              <a:rPr lang="en-US" sz="2400" dirty="0" smtClean="0"/>
              <a:t>Return the top 5 words with highest count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1600"/>
            <a:ext cx="9144000" cy="1661221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00B050"/>
                </a:solidFill>
              </a:rPr>
              <a:t>Top 5 Popular GOT Characters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667000"/>
            <a:ext cx="8229600" cy="3763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a list of characters into a data structure</a:t>
            </a:r>
          </a:p>
          <a:p>
            <a:r>
              <a:rPr lang="en-US" sz="2400" dirty="0"/>
              <a:t>Compare all the tweets with the </a:t>
            </a:r>
            <a:r>
              <a:rPr lang="en-US" sz="2400" dirty="0" smtClean="0"/>
              <a:t>character </a:t>
            </a:r>
            <a:r>
              <a:rPr lang="en-US" sz="2400" dirty="0"/>
              <a:t>in data structure and if matched increase the count for that </a:t>
            </a:r>
            <a:r>
              <a:rPr lang="en-US" sz="2400" dirty="0" smtClean="0"/>
              <a:t>word</a:t>
            </a:r>
          </a:p>
          <a:p>
            <a:r>
              <a:rPr lang="en-US" sz="2400" dirty="0" smtClean="0"/>
              <a:t>Return the top 5 characters with highest count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5334001"/>
            <a:ext cx="9144000" cy="1524000"/>
          </a:xfrm>
          <a:prstGeom prst="rect">
            <a:avLst/>
          </a:prstGeom>
        </p:spPr>
      </p:pic>
      <p:sp>
        <p:nvSpPr>
          <p:cNvPr id="7" name="object 3"/>
          <p:cNvSpPr/>
          <p:nvPr/>
        </p:nvSpPr>
        <p:spPr>
          <a:xfrm>
            <a:off x="8229600" y="5562600"/>
            <a:ext cx="9906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4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677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of GOT’s Twitter Dataset</vt:lpstr>
      <vt:lpstr>Introduction</vt:lpstr>
      <vt:lpstr>Collection 1</vt:lpstr>
      <vt:lpstr>Collection 2</vt:lpstr>
      <vt:lpstr>User Interface</vt:lpstr>
      <vt:lpstr>Top 5 Recent Tweets</vt:lpstr>
      <vt:lpstr>Top 5 Frequently Used Positive Words in the Tweets</vt:lpstr>
      <vt:lpstr>Top 5 Frequently Used Negative Words in the Tweets</vt:lpstr>
      <vt:lpstr>Top 5 Popular GOT Characters</vt:lpstr>
      <vt:lpstr>Episode wise(Week wise) Sentiment Analysis</vt:lpstr>
      <vt:lpstr>Skewness analysis of Audience Emotions</vt:lpstr>
      <vt:lpstr>Episode wise(Week wise) Deviation of Mean in the Emotions</vt:lpstr>
      <vt:lpstr>Comparison of Critics and Audience Opinion</vt:lpstr>
      <vt:lpstr>Insert a Tweet</vt:lpstr>
      <vt:lpstr>PowerPoint Presentation</vt:lpstr>
      <vt:lpstr>Delete Recent Tweet</vt:lpstr>
      <vt:lpstr>PowerPoint Presentation</vt:lpstr>
      <vt:lpstr>Edit Recent Tweet of a user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teja</dc:creator>
  <cp:lastModifiedBy>keerthan vudutha</cp:lastModifiedBy>
  <cp:revision>39</cp:revision>
  <dcterms:created xsi:type="dcterms:W3CDTF">2020-05-01T17:36:55Z</dcterms:created>
  <dcterms:modified xsi:type="dcterms:W3CDTF">2020-05-02T01:12:19Z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2012-04-01T00:00:00Z</vt:filetime>
  </property>
  <property fmtid="{D5CDD505-2E9C-101B-9397-08002B2CF9AE}" pid="3" name="Creator">
    <vt:lpwstr>Impress</vt:lpwstr>
  </property>
  <property fmtid="{D5CDD505-2E9C-101B-9397-08002B2CF9AE}" pid="4" name="LastSaved">
    <vt:filetime>2012-04-01T00:00:00Z</vt:filetime>
  </property>
</Properties>
</file>