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ICS 141: Discrete Mathematics I Fall</a:t>
            </a:r>
            <a:r>
              <a:rPr spc="-105" dirty="0"/>
              <a:t> </a:t>
            </a:r>
            <a:r>
              <a:rPr spc="-25" dirty="0"/>
              <a:t>2011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27-Aug-20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9-</a:t>
            </a:r>
            <a:fld id="{81D60167-4931-47E6-BA6A-407CBD079E47}" type="slidenum">
              <a:rPr dirty="0"/>
              <a:pPr marL="12700">
                <a:lnSpc>
                  <a:spcPts val="1425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3333C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ICS 141: Discrete Mathematics I Fall</a:t>
            </a:r>
            <a:r>
              <a:rPr spc="-105" dirty="0"/>
              <a:t> </a:t>
            </a:r>
            <a:r>
              <a:rPr spc="-25" dirty="0"/>
              <a:t>2011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27-Aug-20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9-</a:t>
            </a:r>
            <a:fld id="{81D60167-4931-47E6-BA6A-407CBD079E47}" type="slidenum">
              <a:rPr dirty="0"/>
              <a:pPr marL="12700">
                <a:lnSpc>
                  <a:spcPts val="1425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3333C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ICS 141: Discrete Mathematics I Fall</a:t>
            </a:r>
            <a:r>
              <a:rPr spc="-105" dirty="0"/>
              <a:t> </a:t>
            </a:r>
            <a:r>
              <a:rPr spc="-25" dirty="0"/>
              <a:t>2011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27-Aug-20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9-</a:t>
            </a:r>
            <a:fld id="{81D60167-4931-47E6-BA6A-407CBD079E47}" type="slidenum">
              <a:rPr dirty="0"/>
              <a:pPr marL="12700">
                <a:lnSpc>
                  <a:spcPts val="1425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3333C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ICS 141: Discrete Mathematics I Fall</a:t>
            </a:r>
            <a:r>
              <a:rPr spc="-105" dirty="0"/>
              <a:t> </a:t>
            </a:r>
            <a:r>
              <a:rPr spc="-25" dirty="0"/>
              <a:t>2011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27-Aug-20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9-</a:t>
            </a:r>
            <a:fld id="{81D60167-4931-47E6-BA6A-407CBD079E47}" type="slidenum">
              <a:rPr dirty="0"/>
              <a:pPr marL="12700">
                <a:lnSpc>
                  <a:spcPts val="1425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ICS 141: Discrete Mathematics I Fall</a:t>
            </a:r>
            <a:r>
              <a:rPr spc="-105" dirty="0"/>
              <a:t> </a:t>
            </a:r>
            <a:r>
              <a:rPr spc="-25" dirty="0"/>
              <a:t>2011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27-Aug-20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9-</a:t>
            </a:r>
            <a:fld id="{81D60167-4931-47E6-BA6A-407CBD079E47}" type="slidenum">
              <a:rPr dirty="0"/>
              <a:pPr marL="12700">
                <a:lnSpc>
                  <a:spcPts val="1425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17512" y="468314"/>
            <a:ext cx="438150" cy="474980"/>
          </a:xfrm>
          <a:custGeom>
            <a:avLst/>
            <a:gdLst/>
            <a:ahLst/>
            <a:cxnLst/>
            <a:rect l="l" t="t" r="r" b="b"/>
            <a:pathLst>
              <a:path w="438150" h="474980">
                <a:moveTo>
                  <a:pt x="438150" y="0"/>
                </a:moveTo>
                <a:lnTo>
                  <a:pt x="0" y="0"/>
                </a:lnTo>
                <a:lnTo>
                  <a:pt x="0" y="474662"/>
                </a:lnTo>
                <a:lnTo>
                  <a:pt x="438150" y="474662"/>
                </a:lnTo>
                <a:lnTo>
                  <a:pt x="438150" y="0"/>
                </a:lnTo>
                <a:close/>
              </a:path>
            </a:pathLst>
          </a:custGeom>
          <a:solidFill>
            <a:srgbClr val="FFD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00099" y="468313"/>
            <a:ext cx="328613" cy="47466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541337" y="890589"/>
            <a:ext cx="422275" cy="474980"/>
          </a:xfrm>
          <a:custGeom>
            <a:avLst/>
            <a:gdLst/>
            <a:ahLst/>
            <a:cxnLst/>
            <a:rect l="l" t="t" r="r" b="b"/>
            <a:pathLst>
              <a:path w="422275" h="474980">
                <a:moveTo>
                  <a:pt x="422275" y="0"/>
                </a:moveTo>
                <a:lnTo>
                  <a:pt x="0" y="0"/>
                </a:lnTo>
                <a:lnTo>
                  <a:pt x="0" y="474662"/>
                </a:lnTo>
                <a:lnTo>
                  <a:pt x="422275" y="474662"/>
                </a:lnTo>
                <a:lnTo>
                  <a:pt x="422275" y="0"/>
                </a:lnTo>
                <a:close/>
              </a:path>
            </a:pathLst>
          </a:custGeom>
          <a:solidFill>
            <a:srgbClr val="434D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2392" y="462281"/>
            <a:ext cx="8959215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3333C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60686" y="2285931"/>
            <a:ext cx="7712709" cy="36087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86689" y="6562556"/>
            <a:ext cx="2868930" cy="1962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ICS 141: Discrete Mathematics I Fall</a:t>
            </a:r>
            <a:r>
              <a:rPr spc="-105" dirty="0"/>
              <a:t> </a:t>
            </a:r>
            <a:r>
              <a:rPr spc="-25" dirty="0"/>
              <a:t>2011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27-Aug-20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531270" y="6572081"/>
            <a:ext cx="356234" cy="1962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9-</a:t>
            </a:r>
            <a:fld id="{81D60167-4931-47E6-BA6A-407CBD079E47}" type="slidenum">
              <a:rPr dirty="0"/>
              <a:pPr marL="12700">
                <a:lnSpc>
                  <a:spcPts val="1425"/>
                </a:lnSpc>
              </a:pPr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2438400"/>
            <a:ext cx="9009380" cy="1052830"/>
            <a:chOff x="0" y="2438400"/>
            <a:chExt cx="9009380" cy="1052830"/>
          </a:xfrm>
        </p:grpSpPr>
        <p:sp>
          <p:nvSpPr>
            <p:cNvPr id="3" name="object 3"/>
            <p:cNvSpPr/>
            <p:nvPr/>
          </p:nvSpPr>
          <p:spPr>
            <a:xfrm>
              <a:off x="290512" y="2546350"/>
              <a:ext cx="438150" cy="474980"/>
            </a:xfrm>
            <a:custGeom>
              <a:avLst/>
              <a:gdLst/>
              <a:ahLst/>
              <a:cxnLst/>
              <a:rect l="l" t="t" r="r" b="b"/>
              <a:pathLst>
                <a:path w="438150" h="474980">
                  <a:moveTo>
                    <a:pt x="437661" y="0"/>
                  </a:moveTo>
                  <a:lnTo>
                    <a:pt x="0" y="0"/>
                  </a:lnTo>
                  <a:lnTo>
                    <a:pt x="0" y="474662"/>
                  </a:lnTo>
                  <a:lnTo>
                    <a:pt x="437661" y="474662"/>
                  </a:lnTo>
                  <a:lnTo>
                    <a:pt x="437661" y="0"/>
                  </a:lnTo>
                  <a:close/>
                </a:path>
              </a:pathLst>
            </a:custGeom>
            <a:solidFill>
              <a:srgbClr val="434D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73466" y="2546351"/>
              <a:ext cx="328245" cy="4746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14337" y="2968625"/>
              <a:ext cx="422275" cy="474980"/>
            </a:xfrm>
            <a:custGeom>
              <a:avLst/>
              <a:gdLst/>
              <a:ahLst/>
              <a:cxnLst/>
              <a:rect l="l" t="t" r="r" b="b"/>
              <a:pathLst>
                <a:path w="422275" h="474979">
                  <a:moveTo>
                    <a:pt x="421821" y="0"/>
                  </a:moveTo>
                  <a:lnTo>
                    <a:pt x="0" y="0"/>
                  </a:lnTo>
                  <a:lnTo>
                    <a:pt x="0" y="474662"/>
                  </a:lnTo>
                  <a:lnTo>
                    <a:pt x="421821" y="474662"/>
                  </a:lnTo>
                  <a:lnTo>
                    <a:pt x="421821" y="0"/>
                  </a:lnTo>
                  <a:close/>
                </a:path>
              </a:pathLst>
            </a:custGeom>
            <a:solidFill>
              <a:srgbClr val="FFD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83431" y="2968625"/>
              <a:ext cx="369093" cy="47466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2895599"/>
              <a:ext cx="560387" cy="42227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34999" y="2438400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29">
                  <a:moveTo>
                    <a:pt x="31750" y="0"/>
                  </a:moveTo>
                  <a:lnTo>
                    <a:pt x="0" y="0"/>
                  </a:lnTo>
                  <a:lnTo>
                    <a:pt x="0" y="1052512"/>
                  </a:lnTo>
                  <a:lnTo>
                    <a:pt x="31750" y="1052512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15913" y="3260726"/>
              <a:ext cx="8693149" cy="5556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9-</a:t>
            </a:r>
            <a:fld id="{81D60167-4931-47E6-BA6A-407CBD079E47}" type="slidenum">
              <a:rPr dirty="0"/>
              <a:pPr marL="12700">
                <a:lnSpc>
                  <a:spcPts val="1425"/>
                </a:lnSpc>
              </a:pPr>
              <a:t>1</a:t>
            </a:fld>
            <a:endParaRPr dirty="0"/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069339" y="2181859"/>
            <a:ext cx="27362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383790" algn="l"/>
              </a:tabLst>
            </a:pPr>
            <a:r>
              <a:rPr sz="4800" spc="-5" dirty="0">
                <a:solidFill>
                  <a:srgbClr val="000099"/>
                </a:solidFill>
              </a:rPr>
              <a:t>L</a:t>
            </a:r>
            <a:r>
              <a:rPr sz="4800" dirty="0">
                <a:solidFill>
                  <a:srgbClr val="000099"/>
                </a:solidFill>
              </a:rPr>
              <a:t>ect</a:t>
            </a:r>
            <a:r>
              <a:rPr sz="4800" spc="-5" dirty="0">
                <a:solidFill>
                  <a:srgbClr val="000099"/>
                </a:solidFill>
              </a:rPr>
              <a:t>u</a:t>
            </a:r>
            <a:r>
              <a:rPr sz="4800" dirty="0">
                <a:solidFill>
                  <a:srgbClr val="000099"/>
                </a:solidFill>
              </a:rPr>
              <a:t>re	9</a:t>
            </a:r>
            <a:endParaRPr sz="4800"/>
          </a:p>
        </p:txBody>
      </p:sp>
      <p:sp>
        <p:nvSpPr>
          <p:cNvPr id="13" name="object 13"/>
          <p:cNvSpPr txBox="1"/>
          <p:nvPr/>
        </p:nvSpPr>
        <p:spPr>
          <a:xfrm>
            <a:off x="1121727" y="3446489"/>
            <a:ext cx="5356225" cy="1111885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9"/>
              </a:spcBef>
            </a:pPr>
            <a:r>
              <a:rPr sz="3200" b="1" spc="-5" dirty="0">
                <a:latin typeface="Arial"/>
                <a:cs typeface="Arial"/>
              </a:rPr>
              <a:t>Chapter </a:t>
            </a:r>
            <a:r>
              <a:rPr sz="3200" b="1" dirty="0">
                <a:latin typeface="Arial"/>
                <a:cs typeface="Arial"/>
              </a:rPr>
              <a:t>2. </a:t>
            </a:r>
            <a:r>
              <a:rPr sz="3200" b="1" spc="-5" dirty="0">
                <a:latin typeface="Arial"/>
                <a:cs typeface="Arial"/>
              </a:rPr>
              <a:t>Basic</a:t>
            </a:r>
            <a:r>
              <a:rPr sz="3200" b="1" spc="-1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Structures</a:t>
            </a:r>
            <a:endParaRPr sz="32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635"/>
              </a:spcBef>
            </a:pPr>
            <a:r>
              <a:rPr sz="2800" spc="-5" dirty="0">
                <a:latin typeface="Arial"/>
                <a:cs typeface="Arial"/>
              </a:rPr>
              <a:t>2.2 </a:t>
            </a:r>
            <a:r>
              <a:rPr sz="2800" dirty="0">
                <a:latin typeface="Arial"/>
                <a:cs typeface="Arial"/>
              </a:rPr>
              <a:t>Set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Operations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7000" y="360363"/>
            <a:ext cx="8542336" cy="1052830"/>
            <a:chOff x="127000" y="360363"/>
            <a:chExt cx="8542336" cy="1052830"/>
          </a:xfrm>
        </p:grpSpPr>
        <p:sp>
          <p:nvSpPr>
            <p:cNvPr id="3" name="object 3"/>
            <p:cNvSpPr/>
            <p:nvPr/>
          </p:nvSpPr>
          <p:spPr>
            <a:xfrm>
              <a:off x="911224" y="890589"/>
              <a:ext cx="368299" cy="4746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7000" y="817564"/>
              <a:ext cx="560387" cy="42227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1999" y="360363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1052511"/>
                  </a:lnTo>
                  <a:lnTo>
                    <a:pt x="31750" y="1052511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2912" y="1150938"/>
              <a:ext cx="8226424" cy="317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229677" y="462281"/>
            <a:ext cx="598106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/>
              <a:t>Method </a:t>
            </a:r>
            <a:r>
              <a:rPr sz="4000" dirty="0"/>
              <a:t>4: </a:t>
            </a:r>
            <a:r>
              <a:rPr sz="4000" spc="-5" dirty="0"/>
              <a:t>Venn</a:t>
            </a:r>
            <a:r>
              <a:rPr sz="4000" spc="-50" dirty="0"/>
              <a:t> </a:t>
            </a:r>
            <a:r>
              <a:rPr sz="4000" spc="-5" dirty="0"/>
              <a:t>Diagram</a:t>
            </a:r>
            <a:endParaRPr sz="4000"/>
          </a:p>
        </p:txBody>
      </p:sp>
      <p:grpSp>
        <p:nvGrpSpPr>
          <p:cNvPr id="10" name="object 10"/>
          <p:cNvGrpSpPr/>
          <p:nvPr/>
        </p:nvGrpSpPr>
        <p:grpSpPr>
          <a:xfrm>
            <a:off x="1281112" y="2119312"/>
            <a:ext cx="1552575" cy="1400175"/>
            <a:chOff x="1281112" y="2119312"/>
            <a:chExt cx="1552575" cy="1400175"/>
          </a:xfrm>
        </p:grpSpPr>
        <p:sp>
          <p:nvSpPr>
            <p:cNvPr id="11" name="object 11"/>
            <p:cNvSpPr/>
            <p:nvPr/>
          </p:nvSpPr>
          <p:spPr>
            <a:xfrm>
              <a:off x="1600200" y="213360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457200" y="0"/>
                  </a:moveTo>
                  <a:lnTo>
                    <a:pt x="410453" y="2360"/>
                  </a:lnTo>
                  <a:lnTo>
                    <a:pt x="365058" y="9288"/>
                  </a:lnTo>
                  <a:lnTo>
                    <a:pt x="321242" y="20554"/>
                  </a:lnTo>
                  <a:lnTo>
                    <a:pt x="279236" y="35929"/>
                  </a:lnTo>
                  <a:lnTo>
                    <a:pt x="239271" y="55181"/>
                  </a:lnTo>
                  <a:lnTo>
                    <a:pt x="201574" y="78082"/>
                  </a:lnTo>
                  <a:lnTo>
                    <a:pt x="166378" y="104402"/>
                  </a:lnTo>
                  <a:lnTo>
                    <a:pt x="133910" y="133911"/>
                  </a:lnTo>
                  <a:lnTo>
                    <a:pt x="104402" y="166378"/>
                  </a:lnTo>
                  <a:lnTo>
                    <a:pt x="78082" y="201575"/>
                  </a:lnTo>
                  <a:lnTo>
                    <a:pt x="55181" y="239271"/>
                  </a:lnTo>
                  <a:lnTo>
                    <a:pt x="35928" y="279237"/>
                  </a:lnTo>
                  <a:lnTo>
                    <a:pt x="20554" y="321242"/>
                  </a:lnTo>
                  <a:lnTo>
                    <a:pt x="9288" y="365058"/>
                  </a:lnTo>
                  <a:lnTo>
                    <a:pt x="2360" y="410454"/>
                  </a:lnTo>
                  <a:lnTo>
                    <a:pt x="0" y="457200"/>
                  </a:lnTo>
                  <a:lnTo>
                    <a:pt x="2360" y="503946"/>
                  </a:lnTo>
                  <a:lnTo>
                    <a:pt x="9288" y="549341"/>
                  </a:lnTo>
                  <a:lnTo>
                    <a:pt x="20554" y="593157"/>
                  </a:lnTo>
                  <a:lnTo>
                    <a:pt x="35928" y="635163"/>
                  </a:lnTo>
                  <a:lnTo>
                    <a:pt x="55181" y="675128"/>
                  </a:lnTo>
                  <a:lnTo>
                    <a:pt x="78082" y="712825"/>
                  </a:lnTo>
                  <a:lnTo>
                    <a:pt x="104402" y="748021"/>
                  </a:lnTo>
                  <a:lnTo>
                    <a:pt x="133910" y="780489"/>
                  </a:lnTo>
                  <a:lnTo>
                    <a:pt x="166378" y="809997"/>
                  </a:lnTo>
                  <a:lnTo>
                    <a:pt x="201574" y="836317"/>
                  </a:lnTo>
                  <a:lnTo>
                    <a:pt x="239271" y="859218"/>
                  </a:lnTo>
                  <a:lnTo>
                    <a:pt x="279236" y="878471"/>
                  </a:lnTo>
                  <a:lnTo>
                    <a:pt x="321242" y="893845"/>
                  </a:lnTo>
                  <a:lnTo>
                    <a:pt x="365058" y="905111"/>
                  </a:lnTo>
                  <a:lnTo>
                    <a:pt x="410453" y="912039"/>
                  </a:lnTo>
                  <a:lnTo>
                    <a:pt x="457200" y="914400"/>
                  </a:lnTo>
                  <a:lnTo>
                    <a:pt x="503945" y="912039"/>
                  </a:lnTo>
                  <a:lnTo>
                    <a:pt x="549341" y="905111"/>
                  </a:lnTo>
                  <a:lnTo>
                    <a:pt x="593157" y="893845"/>
                  </a:lnTo>
                  <a:lnTo>
                    <a:pt x="635162" y="878471"/>
                  </a:lnTo>
                  <a:lnTo>
                    <a:pt x="675128" y="859218"/>
                  </a:lnTo>
                  <a:lnTo>
                    <a:pt x="712824" y="836317"/>
                  </a:lnTo>
                  <a:lnTo>
                    <a:pt x="748021" y="809997"/>
                  </a:lnTo>
                  <a:lnTo>
                    <a:pt x="780488" y="780489"/>
                  </a:lnTo>
                  <a:lnTo>
                    <a:pt x="809997" y="748021"/>
                  </a:lnTo>
                  <a:lnTo>
                    <a:pt x="836317" y="712825"/>
                  </a:lnTo>
                  <a:lnTo>
                    <a:pt x="859218" y="675128"/>
                  </a:lnTo>
                  <a:lnTo>
                    <a:pt x="878470" y="635163"/>
                  </a:lnTo>
                  <a:lnTo>
                    <a:pt x="893845" y="593157"/>
                  </a:lnTo>
                  <a:lnTo>
                    <a:pt x="905111" y="549341"/>
                  </a:lnTo>
                  <a:lnTo>
                    <a:pt x="912039" y="503946"/>
                  </a:lnTo>
                  <a:lnTo>
                    <a:pt x="914400" y="457200"/>
                  </a:lnTo>
                  <a:lnTo>
                    <a:pt x="912039" y="410454"/>
                  </a:lnTo>
                  <a:lnTo>
                    <a:pt x="905111" y="365058"/>
                  </a:lnTo>
                  <a:lnTo>
                    <a:pt x="893845" y="321242"/>
                  </a:lnTo>
                  <a:lnTo>
                    <a:pt x="878470" y="279237"/>
                  </a:lnTo>
                  <a:lnTo>
                    <a:pt x="859218" y="239271"/>
                  </a:lnTo>
                  <a:lnTo>
                    <a:pt x="836317" y="201575"/>
                  </a:lnTo>
                  <a:lnTo>
                    <a:pt x="809997" y="166378"/>
                  </a:lnTo>
                  <a:lnTo>
                    <a:pt x="780488" y="133911"/>
                  </a:lnTo>
                  <a:lnTo>
                    <a:pt x="748021" y="104402"/>
                  </a:lnTo>
                  <a:lnTo>
                    <a:pt x="712824" y="78082"/>
                  </a:lnTo>
                  <a:lnTo>
                    <a:pt x="675128" y="55181"/>
                  </a:lnTo>
                  <a:lnTo>
                    <a:pt x="635162" y="35929"/>
                  </a:lnTo>
                  <a:lnTo>
                    <a:pt x="593157" y="20554"/>
                  </a:lnTo>
                  <a:lnTo>
                    <a:pt x="549341" y="9288"/>
                  </a:lnTo>
                  <a:lnTo>
                    <a:pt x="503945" y="236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A6FB79">
                <a:alpha val="7293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600199" y="213360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0" y="457199"/>
                  </a:moveTo>
                  <a:lnTo>
                    <a:pt x="2360" y="410453"/>
                  </a:lnTo>
                  <a:lnTo>
                    <a:pt x="9288" y="365058"/>
                  </a:lnTo>
                  <a:lnTo>
                    <a:pt x="20554" y="321242"/>
                  </a:lnTo>
                  <a:lnTo>
                    <a:pt x="35929" y="279237"/>
                  </a:lnTo>
                  <a:lnTo>
                    <a:pt x="55181" y="239271"/>
                  </a:lnTo>
                  <a:lnTo>
                    <a:pt x="78082" y="201575"/>
                  </a:lnTo>
                  <a:lnTo>
                    <a:pt x="104402" y="166378"/>
                  </a:lnTo>
                  <a:lnTo>
                    <a:pt x="133910" y="133910"/>
                  </a:lnTo>
                  <a:lnTo>
                    <a:pt x="166378" y="104402"/>
                  </a:lnTo>
                  <a:lnTo>
                    <a:pt x="201575" y="78082"/>
                  </a:lnTo>
                  <a:lnTo>
                    <a:pt x="239271" y="55181"/>
                  </a:lnTo>
                  <a:lnTo>
                    <a:pt x="279237" y="35929"/>
                  </a:lnTo>
                  <a:lnTo>
                    <a:pt x="321242" y="20554"/>
                  </a:lnTo>
                  <a:lnTo>
                    <a:pt x="365058" y="9288"/>
                  </a:lnTo>
                  <a:lnTo>
                    <a:pt x="410453" y="2360"/>
                  </a:lnTo>
                  <a:lnTo>
                    <a:pt x="457199" y="0"/>
                  </a:lnTo>
                  <a:lnTo>
                    <a:pt x="503945" y="2360"/>
                  </a:lnTo>
                  <a:lnTo>
                    <a:pt x="549341" y="9288"/>
                  </a:lnTo>
                  <a:lnTo>
                    <a:pt x="593157" y="20554"/>
                  </a:lnTo>
                  <a:lnTo>
                    <a:pt x="635162" y="35929"/>
                  </a:lnTo>
                  <a:lnTo>
                    <a:pt x="675128" y="55181"/>
                  </a:lnTo>
                  <a:lnTo>
                    <a:pt x="712824" y="78082"/>
                  </a:lnTo>
                  <a:lnTo>
                    <a:pt x="748021" y="104402"/>
                  </a:lnTo>
                  <a:lnTo>
                    <a:pt x="780488" y="133910"/>
                  </a:lnTo>
                  <a:lnTo>
                    <a:pt x="809997" y="166378"/>
                  </a:lnTo>
                  <a:lnTo>
                    <a:pt x="836317" y="201575"/>
                  </a:lnTo>
                  <a:lnTo>
                    <a:pt x="859218" y="239271"/>
                  </a:lnTo>
                  <a:lnTo>
                    <a:pt x="878470" y="279237"/>
                  </a:lnTo>
                  <a:lnTo>
                    <a:pt x="893844" y="321242"/>
                  </a:lnTo>
                  <a:lnTo>
                    <a:pt x="905111" y="365058"/>
                  </a:lnTo>
                  <a:lnTo>
                    <a:pt x="912039" y="410453"/>
                  </a:lnTo>
                  <a:lnTo>
                    <a:pt x="914399" y="457199"/>
                  </a:lnTo>
                  <a:lnTo>
                    <a:pt x="912039" y="503945"/>
                  </a:lnTo>
                  <a:lnTo>
                    <a:pt x="905111" y="549341"/>
                  </a:lnTo>
                  <a:lnTo>
                    <a:pt x="893844" y="593157"/>
                  </a:lnTo>
                  <a:lnTo>
                    <a:pt x="878470" y="635162"/>
                  </a:lnTo>
                  <a:lnTo>
                    <a:pt x="859218" y="675128"/>
                  </a:lnTo>
                  <a:lnTo>
                    <a:pt x="836317" y="712824"/>
                  </a:lnTo>
                  <a:lnTo>
                    <a:pt x="809997" y="748021"/>
                  </a:lnTo>
                  <a:lnTo>
                    <a:pt x="780488" y="780489"/>
                  </a:lnTo>
                  <a:lnTo>
                    <a:pt x="748021" y="809997"/>
                  </a:lnTo>
                  <a:lnTo>
                    <a:pt x="712824" y="836317"/>
                  </a:lnTo>
                  <a:lnTo>
                    <a:pt x="675128" y="859218"/>
                  </a:lnTo>
                  <a:lnTo>
                    <a:pt x="635162" y="878470"/>
                  </a:lnTo>
                  <a:lnTo>
                    <a:pt x="593157" y="893845"/>
                  </a:lnTo>
                  <a:lnTo>
                    <a:pt x="549341" y="905111"/>
                  </a:lnTo>
                  <a:lnTo>
                    <a:pt x="503945" y="912039"/>
                  </a:lnTo>
                  <a:lnTo>
                    <a:pt x="457199" y="914399"/>
                  </a:lnTo>
                  <a:lnTo>
                    <a:pt x="410453" y="912039"/>
                  </a:lnTo>
                  <a:lnTo>
                    <a:pt x="365058" y="905111"/>
                  </a:lnTo>
                  <a:lnTo>
                    <a:pt x="321242" y="893845"/>
                  </a:lnTo>
                  <a:lnTo>
                    <a:pt x="279237" y="878470"/>
                  </a:lnTo>
                  <a:lnTo>
                    <a:pt x="239271" y="859218"/>
                  </a:lnTo>
                  <a:lnTo>
                    <a:pt x="201575" y="836317"/>
                  </a:lnTo>
                  <a:lnTo>
                    <a:pt x="166378" y="809997"/>
                  </a:lnTo>
                  <a:lnTo>
                    <a:pt x="133910" y="780489"/>
                  </a:lnTo>
                  <a:lnTo>
                    <a:pt x="104402" y="748021"/>
                  </a:lnTo>
                  <a:lnTo>
                    <a:pt x="78082" y="712824"/>
                  </a:lnTo>
                  <a:lnTo>
                    <a:pt x="55181" y="675128"/>
                  </a:lnTo>
                  <a:lnTo>
                    <a:pt x="35929" y="635162"/>
                  </a:lnTo>
                  <a:lnTo>
                    <a:pt x="20554" y="593157"/>
                  </a:lnTo>
                  <a:lnTo>
                    <a:pt x="9288" y="549341"/>
                  </a:lnTo>
                  <a:lnTo>
                    <a:pt x="2360" y="503945"/>
                  </a:lnTo>
                  <a:lnTo>
                    <a:pt x="0" y="457199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295399" y="259080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457200" y="0"/>
                  </a:moveTo>
                  <a:lnTo>
                    <a:pt x="410453" y="2360"/>
                  </a:lnTo>
                  <a:lnTo>
                    <a:pt x="365058" y="9288"/>
                  </a:lnTo>
                  <a:lnTo>
                    <a:pt x="321242" y="20554"/>
                  </a:lnTo>
                  <a:lnTo>
                    <a:pt x="279236" y="35929"/>
                  </a:lnTo>
                  <a:lnTo>
                    <a:pt x="239271" y="55181"/>
                  </a:lnTo>
                  <a:lnTo>
                    <a:pt x="201574" y="78082"/>
                  </a:lnTo>
                  <a:lnTo>
                    <a:pt x="166378" y="104402"/>
                  </a:lnTo>
                  <a:lnTo>
                    <a:pt x="133910" y="133911"/>
                  </a:lnTo>
                  <a:lnTo>
                    <a:pt x="104402" y="166378"/>
                  </a:lnTo>
                  <a:lnTo>
                    <a:pt x="78082" y="201575"/>
                  </a:lnTo>
                  <a:lnTo>
                    <a:pt x="55181" y="239271"/>
                  </a:lnTo>
                  <a:lnTo>
                    <a:pt x="35928" y="279237"/>
                  </a:lnTo>
                  <a:lnTo>
                    <a:pt x="20554" y="321242"/>
                  </a:lnTo>
                  <a:lnTo>
                    <a:pt x="9288" y="365058"/>
                  </a:lnTo>
                  <a:lnTo>
                    <a:pt x="2360" y="410454"/>
                  </a:lnTo>
                  <a:lnTo>
                    <a:pt x="0" y="457200"/>
                  </a:lnTo>
                  <a:lnTo>
                    <a:pt x="2360" y="503946"/>
                  </a:lnTo>
                  <a:lnTo>
                    <a:pt x="9288" y="549341"/>
                  </a:lnTo>
                  <a:lnTo>
                    <a:pt x="20554" y="593157"/>
                  </a:lnTo>
                  <a:lnTo>
                    <a:pt x="35928" y="635163"/>
                  </a:lnTo>
                  <a:lnTo>
                    <a:pt x="55181" y="675128"/>
                  </a:lnTo>
                  <a:lnTo>
                    <a:pt x="78082" y="712825"/>
                  </a:lnTo>
                  <a:lnTo>
                    <a:pt x="104402" y="748021"/>
                  </a:lnTo>
                  <a:lnTo>
                    <a:pt x="133910" y="780489"/>
                  </a:lnTo>
                  <a:lnTo>
                    <a:pt x="166378" y="809997"/>
                  </a:lnTo>
                  <a:lnTo>
                    <a:pt x="201574" y="836317"/>
                  </a:lnTo>
                  <a:lnTo>
                    <a:pt x="239271" y="859218"/>
                  </a:lnTo>
                  <a:lnTo>
                    <a:pt x="279236" y="878471"/>
                  </a:lnTo>
                  <a:lnTo>
                    <a:pt x="321242" y="893845"/>
                  </a:lnTo>
                  <a:lnTo>
                    <a:pt x="365058" y="905111"/>
                  </a:lnTo>
                  <a:lnTo>
                    <a:pt x="410453" y="912039"/>
                  </a:lnTo>
                  <a:lnTo>
                    <a:pt x="457200" y="914400"/>
                  </a:lnTo>
                  <a:lnTo>
                    <a:pt x="503945" y="912039"/>
                  </a:lnTo>
                  <a:lnTo>
                    <a:pt x="549341" y="905111"/>
                  </a:lnTo>
                  <a:lnTo>
                    <a:pt x="593157" y="893845"/>
                  </a:lnTo>
                  <a:lnTo>
                    <a:pt x="635162" y="878471"/>
                  </a:lnTo>
                  <a:lnTo>
                    <a:pt x="675128" y="859218"/>
                  </a:lnTo>
                  <a:lnTo>
                    <a:pt x="712824" y="836317"/>
                  </a:lnTo>
                  <a:lnTo>
                    <a:pt x="748021" y="809997"/>
                  </a:lnTo>
                  <a:lnTo>
                    <a:pt x="780488" y="780489"/>
                  </a:lnTo>
                  <a:lnTo>
                    <a:pt x="809997" y="748021"/>
                  </a:lnTo>
                  <a:lnTo>
                    <a:pt x="836317" y="712825"/>
                  </a:lnTo>
                  <a:lnTo>
                    <a:pt x="859218" y="675128"/>
                  </a:lnTo>
                  <a:lnTo>
                    <a:pt x="878470" y="635163"/>
                  </a:lnTo>
                  <a:lnTo>
                    <a:pt x="893845" y="593157"/>
                  </a:lnTo>
                  <a:lnTo>
                    <a:pt x="905111" y="549341"/>
                  </a:lnTo>
                  <a:lnTo>
                    <a:pt x="912039" y="503946"/>
                  </a:lnTo>
                  <a:lnTo>
                    <a:pt x="914400" y="457200"/>
                  </a:lnTo>
                  <a:lnTo>
                    <a:pt x="912039" y="410454"/>
                  </a:lnTo>
                  <a:lnTo>
                    <a:pt x="905111" y="365058"/>
                  </a:lnTo>
                  <a:lnTo>
                    <a:pt x="893845" y="321242"/>
                  </a:lnTo>
                  <a:lnTo>
                    <a:pt x="878470" y="279237"/>
                  </a:lnTo>
                  <a:lnTo>
                    <a:pt x="859218" y="239271"/>
                  </a:lnTo>
                  <a:lnTo>
                    <a:pt x="836317" y="201575"/>
                  </a:lnTo>
                  <a:lnTo>
                    <a:pt x="809997" y="166378"/>
                  </a:lnTo>
                  <a:lnTo>
                    <a:pt x="780488" y="133911"/>
                  </a:lnTo>
                  <a:lnTo>
                    <a:pt x="748021" y="104402"/>
                  </a:lnTo>
                  <a:lnTo>
                    <a:pt x="712824" y="78082"/>
                  </a:lnTo>
                  <a:lnTo>
                    <a:pt x="675128" y="55181"/>
                  </a:lnTo>
                  <a:lnTo>
                    <a:pt x="635162" y="35929"/>
                  </a:lnTo>
                  <a:lnTo>
                    <a:pt x="593157" y="20554"/>
                  </a:lnTo>
                  <a:lnTo>
                    <a:pt x="549341" y="9288"/>
                  </a:lnTo>
                  <a:lnTo>
                    <a:pt x="503945" y="236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A6FB79">
                <a:alpha val="7293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295399" y="259080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0" y="457199"/>
                  </a:moveTo>
                  <a:lnTo>
                    <a:pt x="2360" y="410453"/>
                  </a:lnTo>
                  <a:lnTo>
                    <a:pt x="9288" y="365058"/>
                  </a:lnTo>
                  <a:lnTo>
                    <a:pt x="20554" y="321242"/>
                  </a:lnTo>
                  <a:lnTo>
                    <a:pt x="35929" y="279237"/>
                  </a:lnTo>
                  <a:lnTo>
                    <a:pt x="55181" y="239271"/>
                  </a:lnTo>
                  <a:lnTo>
                    <a:pt x="78082" y="201575"/>
                  </a:lnTo>
                  <a:lnTo>
                    <a:pt x="104402" y="166378"/>
                  </a:lnTo>
                  <a:lnTo>
                    <a:pt x="133910" y="133910"/>
                  </a:lnTo>
                  <a:lnTo>
                    <a:pt x="166378" y="104402"/>
                  </a:lnTo>
                  <a:lnTo>
                    <a:pt x="201575" y="78082"/>
                  </a:lnTo>
                  <a:lnTo>
                    <a:pt x="239271" y="55181"/>
                  </a:lnTo>
                  <a:lnTo>
                    <a:pt x="279237" y="35929"/>
                  </a:lnTo>
                  <a:lnTo>
                    <a:pt x="321242" y="20554"/>
                  </a:lnTo>
                  <a:lnTo>
                    <a:pt x="365058" y="9288"/>
                  </a:lnTo>
                  <a:lnTo>
                    <a:pt x="410453" y="2360"/>
                  </a:lnTo>
                  <a:lnTo>
                    <a:pt x="457199" y="0"/>
                  </a:lnTo>
                  <a:lnTo>
                    <a:pt x="503945" y="2360"/>
                  </a:lnTo>
                  <a:lnTo>
                    <a:pt x="549341" y="9288"/>
                  </a:lnTo>
                  <a:lnTo>
                    <a:pt x="593157" y="20554"/>
                  </a:lnTo>
                  <a:lnTo>
                    <a:pt x="635162" y="35929"/>
                  </a:lnTo>
                  <a:lnTo>
                    <a:pt x="675128" y="55181"/>
                  </a:lnTo>
                  <a:lnTo>
                    <a:pt x="712824" y="78082"/>
                  </a:lnTo>
                  <a:lnTo>
                    <a:pt x="748021" y="104402"/>
                  </a:lnTo>
                  <a:lnTo>
                    <a:pt x="780488" y="133910"/>
                  </a:lnTo>
                  <a:lnTo>
                    <a:pt x="809997" y="166378"/>
                  </a:lnTo>
                  <a:lnTo>
                    <a:pt x="836317" y="201575"/>
                  </a:lnTo>
                  <a:lnTo>
                    <a:pt x="859218" y="239271"/>
                  </a:lnTo>
                  <a:lnTo>
                    <a:pt x="878470" y="279237"/>
                  </a:lnTo>
                  <a:lnTo>
                    <a:pt x="893844" y="321242"/>
                  </a:lnTo>
                  <a:lnTo>
                    <a:pt x="905110" y="365058"/>
                  </a:lnTo>
                  <a:lnTo>
                    <a:pt x="912039" y="410453"/>
                  </a:lnTo>
                  <a:lnTo>
                    <a:pt x="914399" y="457199"/>
                  </a:lnTo>
                  <a:lnTo>
                    <a:pt x="912039" y="503945"/>
                  </a:lnTo>
                  <a:lnTo>
                    <a:pt x="905110" y="549341"/>
                  </a:lnTo>
                  <a:lnTo>
                    <a:pt x="893844" y="593157"/>
                  </a:lnTo>
                  <a:lnTo>
                    <a:pt x="878470" y="635162"/>
                  </a:lnTo>
                  <a:lnTo>
                    <a:pt x="859218" y="675128"/>
                  </a:lnTo>
                  <a:lnTo>
                    <a:pt x="836317" y="712824"/>
                  </a:lnTo>
                  <a:lnTo>
                    <a:pt x="809997" y="748021"/>
                  </a:lnTo>
                  <a:lnTo>
                    <a:pt x="780488" y="780489"/>
                  </a:lnTo>
                  <a:lnTo>
                    <a:pt x="748021" y="809997"/>
                  </a:lnTo>
                  <a:lnTo>
                    <a:pt x="712824" y="836317"/>
                  </a:lnTo>
                  <a:lnTo>
                    <a:pt x="675128" y="859218"/>
                  </a:lnTo>
                  <a:lnTo>
                    <a:pt x="635162" y="878470"/>
                  </a:lnTo>
                  <a:lnTo>
                    <a:pt x="593157" y="893845"/>
                  </a:lnTo>
                  <a:lnTo>
                    <a:pt x="549341" y="905111"/>
                  </a:lnTo>
                  <a:lnTo>
                    <a:pt x="503945" y="912039"/>
                  </a:lnTo>
                  <a:lnTo>
                    <a:pt x="457199" y="914399"/>
                  </a:lnTo>
                  <a:lnTo>
                    <a:pt x="410453" y="912039"/>
                  </a:lnTo>
                  <a:lnTo>
                    <a:pt x="365058" y="905111"/>
                  </a:lnTo>
                  <a:lnTo>
                    <a:pt x="321242" y="893845"/>
                  </a:lnTo>
                  <a:lnTo>
                    <a:pt x="279237" y="878470"/>
                  </a:lnTo>
                  <a:lnTo>
                    <a:pt x="239271" y="859218"/>
                  </a:lnTo>
                  <a:lnTo>
                    <a:pt x="201575" y="836317"/>
                  </a:lnTo>
                  <a:lnTo>
                    <a:pt x="166378" y="809997"/>
                  </a:lnTo>
                  <a:lnTo>
                    <a:pt x="133910" y="780489"/>
                  </a:lnTo>
                  <a:lnTo>
                    <a:pt x="104402" y="748021"/>
                  </a:lnTo>
                  <a:lnTo>
                    <a:pt x="78082" y="712824"/>
                  </a:lnTo>
                  <a:lnTo>
                    <a:pt x="55181" y="675128"/>
                  </a:lnTo>
                  <a:lnTo>
                    <a:pt x="35929" y="635162"/>
                  </a:lnTo>
                  <a:lnTo>
                    <a:pt x="20554" y="593157"/>
                  </a:lnTo>
                  <a:lnTo>
                    <a:pt x="9288" y="549341"/>
                  </a:lnTo>
                  <a:lnTo>
                    <a:pt x="2360" y="503945"/>
                  </a:lnTo>
                  <a:lnTo>
                    <a:pt x="0" y="457199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904999" y="259080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0" y="457199"/>
                  </a:moveTo>
                  <a:lnTo>
                    <a:pt x="2360" y="410453"/>
                  </a:lnTo>
                  <a:lnTo>
                    <a:pt x="9288" y="365058"/>
                  </a:lnTo>
                  <a:lnTo>
                    <a:pt x="20554" y="321242"/>
                  </a:lnTo>
                  <a:lnTo>
                    <a:pt x="35929" y="279237"/>
                  </a:lnTo>
                  <a:lnTo>
                    <a:pt x="55181" y="239271"/>
                  </a:lnTo>
                  <a:lnTo>
                    <a:pt x="78082" y="201575"/>
                  </a:lnTo>
                  <a:lnTo>
                    <a:pt x="104402" y="166378"/>
                  </a:lnTo>
                  <a:lnTo>
                    <a:pt x="133910" y="133910"/>
                  </a:lnTo>
                  <a:lnTo>
                    <a:pt x="166378" y="104402"/>
                  </a:lnTo>
                  <a:lnTo>
                    <a:pt x="201575" y="78082"/>
                  </a:lnTo>
                  <a:lnTo>
                    <a:pt x="239271" y="55181"/>
                  </a:lnTo>
                  <a:lnTo>
                    <a:pt x="279237" y="35929"/>
                  </a:lnTo>
                  <a:lnTo>
                    <a:pt x="321242" y="20554"/>
                  </a:lnTo>
                  <a:lnTo>
                    <a:pt x="365058" y="9288"/>
                  </a:lnTo>
                  <a:lnTo>
                    <a:pt x="410453" y="2360"/>
                  </a:lnTo>
                  <a:lnTo>
                    <a:pt x="457199" y="0"/>
                  </a:lnTo>
                  <a:lnTo>
                    <a:pt x="503945" y="2360"/>
                  </a:lnTo>
                  <a:lnTo>
                    <a:pt x="549341" y="9288"/>
                  </a:lnTo>
                  <a:lnTo>
                    <a:pt x="593157" y="20554"/>
                  </a:lnTo>
                  <a:lnTo>
                    <a:pt x="635162" y="35929"/>
                  </a:lnTo>
                  <a:lnTo>
                    <a:pt x="675128" y="55181"/>
                  </a:lnTo>
                  <a:lnTo>
                    <a:pt x="712824" y="78082"/>
                  </a:lnTo>
                  <a:lnTo>
                    <a:pt x="748021" y="104402"/>
                  </a:lnTo>
                  <a:lnTo>
                    <a:pt x="780488" y="133910"/>
                  </a:lnTo>
                  <a:lnTo>
                    <a:pt x="809997" y="166378"/>
                  </a:lnTo>
                  <a:lnTo>
                    <a:pt x="836317" y="201575"/>
                  </a:lnTo>
                  <a:lnTo>
                    <a:pt x="859218" y="239271"/>
                  </a:lnTo>
                  <a:lnTo>
                    <a:pt x="878470" y="279237"/>
                  </a:lnTo>
                  <a:lnTo>
                    <a:pt x="893844" y="321242"/>
                  </a:lnTo>
                  <a:lnTo>
                    <a:pt x="905111" y="365058"/>
                  </a:lnTo>
                  <a:lnTo>
                    <a:pt x="912039" y="410453"/>
                  </a:lnTo>
                  <a:lnTo>
                    <a:pt x="914399" y="457199"/>
                  </a:lnTo>
                  <a:lnTo>
                    <a:pt x="912039" y="503945"/>
                  </a:lnTo>
                  <a:lnTo>
                    <a:pt x="905111" y="549341"/>
                  </a:lnTo>
                  <a:lnTo>
                    <a:pt x="893844" y="593157"/>
                  </a:lnTo>
                  <a:lnTo>
                    <a:pt x="878470" y="635162"/>
                  </a:lnTo>
                  <a:lnTo>
                    <a:pt x="859218" y="675128"/>
                  </a:lnTo>
                  <a:lnTo>
                    <a:pt x="836317" y="712824"/>
                  </a:lnTo>
                  <a:lnTo>
                    <a:pt x="809997" y="748021"/>
                  </a:lnTo>
                  <a:lnTo>
                    <a:pt x="780488" y="780489"/>
                  </a:lnTo>
                  <a:lnTo>
                    <a:pt x="748021" y="809997"/>
                  </a:lnTo>
                  <a:lnTo>
                    <a:pt x="712824" y="836317"/>
                  </a:lnTo>
                  <a:lnTo>
                    <a:pt x="675128" y="859218"/>
                  </a:lnTo>
                  <a:lnTo>
                    <a:pt x="635162" y="878470"/>
                  </a:lnTo>
                  <a:lnTo>
                    <a:pt x="593157" y="893845"/>
                  </a:lnTo>
                  <a:lnTo>
                    <a:pt x="549341" y="905111"/>
                  </a:lnTo>
                  <a:lnTo>
                    <a:pt x="503945" y="912039"/>
                  </a:lnTo>
                  <a:lnTo>
                    <a:pt x="457199" y="914399"/>
                  </a:lnTo>
                  <a:lnTo>
                    <a:pt x="410453" y="912039"/>
                  </a:lnTo>
                  <a:lnTo>
                    <a:pt x="365058" y="905111"/>
                  </a:lnTo>
                  <a:lnTo>
                    <a:pt x="321242" y="893845"/>
                  </a:lnTo>
                  <a:lnTo>
                    <a:pt x="279237" y="878470"/>
                  </a:lnTo>
                  <a:lnTo>
                    <a:pt x="239271" y="859218"/>
                  </a:lnTo>
                  <a:lnTo>
                    <a:pt x="201575" y="836317"/>
                  </a:lnTo>
                  <a:lnTo>
                    <a:pt x="166378" y="809997"/>
                  </a:lnTo>
                  <a:lnTo>
                    <a:pt x="133910" y="780489"/>
                  </a:lnTo>
                  <a:lnTo>
                    <a:pt x="104402" y="748021"/>
                  </a:lnTo>
                  <a:lnTo>
                    <a:pt x="78082" y="712824"/>
                  </a:lnTo>
                  <a:lnTo>
                    <a:pt x="55181" y="675128"/>
                  </a:lnTo>
                  <a:lnTo>
                    <a:pt x="35929" y="635162"/>
                  </a:lnTo>
                  <a:lnTo>
                    <a:pt x="20554" y="593157"/>
                  </a:lnTo>
                  <a:lnTo>
                    <a:pt x="9288" y="549341"/>
                  </a:lnTo>
                  <a:lnTo>
                    <a:pt x="2360" y="503945"/>
                  </a:lnTo>
                  <a:lnTo>
                    <a:pt x="0" y="457199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069339" y="3167400"/>
            <a:ext cx="24320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i="1" dirty="0">
                <a:latin typeface="Times New Roman"/>
                <a:cs typeface="Times New Roman"/>
              </a:rPr>
              <a:t>B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745739" y="3167400"/>
            <a:ext cx="26289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i="1" dirty="0">
                <a:latin typeface="Times New Roman"/>
                <a:cs typeface="Times New Roman"/>
              </a:rPr>
              <a:t>C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511597" y="3572095"/>
            <a:ext cx="1066800" cy="462280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45719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59"/>
              </a:spcBef>
            </a:pPr>
            <a:r>
              <a:rPr sz="2400" b="1" i="1" dirty="0">
                <a:latin typeface="Arial"/>
                <a:cs typeface="Arial"/>
              </a:rPr>
              <a:t>A </a:t>
            </a:r>
            <a:r>
              <a:rPr sz="2400" b="1" spc="-5" dirty="0">
                <a:latin typeface="Symbol"/>
                <a:cs typeface="Symbol"/>
              </a:rPr>
              <a:t></a:t>
            </a:r>
            <a:r>
              <a:rPr sz="2400" b="1" spc="10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Arial"/>
                <a:cs typeface="Arial"/>
              </a:rPr>
              <a:t>B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4438997" y="2119312"/>
            <a:ext cx="1552575" cy="1400175"/>
            <a:chOff x="4438997" y="2119312"/>
            <a:chExt cx="1552575" cy="1400175"/>
          </a:xfrm>
        </p:grpSpPr>
        <p:sp>
          <p:nvSpPr>
            <p:cNvPr id="20" name="object 20"/>
            <p:cNvSpPr/>
            <p:nvPr/>
          </p:nvSpPr>
          <p:spPr>
            <a:xfrm>
              <a:off x="4758085" y="213360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457200" y="0"/>
                  </a:moveTo>
                  <a:lnTo>
                    <a:pt x="410453" y="2360"/>
                  </a:lnTo>
                  <a:lnTo>
                    <a:pt x="365058" y="9288"/>
                  </a:lnTo>
                  <a:lnTo>
                    <a:pt x="321242" y="20554"/>
                  </a:lnTo>
                  <a:lnTo>
                    <a:pt x="279236" y="35929"/>
                  </a:lnTo>
                  <a:lnTo>
                    <a:pt x="239271" y="55181"/>
                  </a:lnTo>
                  <a:lnTo>
                    <a:pt x="201574" y="78082"/>
                  </a:lnTo>
                  <a:lnTo>
                    <a:pt x="166378" y="104402"/>
                  </a:lnTo>
                  <a:lnTo>
                    <a:pt x="133910" y="133911"/>
                  </a:lnTo>
                  <a:lnTo>
                    <a:pt x="104402" y="166378"/>
                  </a:lnTo>
                  <a:lnTo>
                    <a:pt x="78082" y="201575"/>
                  </a:lnTo>
                  <a:lnTo>
                    <a:pt x="55181" y="239271"/>
                  </a:lnTo>
                  <a:lnTo>
                    <a:pt x="35928" y="279237"/>
                  </a:lnTo>
                  <a:lnTo>
                    <a:pt x="20554" y="321242"/>
                  </a:lnTo>
                  <a:lnTo>
                    <a:pt x="9288" y="365058"/>
                  </a:lnTo>
                  <a:lnTo>
                    <a:pt x="2360" y="410454"/>
                  </a:lnTo>
                  <a:lnTo>
                    <a:pt x="0" y="457200"/>
                  </a:lnTo>
                  <a:lnTo>
                    <a:pt x="2360" y="503946"/>
                  </a:lnTo>
                  <a:lnTo>
                    <a:pt x="9288" y="549341"/>
                  </a:lnTo>
                  <a:lnTo>
                    <a:pt x="20554" y="593157"/>
                  </a:lnTo>
                  <a:lnTo>
                    <a:pt x="35928" y="635163"/>
                  </a:lnTo>
                  <a:lnTo>
                    <a:pt x="55181" y="675128"/>
                  </a:lnTo>
                  <a:lnTo>
                    <a:pt x="78082" y="712825"/>
                  </a:lnTo>
                  <a:lnTo>
                    <a:pt x="104402" y="748021"/>
                  </a:lnTo>
                  <a:lnTo>
                    <a:pt x="133910" y="780489"/>
                  </a:lnTo>
                  <a:lnTo>
                    <a:pt x="166378" y="809997"/>
                  </a:lnTo>
                  <a:lnTo>
                    <a:pt x="201574" y="836317"/>
                  </a:lnTo>
                  <a:lnTo>
                    <a:pt x="239271" y="859218"/>
                  </a:lnTo>
                  <a:lnTo>
                    <a:pt x="279236" y="878471"/>
                  </a:lnTo>
                  <a:lnTo>
                    <a:pt x="321242" y="893845"/>
                  </a:lnTo>
                  <a:lnTo>
                    <a:pt x="365058" y="905111"/>
                  </a:lnTo>
                  <a:lnTo>
                    <a:pt x="410453" y="912039"/>
                  </a:lnTo>
                  <a:lnTo>
                    <a:pt x="457200" y="914400"/>
                  </a:lnTo>
                  <a:lnTo>
                    <a:pt x="503945" y="912039"/>
                  </a:lnTo>
                  <a:lnTo>
                    <a:pt x="549341" y="905111"/>
                  </a:lnTo>
                  <a:lnTo>
                    <a:pt x="593157" y="893845"/>
                  </a:lnTo>
                  <a:lnTo>
                    <a:pt x="635162" y="878471"/>
                  </a:lnTo>
                  <a:lnTo>
                    <a:pt x="675128" y="859218"/>
                  </a:lnTo>
                  <a:lnTo>
                    <a:pt x="712824" y="836317"/>
                  </a:lnTo>
                  <a:lnTo>
                    <a:pt x="748021" y="809997"/>
                  </a:lnTo>
                  <a:lnTo>
                    <a:pt x="780488" y="780489"/>
                  </a:lnTo>
                  <a:lnTo>
                    <a:pt x="809997" y="748021"/>
                  </a:lnTo>
                  <a:lnTo>
                    <a:pt x="836317" y="712825"/>
                  </a:lnTo>
                  <a:lnTo>
                    <a:pt x="859218" y="675128"/>
                  </a:lnTo>
                  <a:lnTo>
                    <a:pt x="878470" y="635163"/>
                  </a:lnTo>
                  <a:lnTo>
                    <a:pt x="893845" y="593157"/>
                  </a:lnTo>
                  <a:lnTo>
                    <a:pt x="905111" y="549341"/>
                  </a:lnTo>
                  <a:lnTo>
                    <a:pt x="912039" y="503946"/>
                  </a:lnTo>
                  <a:lnTo>
                    <a:pt x="914400" y="457200"/>
                  </a:lnTo>
                  <a:lnTo>
                    <a:pt x="912039" y="410454"/>
                  </a:lnTo>
                  <a:lnTo>
                    <a:pt x="905111" y="365058"/>
                  </a:lnTo>
                  <a:lnTo>
                    <a:pt x="893845" y="321242"/>
                  </a:lnTo>
                  <a:lnTo>
                    <a:pt x="878470" y="279237"/>
                  </a:lnTo>
                  <a:lnTo>
                    <a:pt x="859218" y="239271"/>
                  </a:lnTo>
                  <a:lnTo>
                    <a:pt x="836317" y="201575"/>
                  </a:lnTo>
                  <a:lnTo>
                    <a:pt x="809997" y="166378"/>
                  </a:lnTo>
                  <a:lnTo>
                    <a:pt x="780488" y="133911"/>
                  </a:lnTo>
                  <a:lnTo>
                    <a:pt x="748021" y="104402"/>
                  </a:lnTo>
                  <a:lnTo>
                    <a:pt x="712824" y="78082"/>
                  </a:lnTo>
                  <a:lnTo>
                    <a:pt x="675128" y="55181"/>
                  </a:lnTo>
                  <a:lnTo>
                    <a:pt x="635162" y="35929"/>
                  </a:lnTo>
                  <a:lnTo>
                    <a:pt x="593157" y="20554"/>
                  </a:lnTo>
                  <a:lnTo>
                    <a:pt x="549341" y="9288"/>
                  </a:lnTo>
                  <a:lnTo>
                    <a:pt x="503945" y="236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A6FB79">
                <a:alpha val="7293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758085" y="213360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0" y="457199"/>
                  </a:moveTo>
                  <a:lnTo>
                    <a:pt x="2360" y="410453"/>
                  </a:lnTo>
                  <a:lnTo>
                    <a:pt x="9288" y="365058"/>
                  </a:lnTo>
                  <a:lnTo>
                    <a:pt x="20554" y="321242"/>
                  </a:lnTo>
                  <a:lnTo>
                    <a:pt x="35929" y="279237"/>
                  </a:lnTo>
                  <a:lnTo>
                    <a:pt x="55181" y="239271"/>
                  </a:lnTo>
                  <a:lnTo>
                    <a:pt x="78082" y="201575"/>
                  </a:lnTo>
                  <a:lnTo>
                    <a:pt x="104402" y="166378"/>
                  </a:lnTo>
                  <a:lnTo>
                    <a:pt x="133910" y="133910"/>
                  </a:lnTo>
                  <a:lnTo>
                    <a:pt x="166378" y="104402"/>
                  </a:lnTo>
                  <a:lnTo>
                    <a:pt x="201575" y="78082"/>
                  </a:lnTo>
                  <a:lnTo>
                    <a:pt x="239271" y="55181"/>
                  </a:lnTo>
                  <a:lnTo>
                    <a:pt x="279237" y="35929"/>
                  </a:lnTo>
                  <a:lnTo>
                    <a:pt x="321242" y="20554"/>
                  </a:lnTo>
                  <a:lnTo>
                    <a:pt x="365058" y="9288"/>
                  </a:lnTo>
                  <a:lnTo>
                    <a:pt x="410453" y="2360"/>
                  </a:lnTo>
                  <a:lnTo>
                    <a:pt x="457199" y="0"/>
                  </a:lnTo>
                  <a:lnTo>
                    <a:pt x="503945" y="2360"/>
                  </a:lnTo>
                  <a:lnTo>
                    <a:pt x="549341" y="9288"/>
                  </a:lnTo>
                  <a:lnTo>
                    <a:pt x="593157" y="20554"/>
                  </a:lnTo>
                  <a:lnTo>
                    <a:pt x="635162" y="35929"/>
                  </a:lnTo>
                  <a:lnTo>
                    <a:pt x="675128" y="55181"/>
                  </a:lnTo>
                  <a:lnTo>
                    <a:pt x="712824" y="78082"/>
                  </a:lnTo>
                  <a:lnTo>
                    <a:pt x="748021" y="104402"/>
                  </a:lnTo>
                  <a:lnTo>
                    <a:pt x="780489" y="133910"/>
                  </a:lnTo>
                  <a:lnTo>
                    <a:pt x="809997" y="166378"/>
                  </a:lnTo>
                  <a:lnTo>
                    <a:pt x="836317" y="201575"/>
                  </a:lnTo>
                  <a:lnTo>
                    <a:pt x="859218" y="239271"/>
                  </a:lnTo>
                  <a:lnTo>
                    <a:pt x="878470" y="279237"/>
                  </a:lnTo>
                  <a:lnTo>
                    <a:pt x="893845" y="321242"/>
                  </a:lnTo>
                  <a:lnTo>
                    <a:pt x="905111" y="365058"/>
                  </a:lnTo>
                  <a:lnTo>
                    <a:pt x="912039" y="410453"/>
                  </a:lnTo>
                  <a:lnTo>
                    <a:pt x="914399" y="457199"/>
                  </a:lnTo>
                  <a:lnTo>
                    <a:pt x="912039" y="503945"/>
                  </a:lnTo>
                  <a:lnTo>
                    <a:pt x="905111" y="549341"/>
                  </a:lnTo>
                  <a:lnTo>
                    <a:pt x="893845" y="593157"/>
                  </a:lnTo>
                  <a:lnTo>
                    <a:pt x="878470" y="635162"/>
                  </a:lnTo>
                  <a:lnTo>
                    <a:pt x="859218" y="675128"/>
                  </a:lnTo>
                  <a:lnTo>
                    <a:pt x="836317" y="712824"/>
                  </a:lnTo>
                  <a:lnTo>
                    <a:pt x="809997" y="748021"/>
                  </a:lnTo>
                  <a:lnTo>
                    <a:pt x="780489" y="780489"/>
                  </a:lnTo>
                  <a:lnTo>
                    <a:pt x="748021" y="809997"/>
                  </a:lnTo>
                  <a:lnTo>
                    <a:pt x="712824" y="836317"/>
                  </a:lnTo>
                  <a:lnTo>
                    <a:pt x="675128" y="859218"/>
                  </a:lnTo>
                  <a:lnTo>
                    <a:pt x="635162" y="878470"/>
                  </a:lnTo>
                  <a:lnTo>
                    <a:pt x="593157" y="893845"/>
                  </a:lnTo>
                  <a:lnTo>
                    <a:pt x="549341" y="905111"/>
                  </a:lnTo>
                  <a:lnTo>
                    <a:pt x="503945" y="912039"/>
                  </a:lnTo>
                  <a:lnTo>
                    <a:pt x="457199" y="914399"/>
                  </a:lnTo>
                  <a:lnTo>
                    <a:pt x="410453" y="912039"/>
                  </a:lnTo>
                  <a:lnTo>
                    <a:pt x="365058" y="905111"/>
                  </a:lnTo>
                  <a:lnTo>
                    <a:pt x="321242" y="893845"/>
                  </a:lnTo>
                  <a:lnTo>
                    <a:pt x="279237" y="878470"/>
                  </a:lnTo>
                  <a:lnTo>
                    <a:pt x="239271" y="859218"/>
                  </a:lnTo>
                  <a:lnTo>
                    <a:pt x="201575" y="836317"/>
                  </a:lnTo>
                  <a:lnTo>
                    <a:pt x="166378" y="809997"/>
                  </a:lnTo>
                  <a:lnTo>
                    <a:pt x="133910" y="780489"/>
                  </a:lnTo>
                  <a:lnTo>
                    <a:pt x="104402" y="748021"/>
                  </a:lnTo>
                  <a:lnTo>
                    <a:pt x="78082" y="712824"/>
                  </a:lnTo>
                  <a:lnTo>
                    <a:pt x="55181" y="675128"/>
                  </a:lnTo>
                  <a:lnTo>
                    <a:pt x="35929" y="635162"/>
                  </a:lnTo>
                  <a:lnTo>
                    <a:pt x="20554" y="593157"/>
                  </a:lnTo>
                  <a:lnTo>
                    <a:pt x="9288" y="549341"/>
                  </a:lnTo>
                  <a:lnTo>
                    <a:pt x="2360" y="503945"/>
                  </a:lnTo>
                  <a:lnTo>
                    <a:pt x="0" y="457199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453285" y="259080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457200" y="0"/>
                  </a:moveTo>
                  <a:lnTo>
                    <a:pt x="410453" y="2360"/>
                  </a:lnTo>
                  <a:lnTo>
                    <a:pt x="365058" y="9288"/>
                  </a:lnTo>
                  <a:lnTo>
                    <a:pt x="321242" y="20554"/>
                  </a:lnTo>
                  <a:lnTo>
                    <a:pt x="279236" y="35929"/>
                  </a:lnTo>
                  <a:lnTo>
                    <a:pt x="239271" y="55181"/>
                  </a:lnTo>
                  <a:lnTo>
                    <a:pt x="201574" y="78082"/>
                  </a:lnTo>
                  <a:lnTo>
                    <a:pt x="166378" y="104402"/>
                  </a:lnTo>
                  <a:lnTo>
                    <a:pt x="133910" y="133911"/>
                  </a:lnTo>
                  <a:lnTo>
                    <a:pt x="104402" y="166378"/>
                  </a:lnTo>
                  <a:lnTo>
                    <a:pt x="78082" y="201575"/>
                  </a:lnTo>
                  <a:lnTo>
                    <a:pt x="55181" y="239271"/>
                  </a:lnTo>
                  <a:lnTo>
                    <a:pt x="35928" y="279237"/>
                  </a:lnTo>
                  <a:lnTo>
                    <a:pt x="20554" y="321242"/>
                  </a:lnTo>
                  <a:lnTo>
                    <a:pt x="9288" y="365058"/>
                  </a:lnTo>
                  <a:lnTo>
                    <a:pt x="2360" y="410454"/>
                  </a:lnTo>
                  <a:lnTo>
                    <a:pt x="0" y="457200"/>
                  </a:lnTo>
                  <a:lnTo>
                    <a:pt x="2360" y="503946"/>
                  </a:lnTo>
                  <a:lnTo>
                    <a:pt x="9288" y="549341"/>
                  </a:lnTo>
                  <a:lnTo>
                    <a:pt x="20554" y="593157"/>
                  </a:lnTo>
                  <a:lnTo>
                    <a:pt x="35928" y="635163"/>
                  </a:lnTo>
                  <a:lnTo>
                    <a:pt x="55181" y="675128"/>
                  </a:lnTo>
                  <a:lnTo>
                    <a:pt x="78082" y="712825"/>
                  </a:lnTo>
                  <a:lnTo>
                    <a:pt x="104402" y="748021"/>
                  </a:lnTo>
                  <a:lnTo>
                    <a:pt x="133910" y="780489"/>
                  </a:lnTo>
                  <a:lnTo>
                    <a:pt x="166378" y="809997"/>
                  </a:lnTo>
                  <a:lnTo>
                    <a:pt x="201574" y="836317"/>
                  </a:lnTo>
                  <a:lnTo>
                    <a:pt x="239271" y="859218"/>
                  </a:lnTo>
                  <a:lnTo>
                    <a:pt x="279236" y="878471"/>
                  </a:lnTo>
                  <a:lnTo>
                    <a:pt x="321242" y="893845"/>
                  </a:lnTo>
                  <a:lnTo>
                    <a:pt x="365058" y="905111"/>
                  </a:lnTo>
                  <a:lnTo>
                    <a:pt x="410453" y="912039"/>
                  </a:lnTo>
                  <a:lnTo>
                    <a:pt x="457200" y="914400"/>
                  </a:lnTo>
                  <a:lnTo>
                    <a:pt x="503945" y="912039"/>
                  </a:lnTo>
                  <a:lnTo>
                    <a:pt x="549341" y="905111"/>
                  </a:lnTo>
                  <a:lnTo>
                    <a:pt x="593157" y="893845"/>
                  </a:lnTo>
                  <a:lnTo>
                    <a:pt x="635162" y="878471"/>
                  </a:lnTo>
                  <a:lnTo>
                    <a:pt x="675128" y="859218"/>
                  </a:lnTo>
                  <a:lnTo>
                    <a:pt x="712824" y="836317"/>
                  </a:lnTo>
                  <a:lnTo>
                    <a:pt x="748021" y="809997"/>
                  </a:lnTo>
                  <a:lnTo>
                    <a:pt x="780488" y="780489"/>
                  </a:lnTo>
                  <a:lnTo>
                    <a:pt x="809997" y="748021"/>
                  </a:lnTo>
                  <a:lnTo>
                    <a:pt x="836317" y="712825"/>
                  </a:lnTo>
                  <a:lnTo>
                    <a:pt x="859218" y="675128"/>
                  </a:lnTo>
                  <a:lnTo>
                    <a:pt x="878470" y="635163"/>
                  </a:lnTo>
                  <a:lnTo>
                    <a:pt x="893845" y="593157"/>
                  </a:lnTo>
                  <a:lnTo>
                    <a:pt x="905111" y="549341"/>
                  </a:lnTo>
                  <a:lnTo>
                    <a:pt x="912039" y="503946"/>
                  </a:lnTo>
                  <a:lnTo>
                    <a:pt x="914400" y="457200"/>
                  </a:lnTo>
                  <a:lnTo>
                    <a:pt x="912039" y="410454"/>
                  </a:lnTo>
                  <a:lnTo>
                    <a:pt x="905111" y="365058"/>
                  </a:lnTo>
                  <a:lnTo>
                    <a:pt x="893845" y="321242"/>
                  </a:lnTo>
                  <a:lnTo>
                    <a:pt x="878470" y="279237"/>
                  </a:lnTo>
                  <a:lnTo>
                    <a:pt x="859218" y="239271"/>
                  </a:lnTo>
                  <a:lnTo>
                    <a:pt x="836317" y="201575"/>
                  </a:lnTo>
                  <a:lnTo>
                    <a:pt x="809997" y="166378"/>
                  </a:lnTo>
                  <a:lnTo>
                    <a:pt x="780488" y="133911"/>
                  </a:lnTo>
                  <a:lnTo>
                    <a:pt x="748021" y="104402"/>
                  </a:lnTo>
                  <a:lnTo>
                    <a:pt x="712824" y="78082"/>
                  </a:lnTo>
                  <a:lnTo>
                    <a:pt x="675128" y="55181"/>
                  </a:lnTo>
                  <a:lnTo>
                    <a:pt x="635162" y="35929"/>
                  </a:lnTo>
                  <a:lnTo>
                    <a:pt x="593157" y="20554"/>
                  </a:lnTo>
                  <a:lnTo>
                    <a:pt x="549341" y="9288"/>
                  </a:lnTo>
                  <a:lnTo>
                    <a:pt x="503945" y="236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A6FB79">
                <a:alpha val="7293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453285" y="259080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0" y="457199"/>
                  </a:moveTo>
                  <a:lnTo>
                    <a:pt x="2360" y="410453"/>
                  </a:lnTo>
                  <a:lnTo>
                    <a:pt x="9288" y="365058"/>
                  </a:lnTo>
                  <a:lnTo>
                    <a:pt x="20554" y="321242"/>
                  </a:lnTo>
                  <a:lnTo>
                    <a:pt x="35929" y="279237"/>
                  </a:lnTo>
                  <a:lnTo>
                    <a:pt x="55181" y="239271"/>
                  </a:lnTo>
                  <a:lnTo>
                    <a:pt x="78082" y="201575"/>
                  </a:lnTo>
                  <a:lnTo>
                    <a:pt x="104402" y="166378"/>
                  </a:lnTo>
                  <a:lnTo>
                    <a:pt x="133910" y="133910"/>
                  </a:lnTo>
                  <a:lnTo>
                    <a:pt x="166378" y="104402"/>
                  </a:lnTo>
                  <a:lnTo>
                    <a:pt x="201575" y="78082"/>
                  </a:lnTo>
                  <a:lnTo>
                    <a:pt x="239271" y="55181"/>
                  </a:lnTo>
                  <a:lnTo>
                    <a:pt x="279237" y="35929"/>
                  </a:lnTo>
                  <a:lnTo>
                    <a:pt x="321242" y="20554"/>
                  </a:lnTo>
                  <a:lnTo>
                    <a:pt x="365058" y="9288"/>
                  </a:lnTo>
                  <a:lnTo>
                    <a:pt x="410453" y="2360"/>
                  </a:lnTo>
                  <a:lnTo>
                    <a:pt x="457199" y="0"/>
                  </a:lnTo>
                  <a:lnTo>
                    <a:pt x="503945" y="2360"/>
                  </a:lnTo>
                  <a:lnTo>
                    <a:pt x="549341" y="9288"/>
                  </a:lnTo>
                  <a:lnTo>
                    <a:pt x="593157" y="20554"/>
                  </a:lnTo>
                  <a:lnTo>
                    <a:pt x="635162" y="35929"/>
                  </a:lnTo>
                  <a:lnTo>
                    <a:pt x="675128" y="55181"/>
                  </a:lnTo>
                  <a:lnTo>
                    <a:pt x="712824" y="78082"/>
                  </a:lnTo>
                  <a:lnTo>
                    <a:pt x="748021" y="104402"/>
                  </a:lnTo>
                  <a:lnTo>
                    <a:pt x="780489" y="133910"/>
                  </a:lnTo>
                  <a:lnTo>
                    <a:pt x="809997" y="166378"/>
                  </a:lnTo>
                  <a:lnTo>
                    <a:pt x="836317" y="201575"/>
                  </a:lnTo>
                  <a:lnTo>
                    <a:pt x="859218" y="239271"/>
                  </a:lnTo>
                  <a:lnTo>
                    <a:pt x="878470" y="279237"/>
                  </a:lnTo>
                  <a:lnTo>
                    <a:pt x="893845" y="321242"/>
                  </a:lnTo>
                  <a:lnTo>
                    <a:pt x="905111" y="365058"/>
                  </a:lnTo>
                  <a:lnTo>
                    <a:pt x="912039" y="410453"/>
                  </a:lnTo>
                  <a:lnTo>
                    <a:pt x="914399" y="457199"/>
                  </a:lnTo>
                  <a:lnTo>
                    <a:pt x="912039" y="503945"/>
                  </a:lnTo>
                  <a:lnTo>
                    <a:pt x="905111" y="549341"/>
                  </a:lnTo>
                  <a:lnTo>
                    <a:pt x="893845" y="593157"/>
                  </a:lnTo>
                  <a:lnTo>
                    <a:pt x="878470" y="635162"/>
                  </a:lnTo>
                  <a:lnTo>
                    <a:pt x="859218" y="675128"/>
                  </a:lnTo>
                  <a:lnTo>
                    <a:pt x="836317" y="712824"/>
                  </a:lnTo>
                  <a:lnTo>
                    <a:pt x="809997" y="748021"/>
                  </a:lnTo>
                  <a:lnTo>
                    <a:pt x="780489" y="780489"/>
                  </a:lnTo>
                  <a:lnTo>
                    <a:pt x="748021" y="809997"/>
                  </a:lnTo>
                  <a:lnTo>
                    <a:pt x="712824" y="836317"/>
                  </a:lnTo>
                  <a:lnTo>
                    <a:pt x="675128" y="859218"/>
                  </a:lnTo>
                  <a:lnTo>
                    <a:pt x="635162" y="878470"/>
                  </a:lnTo>
                  <a:lnTo>
                    <a:pt x="593157" y="893845"/>
                  </a:lnTo>
                  <a:lnTo>
                    <a:pt x="549341" y="905111"/>
                  </a:lnTo>
                  <a:lnTo>
                    <a:pt x="503945" y="912039"/>
                  </a:lnTo>
                  <a:lnTo>
                    <a:pt x="457199" y="914399"/>
                  </a:lnTo>
                  <a:lnTo>
                    <a:pt x="410453" y="912039"/>
                  </a:lnTo>
                  <a:lnTo>
                    <a:pt x="365058" y="905111"/>
                  </a:lnTo>
                  <a:lnTo>
                    <a:pt x="321242" y="893845"/>
                  </a:lnTo>
                  <a:lnTo>
                    <a:pt x="279237" y="878470"/>
                  </a:lnTo>
                  <a:lnTo>
                    <a:pt x="239271" y="859218"/>
                  </a:lnTo>
                  <a:lnTo>
                    <a:pt x="201575" y="836317"/>
                  </a:lnTo>
                  <a:lnTo>
                    <a:pt x="166378" y="809997"/>
                  </a:lnTo>
                  <a:lnTo>
                    <a:pt x="133910" y="780489"/>
                  </a:lnTo>
                  <a:lnTo>
                    <a:pt x="104402" y="748021"/>
                  </a:lnTo>
                  <a:lnTo>
                    <a:pt x="78082" y="712824"/>
                  </a:lnTo>
                  <a:lnTo>
                    <a:pt x="55181" y="675128"/>
                  </a:lnTo>
                  <a:lnTo>
                    <a:pt x="35929" y="635162"/>
                  </a:lnTo>
                  <a:lnTo>
                    <a:pt x="20554" y="593157"/>
                  </a:lnTo>
                  <a:lnTo>
                    <a:pt x="9288" y="549341"/>
                  </a:lnTo>
                  <a:lnTo>
                    <a:pt x="2360" y="503945"/>
                  </a:lnTo>
                  <a:lnTo>
                    <a:pt x="0" y="457199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062885" y="259080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457200" y="0"/>
                  </a:moveTo>
                  <a:lnTo>
                    <a:pt x="410453" y="2360"/>
                  </a:lnTo>
                  <a:lnTo>
                    <a:pt x="365058" y="9288"/>
                  </a:lnTo>
                  <a:lnTo>
                    <a:pt x="321242" y="20554"/>
                  </a:lnTo>
                  <a:lnTo>
                    <a:pt x="279236" y="35929"/>
                  </a:lnTo>
                  <a:lnTo>
                    <a:pt x="239271" y="55181"/>
                  </a:lnTo>
                  <a:lnTo>
                    <a:pt x="201574" y="78082"/>
                  </a:lnTo>
                  <a:lnTo>
                    <a:pt x="166378" y="104402"/>
                  </a:lnTo>
                  <a:lnTo>
                    <a:pt x="133910" y="133911"/>
                  </a:lnTo>
                  <a:lnTo>
                    <a:pt x="104402" y="166378"/>
                  </a:lnTo>
                  <a:lnTo>
                    <a:pt x="78082" y="201575"/>
                  </a:lnTo>
                  <a:lnTo>
                    <a:pt x="55181" y="239271"/>
                  </a:lnTo>
                  <a:lnTo>
                    <a:pt x="35928" y="279237"/>
                  </a:lnTo>
                  <a:lnTo>
                    <a:pt x="20554" y="321242"/>
                  </a:lnTo>
                  <a:lnTo>
                    <a:pt x="9288" y="365058"/>
                  </a:lnTo>
                  <a:lnTo>
                    <a:pt x="2360" y="410454"/>
                  </a:lnTo>
                  <a:lnTo>
                    <a:pt x="0" y="457200"/>
                  </a:lnTo>
                  <a:lnTo>
                    <a:pt x="2360" y="503946"/>
                  </a:lnTo>
                  <a:lnTo>
                    <a:pt x="9288" y="549341"/>
                  </a:lnTo>
                  <a:lnTo>
                    <a:pt x="20554" y="593157"/>
                  </a:lnTo>
                  <a:lnTo>
                    <a:pt x="35928" y="635163"/>
                  </a:lnTo>
                  <a:lnTo>
                    <a:pt x="55181" y="675128"/>
                  </a:lnTo>
                  <a:lnTo>
                    <a:pt x="78082" y="712825"/>
                  </a:lnTo>
                  <a:lnTo>
                    <a:pt x="104402" y="748021"/>
                  </a:lnTo>
                  <a:lnTo>
                    <a:pt x="133910" y="780489"/>
                  </a:lnTo>
                  <a:lnTo>
                    <a:pt x="166378" y="809997"/>
                  </a:lnTo>
                  <a:lnTo>
                    <a:pt x="201574" y="836317"/>
                  </a:lnTo>
                  <a:lnTo>
                    <a:pt x="239271" y="859218"/>
                  </a:lnTo>
                  <a:lnTo>
                    <a:pt x="279236" y="878471"/>
                  </a:lnTo>
                  <a:lnTo>
                    <a:pt x="321242" y="893845"/>
                  </a:lnTo>
                  <a:lnTo>
                    <a:pt x="365058" y="905111"/>
                  </a:lnTo>
                  <a:lnTo>
                    <a:pt x="410453" y="912039"/>
                  </a:lnTo>
                  <a:lnTo>
                    <a:pt x="457200" y="914400"/>
                  </a:lnTo>
                  <a:lnTo>
                    <a:pt x="503945" y="912039"/>
                  </a:lnTo>
                  <a:lnTo>
                    <a:pt x="549341" y="905111"/>
                  </a:lnTo>
                  <a:lnTo>
                    <a:pt x="593157" y="893845"/>
                  </a:lnTo>
                  <a:lnTo>
                    <a:pt x="635162" y="878471"/>
                  </a:lnTo>
                  <a:lnTo>
                    <a:pt x="675128" y="859218"/>
                  </a:lnTo>
                  <a:lnTo>
                    <a:pt x="712824" y="836317"/>
                  </a:lnTo>
                  <a:lnTo>
                    <a:pt x="748021" y="809997"/>
                  </a:lnTo>
                  <a:lnTo>
                    <a:pt x="780488" y="780489"/>
                  </a:lnTo>
                  <a:lnTo>
                    <a:pt x="809997" y="748021"/>
                  </a:lnTo>
                  <a:lnTo>
                    <a:pt x="836317" y="712825"/>
                  </a:lnTo>
                  <a:lnTo>
                    <a:pt x="859218" y="675128"/>
                  </a:lnTo>
                  <a:lnTo>
                    <a:pt x="878470" y="635163"/>
                  </a:lnTo>
                  <a:lnTo>
                    <a:pt x="893845" y="593157"/>
                  </a:lnTo>
                  <a:lnTo>
                    <a:pt x="905111" y="549341"/>
                  </a:lnTo>
                  <a:lnTo>
                    <a:pt x="912039" y="503946"/>
                  </a:lnTo>
                  <a:lnTo>
                    <a:pt x="914400" y="457200"/>
                  </a:lnTo>
                  <a:lnTo>
                    <a:pt x="912039" y="410454"/>
                  </a:lnTo>
                  <a:lnTo>
                    <a:pt x="905111" y="365058"/>
                  </a:lnTo>
                  <a:lnTo>
                    <a:pt x="893845" y="321242"/>
                  </a:lnTo>
                  <a:lnTo>
                    <a:pt x="878470" y="279237"/>
                  </a:lnTo>
                  <a:lnTo>
                    <a:pt x="859218" y="239271"/>
                  </a:lnTo>
                  <a:lnTo>
                    <a:pt x="836317" y="201575"/>
                  </a:lnTo>
                  <a:lnTo>
                    <a:pt x="809997" y="166378"/>
                  </a:lnTo>
                  <a:lnTo>
                    <a:pt x="780488" y="133911"/>
                  </a:lnTo>
                  <a:lnTo>
                    <a:pt x="748021" y="104402"/>
                  </a:lnTo>
                  <a:lnTo>
                    <a:pt x="712824" y="78082"/>
                  </a:lnTo>
                  <a:lnTo>
                    <a:pt x="675128" y="55181"/>
                  </a:lnTo>
                  <a:lnTo>
                    <a:pt x="635162" y="35929"/>
                  </a:lnTo>
                  <a:lnTo>
                    <a:pt x="593157" y="20554"/>
                  </a:lnTo>
                  <a:lnTo>
                    <a:pt x="549341" y="9288"/>
                  </a:lnTo>
                  <a:lnTo>
                    <a:pt x="503945" y="236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FFFFFF">
                <a:alpha val="850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062885" y="259080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0" y="457199"/>
                  </a:moveTo>
                  <a:lnTo>
                    <a:pt x="2360" y="410453"/>
                  </a:lnTo>
                  <a:lnTo>
                    <a:pt x="9288" y="365058"/>
                  </a:lnTo>
                  <a:lnTo>
                    <a:pt x="20554" y="321242"/>
                  </a:lnTo>
                  <a:lnTo>
                    <a:pt x="35929" y="279237"/>
                  </a:lnTo>
                  <a:lnTo>
                    <a:pt x="55181" y="239271"/>
                  </a:lnTo>
                  <a:lnTo>
                    <a:pt x="78082" y="201575"/>
                  </a:lnTo>
                  <a:lnTo>
                    <a:pt x="104402" y="166378"/>
                  </a:lnTo>
                  <a:lnTo>
                    <a:pt x="133910" y="133910"/>
                  </a:lnTo>
                  <a:lnTo>
                    <a:pt x="166378" y="104402"/>
                  </a:lnTo>
                  <a:lnTo>
                    <a:pt x="201575" y="78082"/>
                  </a:lnTo>
                  <a:lnTo>
                    <a:pt x="239271" y="55181"/>
                  </a:lnTo>
                  <a:lnTo>
                    <a:pt x="279237" y="35929"/>
                  </a:lnTo>
                  <a:lnTo>
                    <a:pt x="321242" y="20554"/>
                  </a:lnTo>
                  <a:lnTo>
                    <a:pt x="365058" y="9288"/>
                  </a:lnTo>
                  <a:lnTo>
                    <a:pt x="410453" y="2360"/>
                  </a:lnTo>
                  <a:lnTo>
                    <a:pt x="457199" y="0"/>
                  </a:lnTo>
                  <a:lnTo>
                    <a:pt x="503945" y="2360"/>
                  </a:lnTo>
                  <a:lnTo>
                    <a:pt x="549341" y="9288"/>
                  </a:lnTo>
                  <a:lnTo>
                    <a:pt x="593157" y="20554"/>
                  </a:lnTo>
                  <a:lnTo>
                    <a:pt x="635162" y="35929"/>
                  </a:lnTo>
                  <a:lnTo>
                    <a:pt x="675128" y="55181"/>
                  </a:lnTo>
                  <a:lnTo>
                    <a:pt x="712824" y="78082"/>
                  </a:lnTo>
                  <a:lnTo>
                    <a:pt x="748021" y="104402"/>
                  </a:lnTo>
                  <a:lnTo>
                    <a:pt x="780489" y="133910"/>
                  </a:lnTo>
                  <a:lnTo>
                    <a:pt x="809997" y="166378"/>
                  </a:lnTo>
                  <a:lnTo>
                    <a:pt x="836317" y="201575"/>
                  </a:lnTo>
                  <a:lnTo>
                    <a:pt x="859218" y="239271"/>
                  </a:lnTo>
                  <a:lnTo>
                    <a:pt x="878470" y="279237"/>
                  </a:lnTo>
                  <a:lnTo>
                    <a:pt x="893845" y="321242"/>
                  </a:lnTo>
                  <a:lnTo>
                    <a:pt x="905111" y="365058"/>
                  </a:lnTo>
                  <a:lnTo>
                    <a:pt x="912039" y="410453"/>
                  </a:lnTo>
                  <a:lnTo>
                    <a:pt x="914399" y="457199"/>
                  </a:lnTo>
                  <a:lnTo>
                    <a:pt x="912039" y="503945"/>
                  </a:lnTo>
                  <a:lnTo>
                    <a:pt x="905111" y="549341"/>
                  </a:lnTo>
                  <a:lnTo>
                    <a:pt x="893845" y="593157"/>
                  </a:lnTo>
                  <a:lnTo>
                    <a:pt x="878470" y="635162"/>
                  </a:lnTo>
                  <a:lnTo>
                    <a:pt x="859218" y="675128"/>
                  </a:lnTo>
                  <a:lnTo>
                    <a:pt x="836317" y="712824"/>
                  </a:lnTo>
                  <a:lnTo>
                    <a:pt x="809997" y="748021"/>
                  </a:lnTo>
                  <a:lnTo>
                    <a:pt x="780489" y="780489"/>
                  </a:lnTo>
                  <a:lnTo>
                    <a:pt x="748021" y="809997"/>
                  </a:lnTo>
                  <a:lnTo>
                    <a:pt x="712824" y="836317"/>
                  </a:lnTo>
                  <a:lnTo>
                    <a:pt x="675128" y="859218"/>
                  </a:lnTo>
                  <a:lnTo>
                    <a:pt x="635162" y="878470"/>
                  </a:lnTo>
                  <a:lnTo>
                    <a:pt x="593157" y="893845"/>
                  </a:lnTo>
                  <a:lnTo>
                    <a:pt x="549341" y="905111"/>
                  </a:lnTo>
                  <a:lnTo>
                    <a:pt x="503945" y="912039"/>
                  </a:lnTo>
                  <a:lnTo>
                    <a:pt x="457199" y="914399"/>
                  </a:lnTo>
                  <a:lnTo>
                    <a:pt x="410453" y="912039"/>
                  </a:lnTo>
                  <a:lnTo>
                    <a:pt x="365058" y="905111"/>
                  </a:lnTo>
                  <a:lnTo>
                    <a:pt x="321242" y="893845"/>
                  </a:lnTo>
                  <a:lnTo>
                    <a:pt x="279237" y="878470"/>
                  </a:lnTo>
                  <a:lnTo>
                    <a:pt x="239271" y="859218"/>
                  </a:lnTo>
                  <a:lnTo>
                    <a:pt x="201575" y="836317"/>
                  </a:lnTo>
                  <a:lnTo>
                    <a:pt x="166378" y="809997"/>
                  </a:lnTo>
                  <a:lnTo>
                    <a:pt x="133910" y="780489"/>
                  </a:lnTo>
                  <a:lnTo>
                    <a:pt x="104402" y="748021"/>
                  </a:lnTo>
                  <a:lnTo>
                    <a:pt x="78082" y="712824"/>
                  </a:lnTo>
                  <a:lnTo>
                    <a:pt x="55181" y="675128"/>
                  </a:lnTo>
                  <a:lnTo>
                    <a:pt x="35929" y="635162"/>
                  </a:lnTo>
                  <a:lnTo>
                    <a:pt x="20554" y="593157"/>
                  </a:lnTo>
                  <a:lnTo>
                    <a:pt x="9288" y="549341"/>
                  </a:lnTo>
                  <a:lnTo>
                    <a:pt x="2360" y="503945"/>
                  </a:lnTo>
                  <a:lnTo>
                    <a:pt x="0" y="457199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1194752" y="1374458"/>
            <a:ext cx="6219825" cy="863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3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dirty="0">
                <a:latin typeface="Arial"/>
                <a:cs typeface="Arial"/>
              </a:rPr>
              <a:t>Prove </a:t>
            </a:r>
            <a:r>
              <a:rPr sz="2800" spc="-5" dirty="0">
                <a:latin typeface="Arial"/>
                <a:cs typeface="Arial"/>
              </a:rPr>
              <a:t>(</a:t>
            </a:r>
            <a:r>
              <a:rPr sz="2800" i="1" spc="-5" dirty="0">
                <a:latin typeface="Arial"/>
                <a:cs typeface="Arial"/>
              </a:rPr>
              <a:t>A </a:t>
            </a:r>
            <a:r>
              <a:rPr sz="2800" dirty="0">
                <a:latin typeface="Symbol"/>
                <a:cs typeface="Symbol"/>
              </a:rPr>
              <a:t>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Arial"/>
                <a:cs typeface="Arial"/>
              </a:rPr>
              <a:t>B</a:t>
            </a:r>
            <a:r>
              <a:rPr sz="2800" dirty="0">
                <a:latin typeface="Arial"/>
                <a:cs typeface="Arial"/>
              </a:rPr>
              <a:t>) - </a:t>
            </a:r>
            <a:r>
              <a:rPr sz="2800" i="1" dirty="0">
                <a:latin typeface="Arial"/>
                <a:cs typeface="Arial"/>
              </a:rPr>
              <a:t>C </a:t>
            </a:r>
            <a:r>
              <a:rPr sz="2800" dirty="0">
                <a:latin typeface="Arial"/>
                <a:cs typeface="Arial"/>
              </a:rPr>
              <a:t>= (</a:t>
            </a:r>
            <a:r>
              <a:rPr sz="2800" i="1" dirty="0">
                <a:latin typeface="Arial"/>
                <a:cs typeface="Arial"/>
              </a:rPr>
              <a:t>A </a:t>
            </a:r>
            <a:r>
              <a:rPr sz="2800" dirty="0">
                <a:latin typeface="Arial"/>
                <a:cs typeface="Arial"/>
              </a:rPr>
              <a:t>- </a:t>
            </a:r>
            <a:r>
              <a:rPr sz="2800" i="1" dirty="0">
                <a:latin typeface="Arial"/>
                <a:cs typeface="Arial"/>
              </a:rPr>
              <a:t>C</a:t>
            </a:r>
            <a:r>
              <a:rPr sz="2800" dirty="0">
                <a:latin typeface="Arial"/>
                <a:cs typeface="Arial"/>
              </a:rPr>
              <a:t>) </a:t>
            </a:r>
            <a:r>
              <a:rPr sz="2800" dirty="0">
                <a:latin typeface="Symbol"/>
                <a:cs typeface="Symbol"/>
              </a:rPr>
              <a:t>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(</a:t>
            </a:r>
            <a:r>
              <a:rPr sz="2800" i="1" dirty="0">
                <a:latin typeface="Arial"/>
                <a:cs typeface="Arial"/>
              </a:rPr>
              <a:t>B </a:t>
            </a:r>
            <a:r>
              <a:rPr sz="2800" dirty="0">
                <a:latin typeface="Arial"/>
                <a:cs typeface="Arial"/>
              </a:rPr>
              <a:t>-</a:t>
            </a:r>
            <a:r>
              <a:rPr sz="2800" spc="50" dirty="0">
                <a:latin typeface="Arial"/>
                <a:cs typeface="Arial"/>
              </a:rPr>
              <a:t> </a:t>
            </a:r>
            <a:r>
              <a:rPr sz="2800" i="1" dirty="0">
                <a:latin typeface="Arial"/>
                <a:cs typeface="Arial"/>
              </a:rPr>
              <a:t>C</a:t>
            </a:r>
            <a:r>
              <a:rPr sz="2800" dirty="0">
                <a:latin typeface="Arial"/>
                <a:cs typeface="Arial"/>
              </a:rPr>
              <a:t>).</a:t>
            </a:r>
            <a:endParaRPr sz="2800">
              <a:latin typeface="Arial"/>
              <a:cs typeface="Arial"/>
            </a:endParaRPr>
          </a:p>
          <a:p>
            <a:pPr marL="473075">
              <a:lnSpc>
                <a:spcPts val="3300"/>
              </a:lnSpc>
              <a:tabLst>
                <a:tab pos="3630929" algn="l"/>
              </a:tabLst>
            </a:pPr>
            <a:r>
              <a:rPr sz="2800" i="1" dirty="0">
                <a:latin typeface="Times New Roman"/>
                <a:cs typeface="Times New Roman"/>
              </a:rPr>
              <a:t>A	A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227225" y="3167400"/>
            <a:ext cx="1939289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88464" algn="l"/>
              </a:tabLst>
            </a:pPr>
            <a:r>
              <a:rPr sz="2800" i="1" dirty="0">
                <a:latin typeface="Times New Roman"/>
                <a:cs typeface="Times New Roman"/>
              </a:rPr>
              <a:t>B	C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267198" y="3581400"/>
            <a:ext cx="1828800" cy="462280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45719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59"/>
              </a:spcBef>
            </a:pPr>
            <a:r>
              <a:rPr sz="2400" b="1" dirty="0">
                <a:latin typeface="Arial"/>
                <a:cs typeface="Arial"/>
              </a:rPr>
              <a:t>(</a:t>
            </a:r>
            <a:r>
              <a:rPr sz="2400" b="1" i="1" dirty="0">
                <a:latin typeface="Arial"/>
                <a:cs typeface="Arial"/>
              </a:rPr>
              <a:t>A </a:t>
            </a:r>
            <a:r>
              <a:rPr sz="2400" b="1" spc="-5" dirty="0">
                <a:latin typeface="Symbol"/>
                <a:cs typeface="Symbol"/>
              </a:rPr>
              <a:t></a:t>
            </a:r>
            <a:r>
              <a:rPr sz="2400" b="1" spc="-5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Arial"/>
                <a:cs typeface="Arial"/>
              </a:rPr>
              <a:t>B</a:t>
            </a:r>
            <a:r>
              <a:rPr sz="2400" b="1" dirty="0">
                <a:latin typeface="Arial"/>
                <a:cs typeface="Arial"/>
              </a:rPr>
              <a:t>) –</a:t>
            </a:r>
            <a:r>
              <a:rPr sz="2400" b="1" spc="-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C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3124199" y="2657627"/>
            <a:ext cx="871855" cy="171450"/>
            <a:chOff x="3124199" y="2657627"/>
            <a:chExt cx="871855" cy="171450"/>
          </a:xfrm>
        </p:grpSpPr>
        <p:sp>
          <p:nvSpPr>
            <p:cNvPr id="30" name="object 30"/>
            <p:cNvSpPr/>
            <p:nvPr/>
          </p:nvSpPr>
          <p:spPr>
            <a:xfrm>
              <a:off x="3124199" y="2743200"/>
              <a:ext cx="833755" cy="0"/>
            </a:xfrm>
            <a:custGeom>
              <a:avLst/>
              <a:gdLst/>
              <a:ahLst/>
              <a:cxnLst/>
              <a:rect l="l" t="t" r="r" b="b"/>
              <a:pathLst>
                <a:path w="833754">
                  <a:moveTo>
                    <a:pt x="0" y="0"/>
                  </a:moveTo>
                  <a:lnTo>
                    <a:pt x="833730" y="0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824731" y="2657627"/>
              <a:ext cx="171005" cy="17114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2" name="object 32"/>
          <p:cNvGrpSpPr/>
          <p:nvPr/>
        </p:nvGrpSpPr>
        <p:grpSpPr>
          <a:xfrm>
            <a:off x="1247426" y="4557712"/>
            <a:ext cx="1552575" cy="1400175"/>
            <a:chOff x="1247426" y="4557712"/>
            <a:chExt cx="1552575" cy="1400175"/>
          </a:xfrm>
        </p:grpSpPr>
        <p:sp>
          <p:nvSpPr>
            <p:cNvPr id="33" name="object 33"/>
            <p:cNvSpPr/>
            <p:nvPr/>
          </p:nvSpPr>
          <p:spPr>
            <a:xfrm>
              <a:off x="1566513" y="4571999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457200" y="0"/>
                  </a:moveTo>
                  <a:lnTo>
                    <a:pt x="410454" y="2360"/>
                  </a:lnTo>
                  <a:lnTo>
                    <a:pt x="365058" y="9288"/>
                  </a:lnTo>
                  <a:lnTo>
                    <a:pt x="321242" y="20554"/>
                  </a:lnTo>
                  <a:lnTo>
                    <a:pt x="279237" y="35929"/>
                  </a:lnTo>
                  <a:lnTo>
                    <a:pt x="239271" y="55181"/>
                  </a:lnTo>
                  <a:lnTo>
                    <a:pt x="201575" y="78082"/>
                  </a:lnTo>
                  <a:lnTo>
                    <a:pt x="166378" y="104402"/>
                  </a:lnTo>
                  <a:lnTo>
                    <a:pt x="133911" y="133911"/>
                  </a:lnTo>
                  <a:lnTo>
                    <a:pt x="104402" y="166378"/>
                  </a:lnTo>
                  <a:lnTo>
                    <a:pt x="78082" y="201575"/>
                  </a:lnTo>
                  <a:lnTo>
                    <a:pt x="55181" y="239271"/>
                  </a:lnTo>
                  <a:lnTo>
                    <a:pt x="35929" y="279237"/>
                  </a:lnTo>
                  <a:lnTo>
                    <a:pt x="20554" y="321242"/>
                  </a:lnTo>
                  <a:lnTo>
                    <a:pt x="9288" y="365058"/>
                  </a:lnTo>
                  <a:lnTo>
                    <a:pt x="2360" y="410454"/>
                  </a:lnTo>
                  <a:lnTo>
                    <a:pt x="0" y="457200"/>
                  </a:lnTo>
                  <a:lnTo>
                    <a:pt x="2360" y="503946"/>
                  </a:lnTo>
                  <a:lnTo>
                    <a:pt x="9288" y="549341"/>
                  </a:lnTo>
                  <a:lnTo>
                    <a:pt x="20554" y="593157"/>
                  </a:lnTo>
                  <a:lnTo>
                    <a:pt x="35929" y="635163"/>
                  </a:lnTo>
                  <a:lnTo>
                    <a:pt x="55181" y="675128"/>
                  </a:lnTo>
                  <a:lnTo>
                    <a:pt x="78082" y="712825"/>
                  </a:lnTo>
                  <a:lnTo>
                    <a:pt x="104402" y="748021"/>
                  </a:lnTo>
                  <a:lnTo>
                    <a:pt x="133911" y="780489"/>
                  </a:lnTo>
                  <a:lnTo>
                    <a:pt x="166378" y="809997"/>
                  </a:lnTo>
                  <a:lnTo>
                    <a:pt x="201575" y="836317"/>
                  </a:lnTo>
                  <a:lnTo>
                    <a:pt x="239271" y="859218"/>
                  </a:lnTo>
                  <a:lnTo>
                    <a:pt x="279237" y="878471"/>
                  </a:lnTo>
                  <a:lnTo>
                    <a:pt x="321242" y="893845"/>
                  </a:lnTo>
                  <a:lnTo>
                    <a:pt x="365058" y="905111"/>
                  </a:lnTo>
                  <a:lnTo>
                    <a:pt x="410454" y="912039"/>
                  </a:lnTo>
                  <a:lnTo>
                    <a:pt x="457200" y="914400"/>
                  </a:lnTo>
                  <a:lnTo>
                    <a:pt x="503946" y="912039"/>
                  </a:lnTo>
                  <a:lnTo>
                    <a:pt x="549341" y="905111"/>
                  </a:lnTo>
                  <a:lnTo>
                    <a:pt x="593157" y="893845"/>
                  </a:lnTo>
                  <a:lnTo>
                    <a:pt x="635163" y="878471"/>
                  </a:lnTo>
                  <a:lnTo>
                    <a:pt x="675128" y="859218"/>
                  </a:lnTo>
                  <a:lnTo>
                    <a:pt x="712825" y="836317"/>
                  </a:lnTo>
                  <a:lnTo>
                    <a:pt x="748021" y="809997"/>
                  </a:lnTo>
                  <a:lnTo>
                    <a:pt x="780489" y="780489"/>
                  </a:lnTo>
                  <a:lnTo>
                    <a:pt x="809997" y="748021"/>
                  </a:lnTo>
                  <a:lnTo>
                    <a:pt x="836317" y="712825"/>
                  </a:lnTo>
                  <a:lnTo>
                    <a:pt x="859218" y="675128"/>
                  </a:lnTo>
                  <a:lnTo>
                    <a:pt x="878471" y="635163"/>
                  </a:lnTo>
                  <a:lnTo>
                    <a:pt x="893845" y="593157"/>
                  </a:lnTo>
                  <a:lnTo>
                    <a:pt x="905111" y="549341"/>
                  </a:lnTo>
                  <a:lnTo>
                    <a:pt x="912039" y="503946"/>
                  </a:lnTo>
                  <a:lnTo>
                    <a:pt x="914400" y="457200"/>
                  </a:lnTo>
                  <a:lnTo>
                    <a:pt x="912039" y="410454"/>
                  </a:lnTo>
                  <a:lnTo>
                    <a:pt x="905111" y="365058"/>
                  </a:lnTo>
                  <a:lnTo>
                    <a:pt x="893845" y="321242"/>
                  </a:lnTo>
                  <a:lnTo>
                    <a:pt x="878471" y="279237"/>
                  </a:lnTo>
                  <a:lnTo>
                    <a:pt x="859218" y="239271"/>
                  </a:lnTo>
                  <a:lnTo>
                    <a:pt x="836317" y="201575"/>
                  </a:lnTo>
                  <a:lnTo>
                    <a:pt x="809997" y="166378"/>
                  </a:lnTo>
                  <a:lnTo>
                    <a:pt x="780489" y="133911"/>
                  </a:lnTo>
                  <a:lnTo>
                    <a:pt x="748021" y="104402"/>
                  </a:lnTo>
                  <a:lnTo>
                    <a:pt x="712825" y="78082"/>
                  </a:lnTo>
                  <a:lnTo>
                    <a:pt x="675128" y="55181"/>
                  </a:lnTo>
                  <a:lnTo>
                    <a:pt x="635163" y="35929"/>
                  </a:lnTo>
                  <a:lnTo>
                    <a:pt x="593157" y="20554"/>
                  </a:lnTo>
                  <a:lnTo>
                    <a:pt x="549341" y="9288"/>
                  </a:lnTo>
                  <a:lnTo>
                    <a:pt x="503946" y="236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B2B4E6">
                <a:alpha val="7293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566513" y="4571999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0" y="457199"/>
                  </a:moveTo>
                  <a:lnTo>
                    <a:pt x="2360" y="410453"/>
                  </a:lnTo>
                  <a:lnTo>
                    <a:pt x="9288" y="365058"/>
                  </a:lnTo>
                  <a:lnTo>
                    <a:pt x="20554" y="321242"/>
                  </a:lnTo>
                  <a:lnTo>
                    <a:pt x="35929" y="279237"/>
                  </a:lnTo>
                  <a:lnTo>
                    <a:pt x="55181" y="239271"/>
                  </a:lnTo>
                  <a:lnTo>
                    <a:pt x="78082" y="201575"/>
                  </a:lnTo>
                  <a:lnTo>
                    <a:pt x="104402" y="166378"/>
                  </a:lnTo>
                  <a:lnTo>
                    <a:pt x="133910" y="133910"/>
                  </a:lnTo>
                  <a:lnTo>
                    <a:pt x="166378" y="104402"/>
                  </a:lnTo>
                  <a:lnTo>
                    <a:pt x="201575" y="78082"/>
                  </a:lnTo>
                  <a:lnTo>
                    <a:pt x="239271" y="55181"/>
                  </a:lnTo>
                  <a:lnTo>
                    <a:pt x="279237" y="35929"/>
                  </a:lnTo>
                  <a:lnTo>
                    <a:pt x="321242" y="20554"/>
                  </a:lnTo>
                  <a:lnTo>
                    <a:pt x="365058" y="9288"/>
                  </a:lnTo>
                  <a:lnTo>
                    <a:pt x="410453" y="2360"/>
                  </a:lnTo>
                  <a:lnTo>
                    <a:pt x="457199" y="0"/>
                  </a:lnTo>
                  <a:lnTo>
                    <a:pt x="503945" y="2360"/>
                  </a:lnTo>
                  <a:lnTo>
                    <a:pt x="549341" y="9288"/>
                  </a:lnTo>
                  <a:lnTo>
                    <a:pt x="593157" y="20554"/>
                  </a:lnTo>
                  <a:lnTo>
                    <a:pt x="635162" y="35929"/>
                  </a:lnTo>
                  <a:lnTo>
                    <a:pt x="675128" y="55181"/>
                  </a:lnTo>
                  <a:lnTo>
                    <a:pt x="712824" y="78082"/>
                  </a:lnTo>
                  <a:lnTo>
                    <a:pt x="748021" y="104402"/>
                  </a:lnTo>
                  <a:lnTo>
                    <a:pt x="780489" y="133910"/>
                  </a:lnTo>
                  <a:lnTo>
                    <a:pt x="809997" y="166378"/>
                  </a:lnTo>
                  <a:lnTo>
                    <a:pt x="836317" y="201575"/>
                  </a:lnTo>
                  <a:lnTo>
                    <a:pt x="859218" y="239271"/>
                  </a:lnTo>
                  <a:lnTo>
                    <a:pt x="878470" y="279237"/>
                  </a:lnTo>
                  <a:lnTo>
                    <a:pt x="893845" y="321242"/>
                  </a:lnTo>
                  <a:lnTo>
                    <a:pt x="905111" y="365058"/>
                  </a:lnTo>
                  <a:lnTo>
                    <a:pt x="912039" y="410453"/>
                  </a:lnTo>
                  <a:lnTo>
                    <a:pt x="914399" y="457199"/>
                  </a:lnTo>
                  <a:lnTo>
                    <a:pt x="912039" y="503945"/>
                  </a:lnTo>
                  <a:lnTo>
                    <a:pt x="905111" y="549341"/>
                  </a:lnTo>
                  <a:lnTo>
                    <a:pt x="893845" y="593157"/>
                  </a:lnTo>
                  <a:lnTo>
                    <a:pt x="878470" y="635162"/>
                  </a:lnTo>
                  <a:lnTo>
                    <a:pt x="859218" y="675128"/>
                  </a:lnTo>
                  <a:lnTo>
                    <a:pt x="836317" y="712824"/>
                  </a:lnTo>
                  <a:lnTo>
                    <a:pt x="809997" y="748021"/>
                  </a:lnTo>
                  <a:lnTo>
                    <a:pt x="780489" y="780489"/>
                  </a:lnTo>
                  <a:lnTo>
                    <a:pt x="748021" y="809997"/>
                  </a:lnTo>
                  <a:lnTo>
                    <a:pt x="712824" y="836317"/>
                  </a:lnTo>
                  <a:lnTo>
                    <a:pt x="675128" y="859218"/>
                  </a:lnTo>
                  <a:lnTo>
                    <a:pt x="635162" y="878470"/>
                  </a:lnTo>
                  <a:lnTo>
                    <a:pt x="593157" y="893844"/>
                  </a:lnTo>
                  <a:lnTo>
                    <a:pt x="549341" y="905111"/>
                  </a:lnTo>
                  <a:lnTo>
                    <a:pt x="503945" y="912039"/>
                  </a:lnTo>
                  <a:lnTo>
                    <a:pt x="457199" y="914399"/>
                  </a:lnTo>
                  <a:lnTo>
                    <a:pt x="410453" y="912039"/>
                  </a:lnTo>
                  <a:lnTo>
                    <a:pt x="365058" y="905111"/>
                  </a:lnTo>
                  <a:lnTo>
                    <a:pt x="321242" y="893844"/>
                  </a:lnTo>
                  <a:lnTo>
                    <a:pt x="279237" y="878470"/>
                  </a:lnTo>
                  <a:lnTo>
                    <a:pt x="239271" y="859218"/>
                  </a:lnTo>
                  <a:lnTo>
                    <a:pt x="201575" y="836317"/>
                  </a:lnTo>
                  <a:lnTo>
                    <a:pt x="166378" y="809997"/>
                  </a:lnTo>
                  <a:lnTo>
                    <a:pt x="133910" y="780489"/>
                  </a:lnTo>
                  <a:lnTo>
                    <a:pt x="104402" y="748021"/>
                  </a:lnTo>
                  <a:lnTo>
                    <a:pt x="78082" y="712824"/>
                  </a:lnTo>
                  <a:lnTo>
                    <a:pt x="55181" y="675128"/>
                  </a:lnTo>
                  <a:lnTo>
                    <a:pt x="35929" y="635162"/>
                  </a:lnTo>
                  <a:lnTo>
                    <a:pt x="20554" y="593157"/>
                  </a:lnTo>
                  <a:lnTo>
                    <a:pt x="9288" y="549341"/>
                  </a:lnTo>
                  <a:lnTo>
                    <a:pt x="2360" y="503945"/>
                  </a:lnTo>
                  <a:lnTo>
                    <a:pt x="0" y="457199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261713" y="5029199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0" y="457199"/>
                  </a:moveTo>
                  <a:lnTo>
                    <a:pt x="2360" y="410453"/>
                  </a:lnTo>
                  <a:lnTo>
                    <a:pt x="9288" y="365058"/>
                  </a:lnTo>
                  <a:lnTo>
                    <a:pt x="20554" y="321242"/>
                  </a:lnTo>
                  <a:lnTo>
                    <a:pt x="35929" y="279237"/>
                  </a:lnTo>
                  <a:lnTo>
                    <a:pt x="55181" y="239271"/>
                  </a:lnTo>
                  <a:lnTo>
                    <a:pt x="78082" y="201575"/>
                  </a:lnTo>
                  <a:lnTo>
                    <a:pt x="104402" y="166378"/>
                  </a:lnTo>
                  <a:lnTo>
                    <a:pt x="133910" y="133910"/>
                  </a:lnTo>
                  <a:lnTo>
                    <a:pt x="166378" y="104402"/>
                  </a:lnTo>
                  <a:lnTo>
                    <a:pt x="201575" y="78082"/>
                  </a:lnTo>
                  <a:lnTo>
                    <a:pt x="239271" y="55181"/>
                  </a:lnTo>
                  <a:lnTo>
                    <a:pt x="279237" y="35929"/>
                  </a:lnTo>
                  <a:lnTo>
                    <a:pt x="321242" y="20554"/>
                  </a:lnTo>
                  <a:lnTo>
                    <a:pt x="365058" y="9288"/>
                  </a:lnTo>
                  <a:lnTo>
                    <a:pt x="410453" y="2360"/>
                  </a:lnTo>
                  <a:lnTo>
                    <a:pt x="457199" y="0"/>
                  </a:lnTo>
                  <a:lnTo>
                    <a:pt x="503945" y="2360"/>
                  </a:lnTo>
                  <a:lnTo>
                    <a:pt x="549341" y="9288"/>
                  </a:lnTo>
                  <a:lnTo>
                    <a:pt x="593157" y="20554"/>
                  </a:lnTo>
                  <a:lnTo>
                    <a:pt x="635162" y="35929"/>
                  </a:lnTo>
                  <a:lnTo>
                    <a:pt x="675128" y="55181"/>
                  </a:lnTo>
                  <a:lnTo>
                    <a:pt x="712824" y="78082"/>
                  </a:lnTo>
                  <a:lnTo>
                    <a:pt x="748021" y="104402"/>
                  </a:lnTo>
                  <a:lnTo>
                    <a:pt x="780489" y="133910"/>
                  </a:lnTo>
                  <a:lnTo>
                    <a:pt x="809997" y="166378"/>
                  </a:lnTo>
                  <a:lnTo>
                    <a:pt x="836317" y="201575"/>
                  </a:lnTo>
                  <a:lnTo>
                    <a:pt x="859218" y="239271"/>
                  </a:lnTo>
                  <a:lnTo>
                    <a:pt x="878470" y="279237"/>
                  </a:lnTo>
                  <a:lnTo>
                    <a:pt x="893844" y="321242"/>
                  </a:lnTo>
                  <a:lnTo>
                    <a:pt x="905111" y="365058"/>
                  </a:lnTo>
                  <a:lnTo>
                    <a:pt x="912039" y="410453"/>
                  </a:lnTo>
                  <a:lnTo>
                    <a:pt x="914399" y="457199"/>
                  </a:lnTo>
                  <a:lnTo>
                    <a:pt x="912039" y="503945"/>
                  </a:lnTo>
                  <a:lnTo>
                    <a:pt x="905111" y="549341"/>
                  </a:lnTo>
                  <a:lnTo>
                    <a:pt x="893844" y="593157"/>
                  </a:lnTo>
                  <a:lnTo>
                    <a:pt x="878470" y="635162"/>
                  </a:lnTo>
                  <a:lnTo>
                    <a:pt x="859218" y="675128"/>
                  </a:lnTo>
                  <a:lnTo>
                    <a:pt x="836317" y="712824"/>
                  </a:lnTo>
                  <a:lnTo>
                    <a:pt x="809997" y="748021"/>
                  </a:lnTo>
                  <a:lnTo>
                    <a:pt x="780489" y="780488"/>
                  </a:lnTo>
                  <a:lnTo>
                    <a:pt x="748021" y="809997"/>
                  </a:lnTo>
                  <a:lnTo>
                    <a:pt x="712824" y="836317"/>
                  </a:lnTo>
                  <a:lnTo>
                    <a:pt x="675128" y="859218"/>
                  </a:lnTo>
                  <a:lnTo>
                    <a:pt x="635162" y="878470"/>
                  </a:lnTo>
                  <a:lnTo>
                    <a:pt x="593157" y="893844"/>
                  </a:lnTo>
                  <a:lnTo>
                    <a:pt x="549341" y="905111"/>
                  </a:lnTo>
                  <a:lnTo>
                    <a:pt x="503945" y="912039"/>
                  </a:lnTo>
                  <a:lnTo>
                    <a:pt x="457199" y="914399"/>
                  </a:lnTo>
                  <a:lnTo>
                    <a:pt x="410453" y="912039"/>
                  </a:lnTo>
                  <a:lnTo>
                    <a:pt x="365058" y="905111"/>
                  </a:lnTo>
                  <a:lnTo>
                    <a:pt x="321242" y="893844"/>
                  </a:lnTo>
                  <a:lnTo>
                    <a:pt x="279237" y="878470"/>
                  </a:lnTo>
                  <a:lnTo>
                    <a:pt x="239271" y="859218"/>
                  </a:lnTo>
                  <a:lnTo>
                    <a:pt x="201575" y="836317"/>
                  </a:lnTo>
                  <a:lnTo>
                    <a:pt x="166378" y="809997"/>
                  </a:lnTo>
                  <a:lnTo>
                    <a:pt x="133910" y="780488"/>
                  </a:lnTo>
                  <a:lnTo>
                    <a:pt x="104402" y="748021"/>
                  </a:lnTo>
                  <a:lnTo>
                    <a:pt x="78082" y="712824"/>
                  </a:lnTo>
                  <a:lnTo>
                    <a:pt x="55181" y="675128"/>
                  </a:lnTo>
                  <a:lnTo>
                    <a:pt x="35929" y="635162"/>
                  </a:lnTo>
                  <a:lnTo>
                    <a:pt x="20554" y="593157"/>
                  </a:lnTo>
                  <a:lnTo>
                    <a:pt x="9288" y="549341"/>
                  </a:lnTo>
                  <a:lnTo>
                    <a:pt x="2360" y="503945"/>
                  </a:lnTo>
                  <a:lnTo>
                    <a:pt x="0" y="457199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871313" y="5029199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457200" y="0"/>
                  </a:moveTo>
                  <a:lnTo>
                    <a:pt x="410454" y="2360"/>
                  </a:lnTo>
                  <a:lnTo>
                    <a:pt x="365058" y="9288"/>
                  </a:lnTo>
                  <a:lnTo>
                    <a:pt x="321242" y="20554"/>
                  </a:lnTo>
                  <a:lnTo>
                    <a:pt x="279237" y="35929"/>
                  </a:lnTo>
                  <a:lnTo>
                    <a:pt x="239271" y="55181"/>
                  </a:lnTo>
                  <a:lnTo>
                    <a:pt x="201575" y="78082"/>
                  </a:lnTo>
                  <a:lnTo>
                    <a:pt x="166378" y="104402"/>
                  </a:lnTo>
                  <a:lnTo>
                    <a:pt x="133911" y="133911"/>
                  </a:lnTo>
                  <a:lnTo>
                    <a:pt x="104402" y="166378"/>
                  </a:lnTo>
                  <a:lnTo>
                    <a:pt x="78082" y="201575"/>
                  </a:lnTo>
                  <a:lnTo>
                    <a:pt x="55181" y="239271"/>
                  </a:lnTo>
                  <a:lnTo>
                    <a:pt x="35929" y="279237"/>
                  </a:lnTo>
                  <a:lnTo>
                    <a:pt x="20554" y="321242"/>
                  </a:lnTo>
                  <a:lnTo>
                    <a:pt x="9288" y="365058"/>
                  </a:lnTo>
                  <a:lnTo>
                    <a:pt x="2360" y="410454"/>
                  </a:lnTo>
                  <a:lnTo>
                    <a:pt x="0" y="457200"/>
                  </a:lnTo>
                  <a:lnTo>
                    <a:pt x="2360" y="503946"/>
                  </a:lnTo>
                  <a:lnTo>
                    <a:pt x="9288" y="549341"/>
                  </a:lnTo>
                  <a:lnTo>
                    <a:pt x="20554" y="593157"/>
                  </a:lnTo>
                  <a:lnTo>
                    <a:pt x="35929" y="635162"/>
                  </a:lnTo>
                  <a:lnTo>
                    <a:pt x="55181" y="675128"/>
                  </a:lnTo>
                  <a:lnTo>
                    <a:pt x="78082" y="712824"/>
                  </a:lnTo>
                  <a:lnTo>
                    <a:pt x="104402" y="748021"/>
                  </a:lnTo>
                  <a:lnTo>
                    <a:pt x="133911" y="780489"/>
                  </a:lnTo>
                  <a:lnTo>
                    <a:pt x="166378" y="809997"/>
                  </a:lnTo>
                  <a:lnTo>
                    <a:pt x="201575" y="836317"/>
                  </a:lnTo>
                  <a:lnTo>
                    <a:pt x="239271" y="859218"/>
                  </a:lnTo>
                  <a:lnTo>
                    <a:pt x="279237" y="878470"/>
                  </a:lnTo>
                  <a:lnTo>
                    <a:pt x="321242" y="893845"/>
                  </a:lnTo>
                  <a:lnTo>
                    <a:pt x="365058" y="905111"/>
                  </a:lnTo>
                  <a:lnTo>
                    <a:pt x="410454" y="912039"/>
                  </a:lnTo>
                  <a:lnTo>
                    <a:pt x="457200" y="914400"/>
                  </a:lnTo>
                  <a:lnTo>
                    <a:pt x="503946" y="912039"/>
                  </a:lnTo>
                  <a:lnTo>
                    <a:pt x="549341" y="905111"/>
                  </a:lnTo>
                  <a:lnTo>
                    <a:pt x="593157" y="893845"/>
                  </a:lnTo>
                  <a:lnTo>
                    <a:pt x="635163" y="878470"/>
                  </a:lnTo>
                  <a:lnTo>
                    <a:pt x="675128" y="859218"/>
                  </a:lnTo>
                  <a:lnTo>
                    <a:pt x="712825" y="836317"/>
                  </a:lnTo>
                  <a:lnTo>
                    <a:pt x="748021" y="809997"/>
                  </a:lnTo>
                  <a:lnTo>
                    <a:pt x="780489" y="780489"/>
                  </a:lnTo>
                  <a:lnTo>
                    <a:pt x="809997" y="748021"/>
                  </a:lnTo>
                  <a:lnTo>
                    <a:pt x="836317" y="712824"/>
                  </a:lnTo>
                  <a:lnTo>
                    <a:pt x="859218" y="675128"/>
                  </a:lnTo>
                  <a:lnTo>
                    <a:pt x="878471" y="635162"/>
                  </a:lnTo>
                  <a:lnTo>
                    <a:pt x="893845" y="593157"/>
                  </a:lnTo>
                  <a:lnTo>
                    <a:pt x="905111" y="549341"/>
                  </a:lnTo>
                  <a:lnTo>
                    <a:pt x="912039" y="503946"/>
                  </a:lnTo>
                  <a:lnTo>
                    <a:pt x="914400" y="457200"/>
                  </a:lnTo>
                  <a:lnTo>
                    <a:pt x="912039" y="410454"/>
                  </a:lnTo>
                  <a:lnTo>
                    <a:pt x="905111" y="365058"/>
                  </a:lnTo>
                  <a:lnTo>
                    <a:pt x="893845" y="321242"/>
                  </a:lnTo>
                  <a:lnTo>
                    <a:pt x="878471" y="279237"/>
                  </a:lnTo>
                  <a:lnTo>
                    <a:pt x="859218" y="239271"/>
                  </a:lnTo>
                  <a:lnTo>
                    <a:pt x="836317" y="201575"/>
                  </a:lnTo>
                  <a:lnTo>
                    <a:pt x="809997" y="166378"/>
                  </a:lnTo>
                  <a:lnTo>
                    <a:pt x="780489" y="133911"/>
                  </a:lnTo>
                  <a:lnTo>
                    <a:pt x="748021" y="104402"/>
                  </a:lnTo>
                  <a:lnTo>
                    <a:pt x="712825" y="78082"/>
                  </a:lnTo>
                  <a:lnTo>
                    <a:pt x="675128" y="55181"/>
                  </a:lnTo>
                  <a:lnTo>
                    <a:pt x="635163" y="35929"/>
                  </a:lnTo>
                  <a:lnTo>
                    <a:pt x="593157" y="20554"/>
                  </a:lnTo>
                  <a:lnTo>
                    <a:pt x="549341" y="9288"/>
                  </a:lnTo>
                  <a:lnTo>
                    <a:pt x="503946" y="236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FFFFFF">
                <a:alpha val="850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871313" y="5029199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0" y="457199"/>
                  </a:moveTo>
                  <a:lnTo>
                    <a:pt x="2360" y="410453"/>
                  </a:lnTo>
                  <a:lnTo>
                    <a:pt x="9288" y="365058"/>
                  </a:lnTo>
                  <a:lnTo>
                    <a:pt x="20554" y="321242"/>
                  </a:lnTo>
                  <a:lnTo>
                    <a:pt x="35929" y="279237"/>
                  </a:lnTo>
                  <a:lnTo>
                    <a:pt x="55181" y="239271"/>
                  </a:lnTo>
                  <a:lnTo>
                    <a:pt x="78082" y="201575"/>
                  </a:lnTo>
                  <a:lnTo>
                    <a:pt x="104402" y="166378"/>
                  </a:lnTo>
                  <a:lnTo>
                    <a:pt x="133910" y="133910"/>
                  </a:lnTo>
                  <a:lnTo>
                    <a:pt x="166378" y="104402"/>
                  </a:lnTo>
                  <a:lnTo>
                    <a:pt x="201575" y="78082"/>
                  </a:lnTo>
                  <a:lnTo>
                    <a:pt x="239271" y="55181"/>
                  </a:lnTo>
                  <a:lnTo>
                    <a:pt x="279237" y="35929"/>
                  </a:lnTo>
                  <a:lnTo>
                    <a:pt x="321242" y="20554"/>
                  </a:lnTo>
                  <a:lnTo>
                    <a:pt x="365058" y="9288"/>
                  </a:lnTo>
                  <a:lnTo>
                    <a:pt x="410453" y="2360"/>
                  </a:lnTo>
                  <a:lnTo>
                    <a:pt x="457199" y="0"/>
                  </a:lnTo>
                  <a:lnTo>
                    <a:pt x="503945" y="2360"/>
                  </a:lnTo>
                  <a:lnTo>
                    <a:pt x="549341" y="9288"/>
                  </a:lnTo>
                  <a:lnTo>
                    <a:pt x="593157" y="20554"/>
                  </a:lnTo>
                  <a:lnTo>
                    <a:pt x="635162" y="35929"/>
                  </a:lnTo>
                  <a:lnTo>
                    <a:pt x="675128" y="55181"/>
                  </a:lnTo>
                  <a:lnTo>
                    <a:pt x="712824" y="78082"/>
                  </a:lnTo>
                  <a:lnTo>
                    <a:pt x="748021" y="104402"/>
                  </a:lnTo>
                  <a:lnTo>
                    <a:pt x="780488" y="133910"/>
                  </a:lnTo>
                  <a:lnTo>
                    <a:pt x="809997" y="166378"/>
                  </a:lnTo>
                  <a:lnTo>
                    <a:pt x="836317" y="201575"/>
                  </a:lnTo>
                  <a:lnTo>
                    <a:pt x="859218" y="239271"/>
                  </a:lnTo>
                  <a:lnTo>
                    <a:pt x="878470" y="279237"/>
                  </a:lnTo>
                  <a:lnTo>
                    <a:pt x="893844" y="321242"/>
                  </a:lnTo>
                  <a:lnTo>
                    <a:pt x="905111" y="365058"/>
                  </a:lnTo>
                  <a:lnTo>
                    <a:pt x="912039" y="410453"/>
                  </a:lnTo>
                  <a:lnTo>
                    <a:pt x="914399" y="457199"/>
                  </a:lnTo>
                  <a:lnTo>
                    <a:pt x="912039" y="503945"/>
                  </a:lnTo>
                  <a:lnTo>
                    <a:pt x="905111" y="549341"/>
                  </a:lnTo>
                  <a:lnTo>
                    <a:pt x="893844" y="593157"/>
                  </a:lnTo>
                  <a:lnTo>
                    <a:pt x="878470" y="635162"/>
                  </a:lnTo>
                  <a:lnTo>
                    <a:pt x="859218" y="675128"/>
                  </a:lnTo>
                  <a:lnTo>
                    <a:pt x="836317" y="712824"/>
                  </a:lnTo>
                  <a:lnTo>
                    <a:pt x="809997" y="748021"/>
                  </a:lnTo>
                  <a:lnTo>
                    <a:pt x="780488" y="780488"/>
                  </a:lnTo>
                  <a:lnTo>
                    <a:pt x="748021" y="809997"/>
                  </a:lnTo>
                  <a:lnTo>
                    <a:pt x="712824" y="836317"/>
                  </a:lnTo>
                  <a:lnTo>
                    <a:pt x="675128" y="859218"/>
                  </a:lnTo>
                  <a:lnTo>
                    <a:pt x="635162" y="878470"/>
                  </a:lnTo>
                  <a:lnTo>
                    <a:pt x="593157" y="893844"/>
                  </a:lnTo>
                  <a:lnTo>
                    <a:pt x="549341" y="905111"/>
                  </a:lnTo>
                  <a:lnTo>
                    <a:pt x="503945" y="912039"/>
                  </a:lnTo>
                  <a:lnTo>
                    <a:pt x="457199" y="914399"/>
                  </a:lnTo>
                  <a:lnTo>
                    <a:pt x="410453" y="912039"/>
                  </a:lnTo>
                  <a:lnTo>
                    <a:pt x="365058" y="905111"/>
                  </a:lnTo>
                  <a:lnTo>
                    <a:pt x="321242" y="893844"/>
                  </a:lnTo>
                  <a:lnTo>
                    <a:pt x="279237" y="878470"/>
                  </a:lnTo>
                  <a:lnTo>
                    <a:pt x="239271" y="859218"/>
                  </a:lnTo>
                  <a:lnTo>
                    <a:pt x="201575" y="836317"/>
                  </a:lnTo>
                  <a:lnTo>
                    <a:pt x="166378" y="809997"/>
                  </a:lnTo>
                  <a:lnTo>
                    <a:pt x="133910" y="780488"/>
                  </a:lnTo>
                  <a:lnTo>
                    <a:pt x="104402" y="748021"/>
                  </a:lnTo>
                  <a:lnTo>
                    <a:pt x="78082" y="712824"/>
                  </a:lnTo>
                  <a:lnTo>
                    <a:pt x="55181" y="675128"/>
                  </a:lnTo>
                  <a:lnTo>
                    <a:pt x="35929" y="635162"/>
                  </a:lnTo>
                  <a:lnTo>
                    <a:pt x="20554" y="593157"/>
                  </a:lnTo>
                  <a:lnTo>
                    <a:pt x="9288" y="549341"/>
                  </a:lnTo>
                  <a:lnTo>
                    <a:pt x="2360" y="503945"/>
                  </a:lnTo>
                  <a:lnTo>
                    <a:pt x="0" y="457199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1655662" y="4147820"/>
            <a:ext cx="24320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i="1" dirty="0">
                <a:latin typeface="Times New Roman"/>
                <a:cs typeface="Times New Roman"/>
              </a:rPr>
              <a:t>A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069339" y="5605800"/>
            <a:ext cx="24320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i="1" dirty="0">
                <a:latin typeface="Times New Roman"/>
                <a:cs typeface="Times New Roman"/>
              </a:rPr>
              <a:t>B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523999" y="6015334"/>
            <a:ext cx="990600" cy="462280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45719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59"/>
              </a:spcBef>
            </a:pPr>
            <a:r>
              <a:rPr sz="2400" b="1" i="1" dirty="0">
                <a:latin typeface="Arial"/>
                <a:cs typeface="Arial"/>
              </a:rPr>
              <a:t>A </a:t>
            </a:r>
            <a:r>
              <a:rPr sz="2400" b="1" dirty="0">
                <a:latin typeface="Arial"/>
                <a:cs typeface="Arial"/>
              </a:rPr>
              <a:t>–</a:t>
            </a:r>
            <a:r>
              <a:rPr sz="2400" b="1" spc="-65" dirty="0">
                <a:latin typeface="Arial"/>
                <a:cs typeface="Arial"/>
              </a:rPr>
              <a:t> </a:t>
            </a:r>
            <a:r>
              <a:rPr sz="2400" b="1" i="1" dirty="0">
                <a:latin typeface="Arial"/>
                <a:cs typeface="Arial"/>
              </a:rPr>
              <a:t>C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3685825" y="5014912"/>
            <a:ext cx="1552575" cy="942975"/>
            <a:chOff x="3685825" y="5014912"/>
            <a:chExt cx="1552575" cy="942975"/>
          </a:xfrm>
        </p:grpSpPr>
        <p:sp>
          <p:nvSpPr>
            <p:cNvPr id="42" name="object 42"/>
            <p:cNvSpPr/>
            <p:nvPr/>
          </p:nvSpPr>
          <p:spPr>
            <a:xfrm>
              <a:off x="3700113" y="5029199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457200" y="0"/>
                  </a:moveTo>
                  <a:lnTo>
                    <a:pt x="410453" y="2360"/>
                  </a:lnTo>
                  <a:lnTo>
                    <a:pt x="365058" y="9288"/>
                  </a:lnTo>
                  <a:lnTo>
                    <a:pt x="321242" y="20554"/>
                  </a:lnTo>
                  <a:lnTo>
                    <a:pt x="279236" y="35929"/>
                  </a:lnTo>
                  <a:lnTo>
                    <a:pt x="239271" y="55181"/>
                  </a:lnTo>
                  <a:lnTo>
                    <a:pt x="201574" y="78082"/>
                  </a:lnTo>
                  <a:lnTo>
                    <a:pt x="166378" y="104402"/>
                  </a:lnTo>
                  <a:lnTo>
                    <a:pt x="133910" y="133911"/>
                  </a:lnTo>
                  <a:lnTo>
                    <a:pt x="104402" y="166378"/>
                  </a:lnTo>
                  <a:lnTo>
                    <a:pt x="78082" y="201575"/>
                  </a:lnTo>
                  <a:lnTo>
                    <a:pt x="55181" y="239271"/>
                  </a:lnTo>
                  <a:lnTo>
                    <a:pt x="35928" y="279237"/>
                  </a:lnTo>
                  <a:lnTo>
                    <a:pt x="20554" y="321242"/>
                  </a:lnTo>
                  <a:lnTo>
                    <a:pt x="9288" y="365058"/>
                  </a:lnTo>
                  <a:lnTo>
                    <a:pt x="2360" y="410454"/>
                  </a:lnTo>
                  <a:lnTo>
                    <a:pt x="0" y="457200"/>
                  </a:lnTo>
                  <a:lnTo>
                    <a:pt x="2360" y="503946"/>
                  </a:lnTo>
                  <a:lnTo>
                    <a:pt x="9288" y="549341"/>
                  </a:lnTo>
                  <a:lnTo>
                    <a:pt x="20554" y="593157"/>
                  </a:lnTo>
                  <a:lnTo>
                    <a:pt x="35928" y="635162"/>
                  </a:lnTo>
                  <a:lnTo>
                    <a:pt x="55181" y="675128"/>
                  </a:lnTo>
                  <a:lnTo>
                    <a:pt x="78082" y="712824"/>
                  </a:lnTo>
                  <a:lnTo>
                    <a:pt x="104402" y="748021"/>
                  </a:lnTo>
                  <a:lnTo>
                    <a:pt x="133910" y="780489"/>
                  </a:lnTo>
                  <a:lnTo>
                    <a:pt x="166378" y="809997"/>
                  </a:lnTo>
                  <a:lnTo>
                    <a:pt x="201574" y="836317"/>
                  </a:lnTo>
                  <a:lnTo>
                    <a:pt x="239271" y="859218"/>
                  </a:lnTo>
                  <a:lnTo>
                    <a:pt x="279236" y="878470"/>
                  </a:lnTo>
                  <a:lnTo>
                    <a:pt x="321242" y="893845"/>
                  </a:lnTo>
                  <a:lnTo>
                    <a:pt x="365058" y="905111"/>
                  </a:lnTo>
                  <a:lnTo>
                    <a:pt x="410453" y="912039"/>
                  </a:lnTo>
                  <a:lnTo>
                    <a:pt x="457200" y="914400"/>
                  </a:lnTo>
                  <a:lnTo>
                    <a:pt x="503945" y="912039"/>
                  </a:lnTo>
                  <a:lnTo>
                    <a:pt x="549341" y="905111"/>
                  </a:lnTo>
                  <a:lnTo>
                    <a:pt x="593157" y="893845"/>
                  </a:lnTo>
                  <a:lnTo>
                    <a:pt x="635162" y="878470"/>
                  </a:lnTo>
                  <a:lnTo>
                    <a:pt x="675128" y="859218"/>
                  </a:lnTo>
                  <a:lnTo>
                    <a:pt x="712824" y="836317"/>
                  </a:lnTo>
                  <a:lnTo>
                    <a:pt x="748021" y="809997"/>
                  </a:lnTo>
                  <a:lnTo>
                    <a:pt x="780488" y="780489"/>
                  </a:lnTo>
                  <a:lnTo>
                    <a:pt x="809997" y="748021"/>
                  </a:lnTo>
                  <a:lnTo>
                    <a:pt x="836317" y="712824"/>
                  </a:lnTo>
                  <a:lnTo>
                    <a:pt x="859218" y="675128"/>
                  </a:lnTo>
                  <a:lnTo>
                    <a:pt x="878470" y="635162"/>
                  </a:lnTo>
                  <a:lnTo>
                    <a:pt x="893845" y="593157"/>
                  </a:lnTo>
                  <a:lnTo>
                    <a:pt x="905111" y="549341"/>
                  </a:lnTo>
                  <a:lnTo>
                    <a:pt x="912039" y="503946"/>
                  </a:lnTo>
                  <a:lnTo>
                    <a:pt x="914400" y="457200"/>
                  </a:lnTo>
                  <a:lnTo>
                    <a:pt x="912039" y="410454"/>
                  </a:lnTo>
                  <a:lnTo>
                    <a:pt x="905111" y="365058"/>
                  </a:lnTo>
                  <a:lnTo>
                    <a:pt x="893845" y="321242"/>
                  </a:lnTo>
                  <a:lnTo>
                    <a:pt x="878470" y="279237"/>
                  </a:lnTo>
                  <a:lnTo>
                    <a:pt x="859218" y="239271"/>
                  </a:lnTo>
                  <a:lnTo>
                    <a:pt x="836317" y="201575"/>
                  </a:lnTo>
                  <a:lnTo>
                    <a:pt x="809997" y="166378"/>
                  </a:lnTo>
                  <a:lnTo>
                    <a:pt x="780488" y="133911"/>
                  </a:lnTo>
                  <a:lnTo>
                    <a:pt x="748021" y="104402"/>
                  </a:lnTo>
                  <a:lnTo>
                    <a:pt x="712824" y="78082"/>
                  </a:lnTo>
                  <a:lnTo>
                    <a:pt x="675128" y="55181"/>
                  </a:lnTo>
                  <a:lnTo>
                    <a:pt x="635162" y="35929"/>
                  </a:lnTo>
                  <a:lnTo>
                    <a:pt x="593157" y="20554"/>
                  </a:lnTo>
                  <a:lnTo>
                    <a:pt x="549341" y="9288"/>
                  </a:lnTo>
                  <a:lnTo>
                    <a:pt x="503945" y="236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B2B4E6">
                <a:alpha val="7293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3700113" y="502920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0" y="457199"/>
                  </a:moveTo>
                  <a:lnTo>
                    <a:pt x="2360" y="410453"/>
                  </a:lnTo>
                  <a:lnTo>
                    <a:pt x="9288" y="365058"/>
                  </a:lnTo>
                  <a:lnTo>
                    <a:pt x="20554" y="321242"/>
                  </a:lnTo>
                  <a:lnTo>
                    <a:pt x="35929" y="279237"/>
                  </a:lnTo>
                  <a:lnTo>
                    <a:pt x="55181" y="239271"/>
                  </a:lnTo>
                  <a:lnTo>
                    <a:pt x="78082" y="201575"/>
                  </a:lnTo>
                  <a:lnTo>
                    <a:pt x="104402" y="166378"/>
                  </a:lnTo>
                  <a:lnTo>
                    <a:pt x="133910" y="133910"/>
                  </a:lnTo>
                  <a:lnTo>
                    <a:pt x="166378" y="104402"/>
                  </a:lnTo>
                  <a:lnTo>
                    <a:pt x="201575" y="78082"/>
                  </a:lnTo>
                  <a:lnTo>
                    <a:pt x="239271" y="55181"/>
                  </a:lnTo>
                  <a:lnTo>
                    <a:pt x="279237" y="35929"/>
                  </a:lnTo>
                  <a:lnTo>
                    <a:pt x="321242" y="20554"/>
                  </a:lnTo>
                  <a:lnTo>
                    <a:pt x="365058" y="9288"/>
                  </a:lnTo>
                  <a:lnTo>
                    <a:pt x="410453" y="2360"/>
                  </a:lnTo>
                  <a:lnTo>
                    <a:pt x="457199" y="0"/>
                  </a:lnTo>
                  <a:lnTo>
                    <a:pt x="503945" y="2360"/>
                  </a:lnTo>
                  <a:lnTo>
                    <a:pt x="549341" y="9288"/>
                  </a:lnTo>
                  <a:lnTo>
                    <a:pt x="593157" y="20554"/>
                  </a:lnTo>
                  <a:lnTo>
                    <a:pt x="635162" y="35929"/>
                  </a:lnTo>
                  <a:lnTo>
                    <a:pt x="675128" y="55181"/>
                  </a:lnTo>
                  <a:lnTo>
                    <a:pt x="712824" y="78082"/>
                  </a:lnTo>
                  <a:lnTo>
                    <a:pt x="748021" y="104402"/>
                  </a:lnTo>
                  <a:lnTo>
                    <a:pt x="780489" y="133910"/>
                  </a:lnTo>
                  <a:lnTo>
                    <a:pt x="809997" y="166378"/>
                  </a:lnTo>
                  <a:lnTo>
                    <a:pt x="836317" y="201575"/>
                  </a:lnTo>
                  <a:lnTo>
                    <a:pt x="859218" y="239271"/>
                  </a:lnTo>
                  <a:lnTo>
                    <a:pt x="878470" y="279237"/>
                  </a:lnTo>
                  <a:lnTo>
                    <a:pt x="893845" y="321242"/>
                  </a:lnTo>
                  <a:lnTo>
                    <a:pt x="905111" y="365058"/>
                  </a:lnTo>
                  <a:lnTo>
                    <a:pt x="912039" y="410453"/>
                  </a:lnTo>
                  <a:lnTo>
                    <a:pt x="914399" y="457199"/>
                  </a:lnTo>
                  <a:lnTo>
                    <a:pt x="912039" y="503945"/>
                  </a:lnTo>
                  <a:lnTo>
                    <a:pt x="905111" y="549341"/>
                  </a:lnTo>
                  <a:lnTo>
                    <a:pt x="893845" y="593157"/>
                  </a:lnTo>
                  <a:lnTo>
                    <a:pt x="878470" y="635162"/>
                  </a:lnTo>
                  <a:lnTo>
                    <a:pt x="859218" y="675128"/>
                  </a:lnTo>
                  <a:lnTo>
                    <a:pt x="836317" y="712824"/>
                  </a:lnTo>
                  <a:lnTo>
                    <a:pt x="809997" y="748021"/>
                  </a:lnTo>
                  <a:lnTo>
                    <a:pt x="780489" y="780488"/>
                  </a:lnTo>
                  <a:lnTo>
                    <a:pt x="748021" y="809997"/>
                  </a:lnTo>
                  <a:lnTo>
                    <a:pt x="712824" y="836317"/>
                  </a:lnTo>
                  <a:lnTo>
                    <a:pt x="675128" y="859218"/>
                  </a:lnTo>
                  <a:lnTo>
                    <a:pt x="635162" y="878470"/>
                  </a:lnTo>
                  <a:lnTo>
                    <a:pt x="593157" y="893844"/>
                  </a:lnTo>
                  <a:lnTo>
                    <a:pt x="549341" y="905111"/>
                  </a:lnTo>
                  <a:lnTo>
                    <a:pt x="503945" y="912039"/>
                  </a:lnTo>
                  <a:lnTo>
                    <a:pt x="457199" y="914399"/>
                  </a:lnTo>
                  <a:lnTo>
                    <a:pt x="410453" y="912039"/>
                  </a:lnTo>
                  <a:lnTo>
                    <a:pt x="365058" y="905111"/>
                  </a:lnTo>
                  <a:lnTo>
                    <a:pt x="321242" y="893844"/>
                  </a:lnTo>
                  <a:lnTo>
                    <a:pt x="279237" y="878470"/>
                  </a:lnTo>
                  <a:lnTo>
                    <a:pt x="239271" y="859218"/>
                  </a:lnTo>
                  <a:lnTo>
                    <a:pt x="201575" y="836317"/>
                  </a:lnTo>
                  <a:lnTo>
                    <a:pt x="166378" y="809997"/>
                  </a:lnTo>
                  <a:lnTo>
                    <a:pt x="133910" y="780488"/>
                  </a:lnTo>
                  <a:lnTo>
                    <a:pt x="104402" y="748021"/>
                  </a:lnTo>
                  <a:lnTo>
                    <a:pt x="78082" y="712824"/>
                  </a:lnTo>
                  <a:lnTo>
                    <a:pt x="55181" y="675128"/>
                  </a:lnTo>
                  <a:lnTo>
                    <a:pt x="35929" y="635162"/>
                  </a:lnTo>
                  <a:lnTo>
                    <a:pt x="20554" y="593157"/>
                  </a:lnTo>
                  <a:lnTo>
                    <a:pt x="9288" y="549341"/>
                  </a:lnTo>
                  <a:lnTo>
                    <a:pt x="2360" y="503945"/>
                  </a:lnTo>
                  <a:lnTo>
                    <a:pt x="0" y="457199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4309713" y="5029199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457200" y="0"/>
                  </a:moveTo>
                  <a:lnTo>
                    <a:pt x="410453" y="2360"/>
                  </a:lnTo>
                  <a:lnTo>
                    <a:pt x="365058" y="9288"/>
                  </a:lnTo>
                  <a:lnTo>
                    <a:pt x="321242" y="20554"/>
                  </a:lnTo>
                  <a:lnTo>
                    <a:pt x="279236" y="35929"/>
                  </a:lnTo>
                  <a:lnTo>
                    <a:pt x="239271" y="55181"/>
                  </a:lnTo>
                  <a:lnTo>
                    <a:pt x="201574" y="78082"/>
                  </a:lnTo>
                  <a:lnTo>
                    <a:pt x="166378" y="104402"/>
                  </a:lnTo>
                  <a:lnTo>
                    <a:pt x="133910" y="133911"/>
                  </a:lnTo>
                  <a:lnTo>
                    <a:pt x="104402" y="166378"/>
                  </a:lnTo>
                  <a:lnTo>
                    <a:pt x="78082" y="201575"/>
                  </a:lnTo>
                  <a:lnTo>
                    <a:pt x="55181" y="239271"/>
                  </a:lnTo>
                  <a:lnTo>
                    <a:pt x="35928" y="279237"/>
                  </a:lnTo>
                  <a:lnTo>
                    <a:pt x="20554" y="321242"/>
                  </a:lnTo>
                  <a:lnTo>
                    <a:pt x="9288" y="365058"/>
                  </a:lnTo>
                  <a:lnTo>
                    <a:pt x="2360" y="410454"/>
                  </a:lnTo>
                  <a:lnTo>
                    <a:pt x="0" y="457200"/>
                  </a:lnTo>
                  <a:lnTo>
                    <a:pt x="2360" y="503946"/>
                  </a:lnTo>
                  <a:lnTo>
                    <a:pt x="9288" y="549341"/>
                  </a:lnTo>
                  <a:lnTo>
                    <a:pt x="20554" y="593157"/>
                  </a:lnTo>
                  <a:lnTo>
                    <a:pt x="35928" y="635162"/>
                  </a:lnTo>
                  <a:lnTo>
                    <a:pt x="55181" y="675128"/>
                  </a:lnTo>
                  <a:lnTo>
                    <a:pt x="78082" y="712824"/>
                  </a:lnTo>
                  <a:lnTo>
                    <a:pt x="104402" y="748021"/>
                  </a:lnTo>
                  <a:lnTo>
                    <a:pt x="133910" y="780489"/>
                  </a:lnTo>
                  <a:lnTo>
                    <a:pt x="166378" y="809997"/>
                  </a:lnTo>
                  <a:lnTo>
                    <a:pt x="201574" y="836317"/>
                  </a:lnTo>
                  <a:lnTo>
                    <a:pt x="239271" y="859218"/>
                  </a:lnTo>
                  <a:lnTo>
                    <a:pt x="279236" y="878470"/>
                  </a:lnTo>
                  <a:lnTo>
                    <a:pt x="321242" y="893845"/>
                  </a:lnTo>
                  <a:lnTo>
                    <a:pt x="365058" y="905111"/>
                  </a:lnTo>
                  <a:lnTo>
                    <a:pt x="410453" y="912039"/>
                  </a:lnTo>
                  <a:lnTo>
                    <a:pt x="457200" y="914400"/>
                  </a:lnTo>
                  <a:lnTo>
                    <a:pt x="503945" y="912039"/>
                  </a:lnTo>
                  <a:lnTo>
                    <a:pt x="549341" y="905111"/>
                  </a:lnTo>
                  <a:lnTo>
                    <a:pt x="593157" y="893845"/>
                  </a:lnTo>
                  <a:lnTo>
                    <a:pt x="635162" y="878470"/>
                  </a:lnTo>
                  <a:lnTo>
                    <a:pt x="675128" y="859218"/>
                  </a:lnTo>
                  <a:lnTo>
                    <a:pt x="712824" y="836317"/>
                  </a:lnTo>
                  <a:lnTo>
                    <a:pt x="748021" y="809997"/>
                  </a:lnTo>
                  <a:lnTo>
                    <a:pt x="780488" y="780489"/>
                  </a:lnTo>
                  <a:lnTo>
                    <a:pt x="809997" y="748021"/>
                  </a:lnTo>
                  <a:lnTo>
                    <a:pt x="836317" y="712824"/>
                  </a:lnTo>
                  <a:lnTo>
                    <a:pt x="859218" y="675128"/>
                  </a:lnTo>
                  <a:lnTo>
                    <a:pt x="878470" y="635162"/>
                  </a:lnTo>
                  <a:lnTo>
                    <a:pt x="893845" y="593157"/>
                  </a:lnTo>
                  <a:lnTo>
                    <a:pt x="905111" y="549341"/>
                  </a:lnTo>
                  <a:lnTo>
                    <a:pt x="912039" y="503946"/>
                  </a:lnTo>
                  <a:lnTo>
                    <a:pt x="914400" y="457200"/>
                  </a:lnTo>
                  <a:lnTo>
                    <a:pt x="912039" y="410454"/>
                  </a:lnTo>
                  <a:lnTo>
                    <a:pt x="905111" y="365058"/>
                  </a:lnTo>
                  <a:lnTo>
                    <a:pt x="893845" y="321242"/>
                  </a:lnTo>
                  <a:lnTo>
                    <a:pt x="878470" y="279237"/>
                  </a:lnTo>
                  <a:lnTo>
                    <a:pt x="859218" y="239271"/>
                  </a:lnTo>
                  <a:lnTo>
                    <a:pt x="836317" y="201575"/>
                  </a:lnTo>
                  <a:lnTo>
                    <a:pt x="809997" y="166378"/>
                  </a:lnTo>
                  <a:lnTo>
                    <a:pt x="780488" y="133911"/>
                  </a:lnTo>
                  <a:lnTo>
                    <a:pt x="748021" y="104402"/>
                  </a:lnTo>
                  <a:lnTo>
                    <a:pt x="712824" y="78082"/>
                  </a:lnTo>
                  <a:lnTo>
                    <a:pt x="675128" y="55181"/>
                  </a:lnTo>
                  <a:lnTo>
                    <a:pt x="635162" y="35929"/>
                  </a:lnTo>
                  <a:lnTo>
                    <a:pt x="593157" y="20554"/>
                  </a:lnTo>
                  <a:lnTo>
                    <a:pt x="549341" y="9288"/>
                  </a:lnTo>
                  <a:lnTo>
                    <a:pt x="503945" y="236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FFFFFF">
                <a:alpha val="850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309713" y="502920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0" y="457199"/>
                  </a:moveTo>
                  <a:lnTo>
                    <a:pt x="2360" y="410453"/>
                  </a:lnTo>
                  <a:lnTo>
                    <a:pt x="9288" y="365058"/>
                  </a:lnTo>
                  <a:lnTo>
                    <a:pt x="20554" y="321242"/>
                  </a:lnTo>
                  <a:lnTo>
                    <a:pt x="35929" y="279237"/>
                  </a:lnTo>
                  <a:lnTo>
                    <a:pt x="55181" y="239271"/>
                  </a:lnTo>
                  <a:lnTo>
                    <a:pt x="78082" y="201575"/>
                  </a:lnTo>
                  <a:lnTo>
                    <a:pt x="104402" y="166378"/>
                  </a:lnTo>
                  <a:lnTo>
                    <a:pt x="133910" y="133910"/>
                  </a:lnTo>
                  <a:lnTo>
                    <a:pt x="166378" y="104402"/>
                  </a:lnTo>
                  <a:lnTo>
                    <a:pt x="201575" y="78082"/>
                  </a:lnTo>
                  <a:lnTo>
                    <a:pt x="239271" y="55181"/>
                  </a:lnTo>
                  <a:lnTo>
                    <a:pt x="279236" y="35929"/>
                  </a:lnTo>
                  <a:lnTo>
                    <a:pt x="321242" y="20554"/>
                  </a:lnTo>
                  <a:lnTo>
                    <a:pt x="365058" y="9288"/>
                  </a:lnTo>
                  <a:lnTo>
                    <a:pt x="410453" y="2360"/>
                  </a:lnTo>
                  <a:lnTo>
                    <a:pt x="457199" y="0"/>
                  </a:lnTo>
                  <a:lnTo>
                    <a:pt x="503945" y="2360"/>
                  </a:lnTo>
                  <a:lnTo>
                    <a:pt x="549341" y="9288"/>
                  </a:lnTo>
                  <a:lnTo>
                    <a:pt x="593157" y="20554"/>
                  </a:lnTo>
                  <a:lnTo>
                    <a:pt x="635162" y="35929"/>
                  </a:lnTo>
                  <a:lnTo>
                    <a:pt x="675128" y="55181"/>
                  </a:lnTo>
                  <a:lnTo>
                    <a:pt x="712824" y="78082"/>
                  </a:lnTo>
                  <a:lnTo>
                    <a:pt x="748021" y="104402"/>
                  </a:lnTo>
                  <a:lnTo>
                    <a:pt x="780489" y="133910"/>
                  </a:lnTo>
                  <a:lnTo>
                    <a:pt x="809997" y="166378"/>
                  </a:lnTo>
                  <a:lnTo>
                    <a:pt x="836317" y="201575"/>
                  </a:lnTo>
                  <a:lnTo>
                    <a:pt x="859218" y="239271"/>
                  </a:lnTo>
                  <a:lnTo>
                    <a:pt x="878470" y="279237"/>
                  </a:lnTo>
                  <a:lnTo>
                    <a:pt x="893845" y="321242"/>
                  </a:lnTo>
                  <a:lnTo>
                    <a:pt x="905111" y="365058"/>
                  </a:lnTo>
                  <a:lnTo>
                    <a:pt x="912039" y="410453"/>
                  </a:lnTo>
                  <a:lnTo>
                    <a:pt x="914399" y="457199"/>
                  </a:lnTo>
                  <a:lnTo>
                    <a:pt x="912039" y="503945"/>
                  </a:lnTo>
                  <a:lnTo>
                    <a:pt x="905111" y="549341"/>
                  </a:lnTo>
                  <a:lnTo>
                    <a:pt x="893845" y="593157"/>
                  </a:lnTo>
                  <a:lnTo>
                    <a:pt x="878470" y="635162"/>
                  </a:lnTo>
                  <a:lnTo>
                    <a:pt x="859218" y="675128"/>
                  </a:lnTo>
                  <a:lnTo>
                    <a:pt x="836317" y="712824"/>
                  </a:lnTo>
                  <a:lnTo>
                    <a:pt x="809997" y="748021"/>
                  </a:lnTo>
                  <a:lnTo>
                    <a:pt x="780489" y="780488"/>
                  </a:lnTo>
                  <a:lnTo>
                    <a:pt x="748021" y="809997"/>
                  </a:lnTo>
                  <a:lnTo>
                    <a:pt x="712824" y="836317"/>
                  </a:lnTo>
                  <a:lnTo>
                    <a:pt x="675128" y="859218"/>
                  </a:lnTo>
                  <a:lnTo>
                    <a:pt x="635162" y="878470"/>
                  </a:lnTo>
                  <a:lnTo>
                    <a:pt x="593157" y="893844"/>
                  </a:lnTo>
                  <a:lnTo>
                    <a:pt x="549341" y="905111"/>
                  </a:lnTo>
                  <a:lnTo>
                    <a:pt x="503945" y="912039"/>
                  </a:lnTo>
                  <a:lnTo>
                    <a:pt x="457199" y="914399"/>
                  </a:lnTo>
                  <a:lnTo>
                    <a:pt x="410453" y="912039"/>
                  </a:lnTo>
                  <a:lnTo>
                    <a:pt x="365058" y="905111"/>
                  </a:lnTo>
                  <a:lnTo>
                    <a:pt x="321242" y="893844"/>
                  </a:lnTo>
                  <a:lnTo>
                    <a:pt x="279236" y="878470"/>
                  </a:lnTo>
                  <a:lnTo>
                    <a:pt x="239271" y="859218"/>
                  </a:lnTo>
                  <a:lnTo>
                    <a:pt x="201575" y="836317"/>
                  </a:lnTo>
                  <a:lnTo>
                    <a:pt x="166378" y="809997"/>
                  </a:lnTo>
                  <a:lnTo>
                    <a:pt x="133910" y="780488"/>
                  </a:lnTo>
                  <a:lnTo>
                    <a:pt x="104402" y="748021"/>
                  </a:lnTo>
                  <a:lnTo>
                    <a:pt x="78082" y="712824"/>
                  </a:lnTo>
                  <a:lnTo>
                    <a:pt x="55181" y="675128"/>
                  </a:lnTo>
                  <a:lnTo>
                    <a:pt x="35929" y="635162"/>
                  </a:lnTo>
                  <a:lnTo>
                    <a:pt x="20554" y="593157"/>
                  </a:lnTo>
                  <a:lnTo>
                    <a:pt x="9288" y="549341"/>
                  </a:lnTo>
                  <a:lnTo>
                    <a:pt x="2360" y="503945"/>
                  </a:lnTo>
                  <a:lnTo>
                    <a:pt x="0" y="457199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4094060" y="4147820"/>
            <a:ext cx="24320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i="1" dirty="0">
                <a:latin typeface="Times New Roman"/>
                <a:cs typeface="Times New Roman"/>
              </a:rPr>
              <a:t>A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2745739" y="5605800"/>
            <a:ext cx="100520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74065" algn="l"/>
              </a:tabLst>
            </a:pPr>
            <a:r>
              <a:rPr sz="2800" i="1" dirty="0">
                <a:latin typeface="Times New Roman"/>
                <a:cs typeface="Times New Roman"/>
              </a:rPr>
              <a:t>C	B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5184140" y="5605800"/>
            <a:ext cx="26289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i="1" dirty="0">
                <a:latin typeface="Times New Roman"/>
                <a:cs typeface="Times New Roman"/>
              </a:rPr>
              <a:t>C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3962398" y="6015334"/>
            <a:ext cx="990600" cy="462280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45719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59"/>
              </a:spcBef>
            </a:pPr>
            <a:r>
              <a:rPr sz="2400" b="1" i="1" dirty="0">
                <a:latin typeface="Arial"/>
                <a:cs typeface="Arial"/>
              </a:rPr>
              <a:t>B </a:t>
            </a:r>
            <a:r>
              <a:rPr sz="2400" b="1" dirty="0">
                <a:latin typeface="Arial"/>
                <a:cs typeface="Arial"/>
              </a:rPr>
              <a:t>–</a:t>
            </a:r>
            <a:r>
              <a:rPr sz="2400" b="1" spc="-65" dirty="0">
                <a:latin typeface="Arial"/>
                <a:cs typeface="Arial"/>
              </a:rPr>
              <a:t> </a:t>
            </a:r>
            <a:r>
              <a:rPr sz="2400" b="1" i="1" dirty="0">
                <a:latin typeface="Arial"/>
                <a:cs typeface="Arial"/>
              </a:rPr>
              <a:t>C</a:t>
            </a:r>
            <a:endParaRPr sz="2400">
              <a:latin typeface="Arial"/>
              <a:cs typeface="Arial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4004913" y="45720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914400" h="914400">
                <a:moveTo>
                  <a:pt x="0" y="457199"/>
                </a:moveTo>
                <a:lnTo>
                  <a:pt x="2360" y="410453"/>
                </a:lnTo>
                <a:lnTo>
                  <a:pt x="9288" y="365058"/>
                </a:lnTo>
                <a:lnTo>
                  <a:pt x="20554" y="321242"/>
                </a:lnTo>
                <a:lnTo>
                  <a:pt x="35929" y="279237"/>
                </a:lnTo>
                <a:lnTo>
                  <a:pt x="55181" y="239271"/>
                </a:lnTo>
                <a:lnTo>
                  <a:pt x="78082" y="201575"/>
                </a:lnTo>
                <a:lnTo>
                  <a:pt x="104402" y="166378"/>
                </a:lnTo>
                <a:lnTo>
                  <a:pt x="133910" y="133910"/>
                </a:lnTo>
                <a:lnTo>
                  <a:pt x="166378" y="104402"/>
                </a:lnTo>
                <a:lnTo>
                  <a:pt x="201575" y="78082"/>
                </a:lnTo>
                <a:lnTo>
                  <a:pt x="239271" y="55181"/>
                </a:lnTo>
                <a:lnTo>
                  <a:pt x="279237" y="35929"/>
                </a:lnTo>
                <a:lnTo>
                  <a:pt x="321242" y="20554"/>
                </a:lnTo>
                <a:lnTo>
                  <a:pt x="365058" y="9288"/>
                </a:lnTo>
                <a:lnTo>
                  <a:pt x="410453" y="2360"/>
                </a:lnTo>
                <a:lnTo>
                  <a:pt x="457199" y="0"/>
                </a:lnTo>
                <a:lnTo>
                  <a:pt x="503945" y="2360"/>
                </a:lnTo>
                <a:lnTo>
                  <a:pt x="549341" y="9288"/>
                </a:lnTo>
                <a:lnTo>
                  <a:pt x="593157" y="20554"/>
                </a:lnTo>
                <a:lnTo>
                  <a:pt x="635162" y="35929"/>
                </a:lnTo>
                <a:lnTo>
                  <a:pt x="675128" y="55181"/>
                </a:lnTo>
                <a:lnTo>
                  <a:pt x="712824" y="78082"/>
                </a:lnTo>
                <a:lnTo>
                  <a:pt x="748021" y="104402"/>
                </a:lnTo>
                <a:lnTo>
                  <a:pt x="780489" y="133910"/>
                </a:lnTo>
                <a:lnTo>
                  <a:pt x="809997" y="166378"/>
                </a:lnTo>
                <a:lnTo>
                  <a:pt x="836317" y="201575"/>
                </a:lnTo>
                <a:lnTo>
                  <a:pt x="859218" y="239271"/>
                </a:lnTo>
                <a:lnTo>
                  <a:pt x="878470" y="279237"/>
                </a:lnTo>
                <a:lnTo>
                  <a:pt x="893845" y="321242"/>
                </a:lnTo>
                <a:lnTo>
                  <a:pt x="905111" y="365058"/>
                </a:lnTo>
                <a:lnTo>
                  <a:pt x="912039" y="410453"/>
                </a:lnTo>
                <a:lnTo>
                  <a:pt x="914399" y="457199"/>
                </a:lnTo>
                <a:lnTo>
                  <a:pt x="912039" y="503945"/>
                </a:lnTo>
                <a:lnTo>
                  <a:pt x="905111" y="549341"/>
                </a:lnTo>
                <a:lnTo>
                  <a:pt x="893845" y="593157"/>
                </a:lnTo>
                <a:lnTo>
                  <a:pt x="878470" y="635162"/>
                </a:lnTo>
                <a:lnTo>
                  <a:pt x="859218" y="675128"/>
                </a:lnTo>
                <a:lnTo>
                  <a:pt x="836317" y="712824"/>
                </a:lnTo>
                <a:lnTo>
                  <a:pt x="809997" y="748021"/>
                </a:lnTo>
                <a:lnTo>
                  <a:pt x="780489" y="780489"/>
                </a:lnTo>
                <a:lnTo>
                  <a:pt x="748021" y="809997"/>
                </a:lnTo>
                <a:lnTo>
                  <a:pt x="712824" y="836317"/>
                </a:lnTo>
                <a:lnTo>
                  <a:pt x="675128" y="859218"/>
                </a:lnTo>
                <a:lnTo>
                  <a:pt x="635162" y="878470"/>
                </a:lnTo>
                <a:lnTo>
                  <a:pt x="593157" y="893844"/>
                </a:lnTo>
                <a:lnTo>
                  <a:pt x="549341" y="905111"/>
                </a:lnTo>
                <a:lnTo>
                  <a:pt x="503945" y="912039"/>
                </a:lnTo>
                <a:lnTo>
                  <a:pt x="457199" y="914399"/>
                </a:lnTo>
                <a:lnTo>
                  <a:pt x="410453" y="912039"/>
                </a:lnTo>
                <a:lnTo>
                  <a:pt x="365058" y="905111"/>
                </a:lnTo>
                <a:lnTo>
                  <a:pt x="321242" y="893844"/>
                </a:lnTo>
                <a:lnTo>
                  <a:pt x="279237" y="878470"/>
                </a:lnTo>
                <a:lnTo>
                  <a:pt x="239271" y="859218"/>
                </a:lnTo>
                <a:lnTo>
                  <a:pt x="201575" y="836317"/>
                </a:lnTo>
                <a:lnTo>
                  <a:pt x="166378" y="809997"/>
                </a:lnTo>
                <a:lnTo>
                  <a:pt x="133910" y="780489"/>
                </a:lnTo>
                <a:lnTo>
                  <a:pt x="104402" y="748021"/>
                </a:lnTo>
                <a:lnTo>
                  <a:pt x="78082" y="712824"/>
                </a:lnTo>
                <a:lnTo>
                  <a:pt x="55181" y="675128"/>
                </a:lnTo>
                <a:lnTo>
                  <a:pt x="35929" y="635162"/>
                </a:lnTo>
                <a:lnTo>
                  <a:pt x="20554" y="593157"/>
                </a:lnTo>
                <a:lnTo>
                  <a:pt x="9288" y="549341"/>
                </a:lnTo>
                <a:lnTo>
                  <a:pt x="2360" y="503945"/>
                </a:lnTo>
                <a:lnTo>
                  <a:pt x="0" y="457199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1" name="object 51"/>
          <p:cNvGrpSpPr/>
          <p:nvPr/>
        </p:nvGrpSpPr>
        <p:grpSpPr>
          <a:xfrm>
            <a:off x="5638798" y="5248426"/>
            <a:ext cx="871855" cy="171450"/>
            <a:chOff x="5638798" y="5248426"/>
            <a:chExt cx="871855" cy="171450"/>
          </a:xfrm>
        </p:grpSpPr>
        <p:sp>
          <p:nvSpPr>
            <p:cNvPr id="52" name="object 52"/>
            <p:cNvSpPr/>
            <p:nvPr/>
          </p:nvSpPr>
          <p:spPr>
            <a:xfrm>
              <a:off x="5638798" y="5334000"/>
              <a:ext cx="833755" cy="0"/>
            </a:xfrm>
            <a:custGeom>
              <a:avLst/>
              <a:gdLst/>
              <a:ahLst/>
              <a:cxnLst/>
              <a:rect l="l" t="t" r="r" b="b"/>
              <a:pathLst>
                <a:path w="833754">
                  <a:moveTo>
                    <a:pt x="0" y="0"/>
                  </a:moveTo>
                  <a:lnTo>
                    <a:pt x="833729" y="0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6339331" y="5248426"/>
              <a:ext cx="171005" cy="17114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4" name="object 54"/>
          <p:cNvGrpSpPr/>
          <p:nvPr/>
        </p:nvGrpSpPr>
        <p:grpSpPr>
          <a:xfrm>
            <a:off x="6810025" y="4553248"/>
            <a:ext cx="1552575" cy="1400175"/>
            <a:chOff x="6810025" y="4553248"/>
            <a:chExt cx="1552575" cy="1400175"/>
          </a:xfrm>
        </p:grpSpPr>
        <p:sp>
          <p:nvSpPr>
            <p:cNvPr id="55" name="object 55"/>
            <p:cNvSpPr/>
            <p:nvPr/>
          </p:nvSpPr>
          <p:spPr>
            <a:xfrm>
              <a:off x="7129112" y="4567535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457200" y="0"/>
                  </a:moveTo>
                  <a:lnTo>
                    <a:pt x="410453" y="2360"/>
                  </a:lnTo>
                  <a:lnTo>
                    <a:pt x="365058" y="9288"/>
                  </a:lnTo>
                  <a:lnTo>
                    <a:pt x="321242" y="20554"/>
                  </a:lnTo>
                  <a:lnTo>
                    <a:pt x="279236" y="35928"/>
                  </a:lnTo>
                  <a:lnTo>
                    <a:pt x="239271" y="55181"/>
                  </a:lnTo>
                  <a:lnTo>
                    <a:pt x="201574" y="78082"/>
                  </a:lnTo>
                  <a:lnTo>
                    <a:pt x="166378" y="104402"/>
                  </a:lnTo>
                  <a:lnTo>
                    <a:pt x="133910" y="133910"/>
                  </a:lnTo>
                  <a:lnTo>
                    <a:pt x="104402" y="166378"/>
                  </a:lnTo>
                  <a:lnTo>
                    <a:pt x="78082" y="201574"/>
                  </a:lnTo>
                  <a:lnTo>
                    <a:pt x="55181" y="239271"/>
                  </a:lnTo>
                  <a:lnTo>
                    <a:pt x="35928" y="279236"/>
                  </a:lnTo>
                  <a:lnTo>
                    <a:pt x="20554" y="321242"/>
                  </a:lnTo>
                  <a:lnTo>
                    <a:pt x="9288" y="365058"/>
                  </a:lnTo>
                  <a:lnTo>
                    <a:pt x="2360" y="410453"/>
                  </a:lnTo>
                  <a:lnTo>
                    <a:pt x="0" y="457200"/>
                  </a:lnTo>
                  <a:lnTo>
                    <a:pt x="2360" y="503945"/>
                  </a:lnTo>
                  <a:lnTo>
                    <a:pt x="9288" y="549341"/>
                  </a:lnTo>
                  <a:lnTo>
                    <a:pt x="20554" y="593156"/>
                  </a:lnTo>
                  <a:lnTo>
                    <a:pt x="35928" y="635162"/>
                  </a:lnTo>
                  <a:lnTo>
                    <a:pt x="55181" y="675128"/>
                  </a:lnTo>
                  <a:lnTo>
                    <a:pt x="78082" y="712824"/>
                  </a:lnTo>
                  <a:lnTo>
                    <a:pt x="104402" y="748020"/>
                  </a:lnTo>
                  <a:lnTo>
                    <a:pt x="133910" y="780488"/>
                  </a:lnTo>
                  <a:lnTo>
                    <a:pt x="166378" y="809996"/>
                  </a:lnTo>
                  <a:lnTo>
                    <a:pt x="201574" y="836316"/>
                  </a:lnTo>
                  <a:lnTo>
                    <a:pt x="239271" y="859217"/>
                  </a:lnTo>
                  <a:lnTo>
                    <a:pt x="279236" y="878469"/>
                  </a:lnTo>
                  <a:lnTo>
                    <a:pt x="321242" y="893843"/>
                  </a:lnTo>
                  <a:lnTo>
                    <a:pt x="365058" y="905110"/>
                  </a:lnTo>
                  <a:lnTo>
                    <a:pt x="410453" y="912038"/>
                  </a:lnTo>
                  <a:lnTo>
                    <a:pt x="457200" y="914398"/>
                  </a:lnTo>
                  <a:lnTo>
                    <a:pt x="503945" y="912038"/>
                  </a:lnTo>
                  <a:lnTo>
                    <a:pt x="549341" y="905110"/>
                  </a:lnTo>
                  <a:lnTo>
                    <a:pt x="593157" y="893843"/>
                  </a:lnTo>
                  <a:lnTo>
                    <a:pt x="635162" y="878469"/>
                  </a:lnTo>
                  <a:lnTo>
                    <a:pt x="675128" y="859217"/>
                  </a:lnTo>
                  <a:lnTo>
                    <a:pt x="712824" y="836316"/>
                  </a:lnTo>
                  <a:lnTo>
                    <a:pt x="748021" y="809996"/>
                  </a:lnTo>
                  <a:lnTo>
                    <a:pt x="780488" y="780488"/>
                  </a:lnTo>
                  <a:lnTo>
                    <a:pt x="809997" y="748020"/>
                  </a:lnTo>
                  <a:lnTo>
                    <a:pt x="836317" y="712824"/>
                  </a:lnTo>
                  <a:lnTo>
                    <a:pt x="859218" y="675128"/>
                  </a:lnTo>
                  <a:lnTo>
                    <a:pt x="878470" y="635162"/>
                  </a:lnTo>
                  <a:lnTo>
                    <a:pt x="893845" y="593156"/>
                  </a:lnTo>
                  <a:lnTo>
                    <a:pt x="905111" y="549341"/>
                  </a:lnTo>
                  <a:lnTo>
                    <a:pt x="912039" y="503945"/>
                  </a:lnTo>
                  <a:lnTo>
                    <a:pt x="914400" y="457200"/>
                  </a:lnTo>
                  <a:lnTo>
                    <a:pt x="912039" y="410453"/>
                  </a:lnTo>
                  <a:lnTo>
                    <a:pt x="905111" y="365058"/>
                  </a:lnTo>
                  <a:lnTo>
                    <a:pt x="893845" y="321242"/>
                  </a:lnTo>
                  <a:lnTo>
                    <a:pt x="878470" y="279236"/>
                  </a:lnTo>
                  <a:lnTo>
                    <a:pt x="859218" y="239271"/>
                  </a:lnTo>
                  <a:lnTo>
                    <a:pt x="836317" y="201574"/>
                  </a:lnTo>
                  <a:lnTo>
                    <a:pt x="809997" y="166378"/>
                  </a:lnTo>
                  <a:lnTo>
                    <a:pt x="780488" y="133910"/>
                  </a:lnTo>
                  <a:lnTo>
                    <a:pt x="748021" y="104402"/>
                  </a:lnTo>
                  <a:lnTo>
                    <a:pt x="712824" y="78082"/>
                  </a:lnTo>
                  <a:lnTo>
                    <a:pt x="675128" y="55181"/>
                  </a:lnTo>
                  <a:lnTo>
                    <a:pt x="635162" y="35928"/>
                  </a:lnTo>
                  <a:lnTo>
                    <a:pt x="593157" y="20554"/>
                  </a:lnTo>
                  <a:lnTo>
                    <a:pt x="549341" y="9288"/>
                  </a:lnTo>
                  <a:lnTo>
                    <a:pt x="503945" y="236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B2B4E6">
                <a:alpha val="7293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7129112" y="4567535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0" y="457199"/>
                  </a:moveTo>
                  <a:lnTo>
                    <a:pt x="2360" y="410453"/>
                  </a:lnTo>
                  <a:lnTo>
                    <a:pt x="9288" y="365058"/>
                  </a:lnTo>
                  <a:lnTo>
                    <a:pt x="20554" y="321242"/>
                  </a:lnTo>
                  <a:lnTo>
                    <a:pt x="35929" y="279237"/>
                  </a:lnTo>
                  <a:lnTo>
                    <a:pt x="55181" y="239271"/>
                  </a:lnTo>
                  <a:lnTo>
                    <a:pt x="78082" y="201575"/>
                  </a:lnTo>
                  <a:lnTo>
                    <a:pt x="104402" y="166378"/>
                  </a:lnTo>
                  <a:lnTo>
                    <a:pt x="133910" y="133910"/>
                  </a:lnTo>
                  <a:lnTo>
                    <a:pt x="166378" y="104402"/>
                  </a:lnTo>
                  <a:lnTo>
                    <a:pt x="201575" y="78082"/>
                  </a:lnTo>
                  <a:lnTo>
                    <a:pt x="239271" y="55181"/>
                  </a:lnTo>
                  <a:lnTo>
                    <a:pt x="279237" y="35929"/>
                  </a:lnTo>
                  <a:lnTo>
                    <a:pt x="321242" y="20554"/>
                  </a:lnTo>
                  <a:lnTo>
                    <a:pt x="365058" y="9288"/>
                  </a:lnTo>
                  <a:lnTo>
                    <a:pt x="410453" y="2360"/>
                  </a:lnTo>
                  <a:lnTo>
                    <a:pt x="457199" y="0"/>
                  </a:lnTo>
                  <a:lnTo>
                    <a:pt x="503946" y="2360"/>
                  </a:lnTo>
                  <a:lnTo>
                    <a:pt x="549341" y="9288"/>
                  </a:lnTo>
                  <a:lnTo>
                    <a:pt x="593157" y="20554"/>
                  </a:lnTo>
                  <a:lnTo>
                    <a:pt x="635162" y="35929"/>
                  </a:lnTo>
                  <a:lnTo>
                    <a:pt x="675128" y="55181"/>
                  </a:lnTo>
                  <a:lnTo>
                    <a:pt x="712824" y="78082"/>
                  </a:lnTo>
                  <a:lnTo>
                    <a:pt x="748021" y="104402"/>
                  </a:lnTo>
                  <a:lnTo>
                    <a:pt x="780489" y="133910"/>
                  </a:lnTo>
                  <a:lnTo>
                    <a:pt x="809997" y="166378"/>
                  </a:lnTo>
                  <a:lnTo>
                    <a:pt x="836317" y="201575"/>
                  </a:lnTo>
                  <a:lnTo>
                    <a:pt x="859218" y="239271"/>
                  </a:lnTo>
                  <a:lnTo>
                    <a:pt x="878470" y="279237"/>
                  </a:lnTo>
                  <a:lnTo>
                    <a:pt x="893845" y="321242"/>
                  </a:lnTo>
                  <a:lnTo>
                    <a:pt x="905111" y="365058"/>
                  </a:lnTo>
                  <a:lnTo>
                    <a:pt x="912039" y="410453"/>
                  </a:lnTo>
                  <a:lnTo>
                    <a:pt x="914399" y="457199"/>
                  </a:lnTo>
                  <a:lnTo>
                    <a:pt x="912039" y="503945"/>
                  </a:lnTo>
                  <a:lnTo>
                    <a:pt x="905111" y="549341"/>
                  </a:lnTo>
                  <a:lnTo>
                    <a:pt x="893845" y="593157"/>
                  </a:lnTo>
                  <a:lnTo>
                    <a:pt x="878470" y="635162"/>
                  </a:lnTo>
                  <a:lnTo>
                    <a:pt x="859218" y="675128"/>
                  </a:lnTo>
                  <a:lnTo>
                    <a:pt x="836317" y="712824"/>
                  </a:lnTo>
                  <a:lnTo>
                    <a:pt x="809997" y="748021"/>
                  </a:lnTo>
                  <a:lnTo>
                    <a:pt x="780489" y="780488"/>
                  </a:lnTo>
                  <a:lnTo>
                    <a:pt x="748021" y="809997"/>
                  </a:lnTo>
                  <a:lnTo>
                    <a:pt x="712824" y="836317"/>
                  </a:lnTo>
                  <a:lnTo>
                    <a:pt x="675128" y="859218"/>
                  </a:lnTo>
                  <a:lnTo>
                    <a:pt x="635162" y="878470"/>
                  </a:lnTo>
                  <a:lnTo>
                    <a:pt x="593157" y="893844"/>
                  </a:lnTo>
                  <a:lnTo>
                    <a:pt x="549341" y="905110"/>
                  </a:lnTo>
                  <a:lnTo>
                    <a:pt x="503946" y="912039"/>
                  </a:lnTo>
                  <a:lnTo>
                    <a:pt x="457199" y="914399"/>
                  </a:lnTo>
                  <a:lnTo>
                    <a:pt x="410453" y="912039"/>
                  </a:lnTo>
                  <a:lnTo>
                    <a:pt x="365058" y="905110"/>
                  </a:lnTo>
                  <a:lnTo>
                    <a:pt x="321242" y="893844"/>
                  </a:lnTo>
                  <a:lnTo>
                    <a:pt x="279237" y="878470"/>
                  </a:lnTo>
                  <a:lnTo>
                    <a:pt x="239271" y="859218"/>
                  </a:lnTo>
                  <a:lnTo>
                    <a:pt x="201575" y="836317"/>
                  </a:lnTo>
                  <a:lnTo>
                    <a:pt x="166378" y="809997"/>
                  </a:lnTo>
                  <a:lnTo>
                    <a:pt x="133910" y="780488"/>
                  </a:lnTo>
                  <a:lnTo>
                    <a:pt x="104402" y="748021"/>
                  </a:lnTo>
                  <a:lnTo>
                    <a:pt x="78082" y="712824"/>
                  </a:lnTo>
                  <a:lnTo>
                    <a:pt x="55181" y="675128"/>
                  </a:lnTo>
                  <a:lnTo>
                    <a:pt x="35929" y="635162"/>
                  </a:lnTo>
                  <a:lnTo>
                    <a:pt x="20554" y="593157"/>
                  </a:lnTo>
                  <a:lnTo>
                    <a:pt x="9288" y="549341"/>
                  </a:lnTo>
                  <a:lnTo>
                    <a:pt x="2360" y="503945"/>
                  </a:lnTo>
                  <a:lnTo>
                    <a:pt x="0" y="457199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6824312" y="5024735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457200" y="0"/>
                  </a:moveTo>
                  <a:lnTo>
                    <a:pt x="410453" y="2360"/>
                  </a:lnTo>
                  <a:lnTo>
                    <a:pt x="365058" y="9288"/>
                  </a:lnTo>
                  <a:lnTo>
                    <a:pt x="321242" y="20554"/>
                  </a:lnTo>
                  <a:lnTo>
                    <a:pt x="279236" y="35928"/>
                  </a:lnTo>
                  <a:lnTo>
                    <a:pt x="239271" y="55181"/>
                  </a:lnTo>
                  <a:lnTo>
                    <a:pt x="201574" y="78082"/>
                  </a:lnTo>
                  <a:lnTo>
                    <a:pt x="166378" y="104401"/>
                  </a:lnTo>
                  <a:lnTo>
                    <a:pt x="133910" y="133910"/>
                  </a:lnTo>
                  <a:lnTo>
                    <a:pt x="104402" y="166377"/>
                  </a:lnTo>
                  <a:lnTo>
                    <a:pt x="78082" y="201574"/>
                  </a:lnTo>
                  <a:lnTo>
                    <a:pt x="55181" y="239270"/>
                  </a:lnTo>
                  <a:lnTo>
                    <a:pt x="35928" y="279236"/>
                  </a:lnTo>
                  <a:lnTo>
                    <a:pt x="20554" y="321241"/>
                  </a:lnTo>
                  <a:lnTo>
                    <a:pt x="9288" y="365057"/>
                  </a:lnTo>
                  <a:lnTo>
                    <a:pt x="2360" y="410452"/>
                  </a:lnTo>
                  <a:lnTo>
                    <a:pt x="0" y="457198"/>
                  </a:lnTo>
                  <a:lnTo>
                    <a:pt x="2360" y="503944"/>
                  </a:lnTo>
                  <a:lnTo>
                    <a:pt x="9288" y="549340"/>
                  </a:lnTo>
                  <a:lnTo>
                    <a:pt x="20554" y="593156"/>
                  </a:lnTo>
                  <a:lnTo>
                    <a:pt x="35928" y="635161"/>
                  </a:lnTo>
                  <a:lnTo>
                    <a:pt x="55181" y="675127"/>
                  </a:lnTo>
                  <a:lnTo>
                    <a:pt x="78082" y="712823"/>
                  </a:lnTo>
                  <a:lnTo>
                    <a:pt x="104402" y="748020"/>
                  </a:lnTo>
                  <a:lnTo>
                    <a:pt x="133910" y="780488"/>
                  </a:lnTo>
                  <a:lnTo>
                    <a:pt x="166378" y="809996"/>
                  </a:lnTo>
                  <a:lnTo>
                    <a:pt x="201574" y="836316"/>
                  </a:lnTo>
                  <a:lnTo>
                    <a:pt x="239271" y="859217"/>
                  </a:lnTo>
                  <a:lnTo>
                    <a:pt x="279236" y="878470"/>
                  </a:lnTo>
                  <a:lnTo>
                    <a:pt x="321242" y="893844"/>
                  </a:lnTo>
                  <a:lnTo>
                    <a:pt x="365058" y="905110"/>
                  </a:lnTo>
                  <a:lnTo>
                    <a:pt x="410453" y="912038"/>
                  </a:lnTo>
                  <a:lnTo>
                    <a:pt x="457200" y="914399"/>
                  </a:lnTo>
                  <a:lnTo>
                    <a:pt x="503945" y="912038"/>
                  </a:lnTo>
                  <a:lnTo>
                    <a:pt x="549341" y="905110"/>
                  </a:lnTo>
                  <a:lnTo>
                    <a:pt x="593157" y="893844"/>
                  </a:lnTo>
                  <a:lnTo>
                    <a:pt x="635162" y="878470"/>
                  </a:lnTo>
                  <a:lnTo>
                    <a:pt x="675128" y="859217"/>
                  </a:lnTo>
                  <a:lnTo>
                    <a:pt x="712824" y="836316"/>
                  </a:lnTo>
                  <a:lnTo>
                    <a:pt x="748021" y="809996"/>
                  </a:lnTo>
                  <a:lnTo>
                    <a:pt x="780488" y="780488"/>
                  </a:lnTo>
                  <a:lnTo>
                    <a:pt x="809997" y="748020"/>
                  </a:lnTo>
                  <a:lnTo>
                    <a:pt x="836317" y="712823"/>
                  </a:lnTo>
                  <a:lnTo>
                    <a:pt x="859218" y="675127"/>
                  </a:lnTo>
                  <a:lnTo>
                    <a:pt x="878470" y="635161"/>
                  </a:lnTo>
                  <a:lnTo>
                    <a:pt x="893845" y="593156"/>
                  </a:lnTo>
                  <a:lnTo>
                    <a:pt x="905111" y="549340"/>
                  </a:lnTo>
                  <a:lnTo>
                    <a:pt x="912039" y="503944"/>
                  </a:lnTo>
                  <a:lnTo>
                    <a:pt x="914400" y="457198"/>
                  </a:lnTo>
                  <a:lnTo>
                    <a:pt x="912039" y="410452"/>
                  </a:lnTo>
                  <a:lnTo>
                    <a:pt x="905111" y="365057"/>
                  </a:lnTo>
                  <a:lnTo>
                    <a:pt x="893845" y="321241"/>
                  </a:lnTo>
                  <a:lnTo>
                    <a:pt x="878470" y="279236"/>
                  </a:lnTo>
                  <a:lnTo>
                    <a:pt x="859218" y="239270"/>
                  </a:lnTo>
                  <a:lnTo>
                    <a:pt x="836317" y="201574"/>
                  </a:lnTo>
                  <a:lnTo>
                    <a:pt x="809997" y="166377"/>
                  </a:lnTo>
                  <a:lnTo>
                    <a:pt x="780488" y="133910"/>
                  </a:lnTo>
                  <a:lnTo>
                    <a:pt x="748021" y="104401"/>
                  </a:lnTo>
                  <a:lnTo>
                    <a:pt x="712824" y="78082"/>
                  </a:lnTo>
                  <a:lnTo>
                    <a:pt x="675128" y="55181"/>
                  </a:lnTo>
                  <a:lnTo>
                    <a:pt x="635162" y="35928"/>
                  </a:lnTo>
                  <a:lnTo>
                    <a:pt x="593157" y="20554"/>
                  </a:lnTo>
                  <a:lnTo>
                    <a:pt x="549341" y="9288"/>
                  </a:lnTo>
                  <a:lnTo>
                    <a:pt x="503945" y="236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B2B4E6">
                <a:alpha val="7293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6824312" y="5024735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0" y="457199"/>
                  </a:moveTo>
                  <a:lnTo>
                    <a:pt x="2360" y="410453"/>
                  </a:lnTo>
                  <a:lnTo>
                    <a:pt x="9288" y="365058"/>
                  </a:lnTo>
                  <a:lnTo>
                    <a:pt x="20554" y="321242"/>
                  </a:lnTo>
                  <a:lnTo>
                    <a:pt x="35929" y="279237"/>
                  </a:lnTo>
                  <a:lnTo>
                    <a:pt x="55181" y="239271"/>
                  </a:lnTo>
                  <a:lnTo>
                    <a:pt x="78082" y="201575"/>
                  </a:lnTo>
                  <a:lnTo>
                    <a:pt x="104402" y="166378"/>
                  </a:lnTo>
                  <a:lnTo>
                    <a:pt x="133910" y="133910"/>
                  </a:lnTo>
                  <a:lnTo>
                    <a:pt x="166378" y="104402"/>
                  </a:lnTo>
                  <a:lnTo>
                    <a:pt x="201575" y="78082"/>
                  </a:lnTo>
                  <a:lnTo>
                    <a:pt x="239271" y="55181"/>
                  </a:lnTo>
                  <a:lnTo>
                    <a:pt x="279236" y="35929"/>
                  </a:lnTo>
                  <a:lnTo>
                    <a:pt x="321242" y="20554"/>
                  </a:lnTo>
                  <a:lnTo>
                    <a:pt x="365058" y="9288"/>
                  </a:lnTo>
                  <a:lnTo>
                    <a:pt x="410453" y="2360"/>
                  </a:lnTo>
                  <a:lnTo>
                    <a:pt x="457199" y="0"/>
                  </a:lnTo>
                  <a:lnTo>
                    <a:pt x="503945" y="2360"/>
                  </a:lnTo>
                  <a:lnTo>
                    <a:pt x="549341" y="9288"/>
                  </a:lnTo>
                  <a:lnTo>
                    <a:pt x="593157" y="20554"/>
                  </a:lnTo>
                  <a:lnTo>
                    <a:pt x="635162" y="35929"/>
                  </a:lnTo>
                  <a:lnTo>
                    <a:pt x="675128" y="55181"/>
                  </a:lnTo>
                  <a:lnTo>
                    <a:pt x="712824" y="78082"/>
                  </a:lnTo>
                  <a:lnTo>
                    <a:pt x="748021" y="104402"/>
                  </a:lnTo>
                  <a:lnTo>
                    <a:pt x="780489" y="133910"/>
                  </a:lnTo>
                  <a:lnTo>
                    <a:pt x="809997" y="166378"/>
                  </a:lnTo>
                  <a:lnTo>
                    <a:pt x="836317" y="201575"/>
                  </a:lnTo>
                  <a:lnTo>
                    <a:pt x="859218" y="239271"/>
                  </a:lnTo>
                  <a:lnTo>
                    <a:pt x="878470" y="279237"/>
                  </a:lnTo>
                  <a:lnTo>
                    <a:pt x="893845" y="321242"/>
                  </a:lnTo>
                  <a:lnTo>
                    <a:pt x="905111" y="365058"/>
                  </a:lnTo>
                  <a:lnTo>
                    <a:pt x="912039" y="410453"/>
                  </a:lnTo>
                  <a:lnTo>
                    <a:pt x="914399" y="457199"/>
                  </a:lnTo>
                  <a:lnTo>
                    <a:pt x="912039" y="503945"/>
                  </a:lnTo>
                  <a:lnTo>
                    <a:pt x="905111" y="549341"/>
                  </a:lnTo>
                  <a:lnTo>
                    <a:pt x="893845" y="593157"/>
                  </a:lnTo>
                  <a:lnTo>
                    <a:pt x="878470" y="635162"/>
                  </a:lnTo>
                  <a:lnTo>
                    <a:pt x="859218" y="675128"/>
                  </a:lnTo>
                  <a:lnTo>
                    <a:pt x="836317" y="712824"/>
                  </a:lnTo>
                  <a:lnTo>
                    <a:pt x="809997" y="748021"/>
                  </a:lnTo>
                  <a:lnTo>
                    <a:pt x="780489" y="780488"/>
                  </a:lnTo>
                  <a:lnTo>
                    <a:pt x="748021" y="809997"/>
                  </a:lnTo>
                  <a:lnTo>
                    <a:pt x="712824" y="836317"/>
                  </a:lnTo>
                  <a:lnTo>
                    <a:pt x="675128" y="859218"/>
                  </a:lnTo>
                  <a:lnTo>
                    <a:pt x="635162" y="878470"/>
                  </a:lnTo>
                  <a:lnTo>
                    <a:pt x="593157" y="893844"/>
                  </a:lnTo>
                  <a:lnTo>
                    <a:pt x="549341" y="905111"/>
                  </a:lnTo>
                  <a:lnTo>
                    <a:pt x="503945" y="912039"/>
                  </a:lnTo>
                  <a:lnTo>
                    <a:pt x="457199" y="914399"/>
                  </a:lnTo>
                  <a:lnTo>
                    <a:pt x="410453" y="912039"/>
                  </a:lnTo>
                  <a:lnTo>
                    <a:pt x="365058" y="905111"/>
                  </a:lnTo>
                  <a:lnTo>
                    <a:pt x="321242" y="893844"/>
                  </a:lnTo>
                  <a:lnTo>
                    <a:pt x="279236" y="878470"/>
                  </a:lnTo>
                  <a:lnTo>
                    <a:pt x="239271" y="859218"/>
                  </a:lnTo>
                  <a:lnTo>
                    <a:pt x="201575" y="836317"/>
                  </a:lnTo>
                  <a:lnTo>
                    <a:pt x="166378" y="809997"/>
                  </a:lnTo>
                  <a:lnTo>
                    <a:pt x="133910" y="780488"/>
                  </a:lnTo>
                  <a:lnTo>
                    <a:pt x="104402" y="748021"/>
                  </a:lnTo>
                  <a:lnTo>
                    <a:pt x="78082" y="712824"/>
                  </a:lnTo>
                  <a:lnTo>
                    <a:pt x="55181" y="675128"/>
                  </a:lnTo>
                  <a:lnTo>
                    <a:pt x="35929" y="635162"/>
                  </a:lnTo>
                  <a:lnTo>
                    <a:pt x="20554" y="593157"/>
                  </a:lnTo>
                  <a:lnTo>
                    <a:pt x="9288" y="549341"/>
                  </a:lnTo>
                  <a:lnTo>
                    <a:pt x="2360" y="503945"/>
                  </a:lnTo>
                  <a:lnTo>
                    <a:pt x="0" y="457199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7433912" y="5024735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457200" y="0"/>
                  </a:moveTo>
                  <a:lnTo>
                    <a:pt x="410453" y="2360"/>
                  </a:lnTo>
                  <a:lnTo>
                    <a:pt x="365058" y="9288"/>
                  </a:lnTo>
                  <a:lnTo>
                    <a:pt x="321242" y="20554"/>
                  </a:lnTo>
                  <a:lnTo>
                    <a:pt x="279236" y="35928"/>
                  </a:lnTo>
                  <a:lnTo>
                    <a:pt x="239271" y="55181"/>
                  </a:lnTo>
                  <a:lnTo>
                    <a:pt x="201574" y="78082"/>
                  </a:lnTo>
                  <a:lnTo>
                    <a:pt x="166378" y="104401"/>
                  </a:lnTo>
                  <a:lnTo>
                    <a:pt x="133910" y="133910"/>
                  </a:lnTo>
                  <a:lnTo>
                    <a:pt x="104402" y="166377"/>
                  </a:lnTo>
                  <a:lnTo>
                    <a:pt x="78082" y="201574"/>
                  </a:lnTo>
                  <a:lnTo>
                    <a:pt x="55181" y="239270"/>
                  </a:lnTo>
                  <a:lnTo>
                    <a:pt x="35928" y="279236"/>
                  </a:lnTo>
                  <a:lnTo>
                    <a:pt x="20554" y="321241"/>
                  </a:lnTo>
                  <a:lnTo>
                    <a:pt x="9288" y="365057"/>
                  </a:lnTo>
                  <a:lnTo>
                    <a:pt x="2360" y="410452"/>
                  </a:lnTo>
                  <a:lnTo>
                    <a:pt x="0" y="457198"/>
                  </a:lnTo>
                  <a:lnTo>
                    <a:pt x="2360" y="503944"/>
                  </a:lnTo>
                  <a:lnTo>
                    <a:pt x="9288" y="549340"/>
                  </a:lnTo>
                  <a:lnTo>
                    <a:pt x="20554" y="593156"/>
                  </a:lnTo>
                  <a:lnTo>
                    <a:pt x="35928" y="635161"/>
                  </a:lnTo>
                  <a:lnTo>
                    <a:pt x="55181" y="675127"/>
                  </a:lnTo>
                  <a:lnTo>
                    <a:pt x="78082" y="712823"/>
                  </a:lnTo>
                  <a:lnTo>
                    <a:pt x="104402" y="748020"/>
                  </a:lnTo>
                  <a:lnTo>
                    <a:pt x="133910" y="780488"/>
                  </a:lnTo>
                  <a:lnTo>
                    <a:pt x="166378" y="809996"/>
                  </a:lnTo>
                  <a:lnTo>
                    <a:pt x="201574" y="836316"/>
                  </a:lnTo>
                  <a:lnTo>
                    <a:pt x="239271" y="859217"/>
                  </a:lnTo>
                  <a:lnTo>
                    <a:pt x="279236" y="878470"/>
                  </a:lnTo>
                  <a:lnTo>
                    <a:pt x="321242" y="893844"/>
                  </a:lnTo>
                  <a:lnTo>
                    <a:pt x="365058" y="905110"/>
                  </a:lnTo>
                  <a:lnTo>
                    <a:pt x="410453" y="912038"/>
                  </a:lnTo>
                  <a:lnTo>
                    <a:pt x="457200" y="914399"/>
                  </a:lnTo>
                  <a:lnTo>
                    <a:pt x="503945" y="912038"/>
                  </a:lnTo>
                  <a:lnTo>
                    <a:pt x="549341" y="905110"/>
                  </a:lnTo>
                  <a:lnTo>
                    <a:pt x="593157" y="893844"/>
                  </a:lnTo>
                  <a:lnTo>
                    <a:pt x="635162" y="878470"/>
                  </a:lnTo>
                  <a:lnTo>
                    <a:pt x="675128" y="859217"/>
                  </a:lnTo>
                  <a:lnTo>
                    <a:pt x="712824" y="836316"/>
                  </a:lnTo>
                  <a:lnTo>
                    <a:pt x="748021" y="809996"/>
                  </a:lnTo>
                  <a:lnTo>
                    <a:pt x="780488" y="780488"/>
                  </a:lnTo>
                  <a:lnTo>
                    <a:pt x="809997" y="748020"/>
                  </a:lnTo>
                  <a:lnTo>
                    <a:pt x="836317" y="712823"/>
                  </a:lnTo>
                  <a:lnTo>
                    <a:pt x="859218" y="675127"/>
                  </a:lnTo>
                  <a:lnTo>
                    <a:pt x="878470" y="635161"/>
                  </a:lnTo>
                  <a:lnTo>
                    <a:pt x="893845" y="593156"/>
                  </a:lnTo>
                  <a:lnTo>
                    <a:pt x="905111" y="549340"/>
                  </a:lnTo>
                  <a:lnTo>
                    <a:pt x="912039" y="503944"/>
                  </a:lnTo>
                  <a:lnTo>
                    <a:pt x="914400" y="457198"/>
                  </a:lnTo>
                  <a:lnTo>
                    <a:pt x="912039" y="410452"/>
                  </a:lnTo>
                  <a:lnTo>
                    <a:pt x="905111" y="365057"/>
                  </a:lnTo>
                  <a:lnTo>
                    <a:pt x="893845" y="321241"/>
                  </a:lnTo>
                  <a:lnTo>
                    <a:pt x="878470" y="279236"/>
                  </a:lnTo>
                  <a:lnTo>
                    <a:pt x="859218" y="239270"/>
                  </a:lnTo>
                  <a:lnTo>
                    <a:pt x="836317" y="201574"/>
                  </a:lnTo>
                  <a:lnTo>
                    <a:pt x="809997" y="166377"/>
                  </a:lnTo>
                  <a:lnTo>
                    <a:pt x="780488" y="133910"/>
                  </a:lnTo>
                  <a:lnTo>
                    <a:pt x="748021" y="104401"/>
                  </a:lnTo>
                  <a:lnTo>
                    <a:pt x="712824" y="78082"/>
                  </a:lnTo>
                  <a:lnTo>
                    <a:pt x="675128" y="55181"/>
                  </a:lnTo>
                  <a:lnTo>
                    <a:pt x="635162" y="35928"/>
                  </a:lnTo>
                  <a:lnTo>
                    <a:pt x="593157" y="20554"/>
                  </a:lnTo>
                  <a:lnTo>
                    <a:pt x="549341" y="9288"/>
                  </a:lnTo>
                  <a:lnTo>
                    <a:pt x="503945" y="236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FFFFFF">
                <a:alpha val="850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7433913" y="5024735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0" y="457199"/>
                  </a:moveTo>
                  <a:lnTo>
                    <a:pt x="2360" y="410453"/>
                  </a:lnTo>
                  <a:lnTo>
                    <a:pt x="9288" y="365058"/>
                  </a:lnTo>
                  <a:lnTo>
                    <a:pt x="20554" y="321242"/>
                  </a:lnTo>
                  <a:lnTo>
                    <a:pt x="35929" y="279237"/>
                  </a:lnTo>
                  <a:lnTo>
                    <a:pt x="55181" y="239271"/>
                  </a:lnTo>
                  <a:lnTo>
                    <a:pt x="78082" y="201575"/>
                  </a:lnTo>
                  <a:lnTo>
                    <a:pt x="104402" y="166378"/>
                  </a:lnTo>
                  <a:lnTo>
                    <a:pt x="133910" y="133910"/>
                  </a:lnTo>
                  <a:lnTo>
                    <a:pt x="166378" y="104402"/>
                  </a:lnTo>
                  <a:lnTo>
                    <a:pt x="201575" y="78082"/>
                  </a:lnTo>
                  <a:lnTo>
                    <a:pt x="239271" y="55181"/>
                  </a:lnTo>
                  <a:lnTo>
                    <a:pt x="279237" y="35929"/>
                  </a:lnTo>
                  <a:lnTo>
                    <a:pt x="321242" y="20554"/>
                  </a:lnTo>
                  <a:lnTo>
                    <a:pt x="365058" y="9288"/>
                  </a:lnTo>
                  <a:lnTo>
                    <a:pt x="410453" y="2360"/>
                  </a:lnTo>
                  <a:lnTo>
                    <a:pt x="457199" y="0"/>
                  </a:lnTo>
                  <a:lnTo>
                    <a:pt x="503945" y="2360"/>
                  </a:lnTo>
                  <a:lnTo>
                    <a:pt x="549341" y="9288"/>
                  </a:lnTo>
                  <a:lnTo>
                    <a:pt x="593157" y="20554"/>
                  </a:lnTo>
                  <a:lnTo>
                    <a:pt x="635162" y="35929"/>
                  </a:lnTo>
                  <a:lnTo>
                    <a:pt x="675128" y="55181"/>
                  </a:lnTo>
                  <a:lnTo>
                    <a:pt x="712824" y="78082"/>
                  </a:lnTo>
                  <a:lnTo>
                    <a:pt x="748021" y="104402"/>
                  </a:lnTo>
                  <a:lnTo>
                    <a:pt x="780489" y="133910"/>
                  </a:lnTo>
                  <a:lnTo>
                    <a:pt x="809997" y="166378"/>
                  </a:lnTo>
                  <a:lnTo>
                    <a:pt x="836317" y="201575"/>
                  </a:lnTo>
                  <a:lnTo>
                    <a:pt x="859218" y="239271"/>
                  </a:lnTo>
                  <a:lnTo>
                    <a:pt x="878470" y="279237"/>
                  </a:lnTo>
                  <a:lnTo>
                    <a:pt x="893845" y="321242"/>
                  </a:lnTo>
                  <a:lnTo>
                    <a:pt x="905111" y="365058"/>
                  </a:lnTo>
                  <a:lnTo>
                    <a:pt x="912039" y="410453"/>
                  </a:lnTo>
                  <a:lnTo>
                    <a:pt x="914399" y="457199"/>
                  </a:lnTo>
                  <a:lnTo>
                    <a:pt x="912039" y="503945"/>
                  </a:lnTo>
                  <a:lnTo>
                    <a:pt x="905111" y="549341"/>
                  </a:lnTo>
                  <a:lnTo>
                    <a:pt x="893845" y="593157"/>
                  </a:lnTo>
                  <a:lnTo>
                    <a:pt x="878470" y="635162"/>
                  </a:lnTo>
                  <a:lnTo>
                    <a:pt x="859218" y="675128"/>
                  </a:lnTo>
                  <a:lnTo>
                    <a:pt x="836317" y="712824"/>
                  </a:lnTo>
                  <a:lnTo>
                    <a:pt x="809997" y="748021"/>
                  </a:lnTo>
                  <a:lnTo>
                    <a:pt x="780489" y="780488"/>
                  </a:lnTo>
                  <a:lnTo>
                    <a:pt x="748021" y="809997"/>
                  </a:lnTo>
                  <a:lnTo>
                    <a:pt x="712824" y="836317"/>
                  </a:lnTo>
                  <a:lnTo>
                    <a:pt x="675128" y="859218"/>
                  </a:lnTo>
                  <a:lnTo>
                    <a:pt x="635162" y="878470"/>
                  </a:lnTo>
                  <a:lnTo>
                    <a:pt x="593157" y="893844"/>
                  </a:lnTo>
                  <a:lnTo>
                    <a:pt x="549341" y="905111"/>
                  </a:lnTo>
                  <a:lnTo>
                    <a:pt x="503945" y="912039"/>
                  </a:lnTo>
                  <a:lnTo>
                    <a:pt x="457199" y="914399"/>
                  </a:lnTo>
                  <a:lnTo>
                    <a:pt x="410453" y="912039"/>
                  </a:lnTo>
                  <a:lnTo>
                    <a:pt x="365058" y="905111"/>
                  </a:lnTo>
                  <a:lnTo>
                    <a:pt x="321242" y="893844"/>
                  </a:lnTo>
                  <a:lnTo>
                    <a:pt x="279237" y="878470"/>
                  </a:lnTo>
                  <a:lnTo>
                    <a:pt x="239271" y="859218"/>
                  </a:lnTo>
                  <a:lnTo>
                    <a:pt x="201575" y="836317"/>
                  </a:lnTo>
                  <a:lnTo>
                    <a:pt x="166378" y="809997"/>
                  </a:lnTo>
                  <a:lnTo>
                    <a:pt x="133910" y="780488"/>
                  </a:lnTo>
                  <a:lnTo>
                    <a:pt x="104402" y="748021"/>
                  </a:lnTo>
                  <a:lnTo>
                    <a:pt x="78082" y="712824"/>
                  </a:lnTo>
                  <a:lnTo>
                    <a:pt x="55181" y="675128"/>
                  </a:lnTo>
                  <a:lnTo>
                    <a:pt x="35929" y="635162"/>
                  </a:lnTo>
                  <a:lnTo>
                    <a:pt x="20554" y="593157"/>
                  </a:lnTo>
                  <a:lnTo>
                    <a:pt x="9288" y="549341"/>
                  </a:lnTo>
                  <a:lnTo>
                    <a:pt x="2360" y="503945"/>
                  </a:lnTo>
                  <a:lnTo>
                    <a:pt x="0" y="457199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1" name="object 61"/>
          <p:cNvSpPr txBox="1"/>
          <p:nvPr/>
        </p:nvSpPr>
        <p:spPr>
          <a:xfrm>
            <a:off x="7184573" y="4219554"/>
            <a:ext cx="24320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i="1" dirty="0">
                <a:latin typeface="Times New Roman"/>
                <a:cs typeface="Times New Roman"/>
              </a:rPr>
              <a:t>A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6598253" y="5601335"/>
            <a:ext cx="1939289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88464" algn="l"/>
              </a:tabLst>
            </a:pPr>
            <a:r>
              <a:rPr sz="2800" i="1" dirty="0">
                <a:latin typeface="Times New Roman"/>
                <a:cs typeface="Times New Roman"/>
              </a:rPr>
              <a:t>B	C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6324598" y="6015334"/>
            <a:ext cx="2557145" cy="462280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45719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59"/>
              </a:spcBef>
            </a:pPr>
            <a:r>
              <a:rPr sz="2400" b="1" dirty="0">
                <a:latin typeface="Arial"/>
                <a:cs typeface="Arial"/>
              </a:rPr>
              <a:t>(</a:t>
            </a:r>
            <a:r>
              <a:rPr sz="2400" b="1" i="1" dirty="0">
                <a:latin typeface="Arial"/>
                <a:cs typeface="Arial"/>
              </a:rPr>
              <a:t>A </a:t>
            </a:r>
            <a:r>
              <a:rPr sz="2400" b="1" dirty="0">
                <a:latin typeface="Arial"/>
                <a:cs typeface="Arial"/>
              </a:rPr>
              <a:t>– </a:t>
            </a:r>
            <a:r>
              <a:rPr sz="2400" b="1" i="1" dirty="0">
                <a:latin typeface="Arial"/>
                <a:cs typeface="Arial"/>
              </a:rPr>
              <a:t>C</a:t>
            </a:r>
            <a:r>
              <a:rPr sz="2400" b="1" dirty="0">
                <a:latin typeface="Arial"/>
                <a:cs typeface="Arial"/>
              </a:rPr>
              <a:t>) </a:t>
            </a:r>
            <a:r>
              <a:rPr sz="2400" b="1" spc="-5" dirty="0">
                <a:latin typeface="Symbol"/>
                <a:cs typeface="Symbol"/>
              </a:rPr>
              <a:t></a:t>
            </a:r>
            <a:r>
              <a:rPr sz="2400" b="1" spc="-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(</a:t>
            </a:r>
            <a:r>
              <a:rPr sz="2400" b="1" i="1" dirty="0">
                <a:latin typeface="Arial"/>
                <a:cs typeface="Arial"/>
              </a:rPr>
              <a:t>B </a:t>
            </a:r>
            <a:r>
              <a:rPr sz="2400" b="1" dirty="0">
                <a:latin typeface="Arial"/>
                <a:cs typeface="Arial"/>
              </a:rPr>
              <a:t>–</a:t>
            </a:r>
            <a:r>
              <a:rPr sz="2400" b="1" spc="-3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C)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64" name="object 64"/>
          <p:cNvGrpSpPr/>
          <p:nvPr/>
        </p:nvGrpSpPr>
        <p:grpSpPr>
          <a:xfrm>
            <a:off x="6331067" y="2609539"/>
            <a:ext cx="2148205" cy="1748789"/>
            <a:chOff x="6331067" y="2609539"/>
            <a:chExt cx="2148205" cy="1748789"/>
          </a:xfrm>
        </p:grpSpPr>
        <p:sp>
          <p:nvSpPr>
            <p:cNvPr id="65" name="object 65"/>
            <p:cNvSpPr/>
            <p:nvPr/>
          </p:nvSpPr>
          <p:spPr>
            <a:xfrm>
              <a:off x="6335829" y="3603263"/>
              <a:ext cx="726440" cy="749935"/>
            </a:xfrm>
            <a:custGeom>
              <a:avLst/>
              <a:gdLst/>
              <a:ahLst/>
              <a:cxnLst/>
              <a:rect l="l" t="t" r="r" b="b"/>
              <a:pathLst>
                <a:path w="726440" h="749935">
                  <a:moveTo>
                    <a:pt x="7023" y="0"/>
                  </a:moveTo>
                  <a:lnTo>
                    <a:pt x="0" y="270484"/>
                  </a:lnTo>
                  <a:lnTo>
                    <a:pt x="69377" y="204619"/>
                  </a:lnTo>
                  <a:lnTo>
                    <a:pt x="517757" y="676903"/>
                  </a:lnTo>
                  <a:lnTo>
                    <a:pt x="448381" y="742769"/>
                  </a:lnTo>
                  <a:lnTo>
                    <a:pt x="718864" y="749791"/>
                  </a:lnTo>
                  <a:lnTo>
                    <a:pt x="725887" y="479306"/>
                  </a:lnTo>
                  <a:lnTo>
                    <a:pt x="656511" y="545172"/>
                  </a:lnTo>
                  <a:lnTo>
                    <a:pt x="208131" y="72889"/>
                  </a:lnTo>
                  <a:lnTo>
                    <a:pt x="277507" y="7023"/>
                  </a:lnTo>
                  <a:lnTo>
                    <a:pt x="7023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6335829" y="3603263"/>
              <a:ext cx="726440" cy="749935"/>
            </a:xfrm>
            <a:custGeom>
              <a:avLst/>
              <a:gdLst/>
              <a:ahLst/>
              <a:cxnLst/>
              <a:rect l="l" t="t" r="r" b="b"/>
              <a:pathLst>
                <a:path w="726440" h="749935">
                  <a:moveTo>
                    <a:pt x="7022" y="0"/>
                  </a:moveTo>
                  <a:lnTo>
                    <a:pt x="277507" y="7023"/>
                  </a:lnTo>
                  <a:lnTo>
                    <a:pt x="208131" y="72888"/>
                  </a:lnTo>
                  <a:lnTo>
                    <a:pt x="656510" y="545172"/>
                  </a:lnTo>
                  <a:lnTo>
                    <a:pt x="725887" y="479307"/>
                  </a:lnTo>
                  <a:lnTo>
                    <a:pt x="718864" y="749791"/>
                  </a:lnTo>
                  <a:lnTo>
                    <a:pt x="448379" y="742768"/>
                  </a:lnTo>
                  <a:lnTo>
                    <a:pt x="517756" y="676903"/>
                  </a:lnTo>
                  <a:lnTo>
                    <a:pt x="69377" y="204619"/>
                  </a:lnTo>
                  <a:lnTo>
                    <a:pt x="0" y="270484"/>
                  </a:lnTo>
                  <a:lnTo>
                    <a:pt x="7022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7065817" y="2834639"/>
              <a:ext cx="1413163" cy="137160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6923840" y="2615890"/>
              <a:ext cx="1209040" cy="1162685"/>
            </a:xfrm>
            <a:custGeom>
              <a:avLst/>
              <a:gdLst/>
              <a:ahLst/>
              <a:cxnLst/>
              <a:rect l="l" t="t" r="r" b="b"/>
              <a:pathLst>
                <a:path w="1209040" h="1162685">
                  <a:moveTo>
                    <a:pt x="149449" y="1079707"/>
                  </a:moveTo>
                  <a:lnTo>
                    <a:pt x="106813" y="1128481"/>
                  </a:lnTo>
                  <a:lnTo>
                    <a:pt x="128017" y="1143906"/>
                  </a:lnTo>
                  <a:lnTo>
                    <a:pt x="149425" y="1154654"/>
                  </a:lnTo>
                  <a:lnTo>
                    <a:pt x="171037" y="1160725"/>
                  </a:lnTo>
                  <a:lnTo>
                    <a:pt x="192853" y="1162119"/>
                  </a:lnTo>
                  <a:lnTo>
                    <a:pt x="214859" y="1158640"/>
                  </a:lnTo>
                  <a:lnTo>
                    <a:pt x="259405" y="1136466"/>
                  </a:lnTo>
                  <a:lnTo>
                    <a:pt x="296343" y="1103242"/>
                  </a:lnTo>
                  <a:lnTo>
                    <a:pt x="300517" y="1098266"/>
                  </a:lnTo>
                  <a:lnTo>
                    <a:pt x="199058" y="1098266"/>
                  </a:lnTo>
                  <a:lnTo>
                    <a:pt x="187229" y="1097501"/>
                  </a:lnTo>
                  <a:lnTo>
                    <a:pt x="175017" y="1094152"/>
                  </a:lnTo>
                  <a:lnTo>
                    <a:pt x="162424" y="1088220"/>
                  </a:lnTo>
                  <a:lnTo>
                    <a:pt x="149449" y="1079707"/>
                  </a:lnTo>
                  <a:close/>
                </a:path>
                <a:path w="1209040" h="1162685">
                  <a:moveTo>
                    <a:pt x="329484" y="990046"/>
                  </a:moveTo>
                  <a:lnTo>
                    <a:pt x="236080" y="990046"/>
                  </a:lnTo>
                  <a:lnTo>
                    <a:pt x="241710" y="990166"/>
                  </a:lnTo>
                  <a:lnTo>
                    <a:pt x="248721" y="991033"/>
                  </a:lnTo>
                  <a:lnTo>
                    <a:pt x="270333" y="1024031"/>
                  </a:lnTo>
                  <a:lnTo>
                    <a:pt x="269998" y="1033993"/>
                  </a:lnTo>
                  <a:lnTo>
                    <a:pt x="244252" y="1076652"/>
                  </a:lnTo>
                  <a:lnTo>
                    <a:pt x="210611" y="1096521"/>
                  </a:lnTo>
                  <a:lnTo>
                    <a:pt x="199058" y="1098266"/>
                  </a:lnTo>
                  <a:lnTo>
                    <a:pt x="300517" y="1098266"/>
                  </a:lnTo>
                  <a:lnTo>
                    <a:pt x="325708" y="1060335"/>
                  </a:lnTo>
                  <a:lnTo>
                    <a:pt x="334533" y="1017746"/>
                  </a:lnTo>
                  <a:lnTo>
                    <a:pt x="332957" y="1003462"/>
                  </a:lnTo>
                  <a:lnTo>
                    <a:pt x="329484" y="990046"/>
                  </a:lnTo>
                  <a:close/>
                </a:path>
                <a:path w="1209040" h="1162685">
                  <a:moveTo>
                    <a:pt x="133296" y="829482"/>
                  </a:moveTo>
                  <a:lnTo>
                    <a:pt x="91113" y="840996"/>
                  </a:lnTo>
                  <a:lnTo>
                    <a:pt x="47185" y="872853"/>
                  </a:lnTo>
                  <a:lnTo>
                    <a:pt x="14956" y="911899"/>
                  </a:lnTo>
                  <a:lnTo>
                    <a:pt x="650" y="951405"/>
                  </a:lnTo>
                  <a:lnTo>
                    <a:pt x="0" y="965095"/>
                  </a:lnTo>
                  <a:lnTo>
                    <a:pt x="1230" y="977234"/>
                  </a:lnTo>
                  <a:lnTo>
                    <a:pt x="23028" y="1021128"/>
                  </a:lnTo>
                  <a:lnTo>
                    <a:pt x="70775" y="1047343"/>
                  </a:lnTo>
                  <a:lnTo>
                    <a:pt x="90133" y="1048782"/>
                  </a:lnTo>
                  <a:lnTo>
                    <a:pt x="105685" y="1046877"/>
                  </a:lnTo>
                  <a:lnTo>
                    <a:pt x="123600" y="1041719"/>
                  </a:lnTo>
                  <a:lnTo>
                    <a:pt x="143876" y="1033308"/>
                  </a:lnTo>
                  <a:lnTo>
                    <a:pt x="166514" y="1021645"/>
                  </a:lnTo>
                  <a:lnTo>
                    <a:pt x="183420" y="1012306"/>
                  </a:lnTo>
                  <a:lnTo>
                    <a:pt x="197094" y="1004925"/>
                  </a:lnTo>
                  <a:lnTo>
                    <a:pt x="236080" y="990046"/>
                  </a:lnTo>
                  <a:lnTo>
                    <a:pt x="329484" y="990046"/>
                  </a:lnTo>
                  <a:lnTo>
                    <a:pt x="329348" y="989576"/>
                  </a:lnTo>
                  <a:lnTo>
                    <a:pt x="326615" y="982983"/>
                  </a:lnTo>
                  <a:lnTo>
                    <a:pt x="78234" y="982983"/>
                  </a:lnTo>
                  <a:lnTo>
                    <a:pt x="71304" y="980370"/>
                  </a:lnTo>
                  <a:lnTo>
                    <a:pt x="60159" y="968490"/>
                  </a:lnTo>
                  <a:lnTo>
                    <a:pt x="58039" y="961155"/>
                  </a:lnTo>
                  <a:lnTo>
                    <a:pt x="59626" y="952698"/>
                  </a:lnTo>
                  <a:lnTo>
                    <a:pt x="84133" y="913418"/>
                  </a:lnTo>
                  <a:lnTo>
                    <a:pt x="122022" y="893095"/>
                  </a:lnTo>
                  <a:lnTo>
                    <a:pt x="174282" y="893095"/>
                  </a:lnTo>
                  <a:lnTo>
                    <a:pt x="206912" y="860298"/>
                  </a:lnTo>
                  <a:lnTo>
                    <a:pt x="190196" y="846312"/>
                  </a:lnTo>
                  <a:lnTo>
                    <a:pt x="172355" y="836515"/>
                  </a:lnTo>
                  <a:lnTo>
                    <a:pt x="153388" y="830905"/>
                  </a:lnTo>
                  <a:lnTo>
                    <a:pt x="133296" y="829482"/>
                  </a:lnTo>
                  <a:close/>
                </a:path>
                <a:path w="1209040" h="1162685">
                  <a:moveTo>
                    <a:pt x="309924" y="634518"/>
                  </a:moveTo>
                  <a:lnTo>
                    <a:pt x="258866" y="682417"/>
                  </a:lnTo>
                  <a:lnTo>
                    <a:pt x="390117" y="1008145"/>
                  </a:lnTo>
                  <a:lnTo>
                    <a:pt x="441242" y="960183"/>
                  </a:lnTo>
                  <a:lnTo>
                    <a:pt x="410072" y="887239"/>
                  </a:lnTo>
                  <a:lnTo>
                    <a:pt x="467792" y="833090"/>
                  </a:lnTo>
                  <a:lnTo>
                    <a:pt x="386936" y="833090"/>
                  </a:lnTo>
                  <a:lnTo>
                    <a:pt x="336255" y="714508"/>
                  </a:lnTo>
                  <a:lnTo>
                    <a:pt x="481466" y="714508"/>
                  </a:lnTo>
                  <a:lnTo>
                    <a:pt x="309924" y="634518"/>
                  </a:lnTo>
                  <a:close/>
                </a:path>
                <a:path w="1209040" h="1162685">
                  <a:moveTo>
                    <a:pt x="238861" y="922073"/>
                  </a:moveTo>
                  <a:lnTo>
                    <a:pt x="200339" y="930178"/>
                  </a:lnTo>
                  <a:lnTo>
                    <a:pt x="126198" y="967918"/>
                  </a:lnTo>
                  <a:lnTo>
                    <a:pt x="109736" y="975761"/>
                  </a:lnTo>
                  <a:lnTo>
                    <a:pt x="96598" y="980637"/>
                  </a:lnTo>
                  <a:lnTo>
                    <a:pt x="86782" y="982545"/>
                  </a:lnTo>
                  <a:lnTo>
                    <a:pt x="78234" y="982983"/>
                  </a:lnTo>
                  <a:lnTo>
                    <a:pt x="326615" y="982983"/>
                  </a:lnTo>
                  <a:lnTo>
                    <a:pt x="297500" y="944018"/>
                  </a:lnTo>
                  <a:lnTo>
                    <a:pt x="263104" y="925208"/>
                  </a:lnTo>
                  <a:lnTo>
                    <a:pt x="251057" y="922805"/>
                  </a:lnTo>
                  <a:lnTo>
                    <a:pt x="238861" y="922073"/>
                  </a:lnTo>
                  <a:close/>
                </a:path>
                <a:path w="1209040" h="1162685">
                  <a:moveTo>
                    <a:pt x="174282" y="893095"/>
                  </a:moveTo>
                  <a:lnTo>
                    <a:pt x="122022" y="893095"/>
                  </a:lnTo>
                  <a:lnTo>
                    <a:pt x="131040" y="893467"/>
                  </a:lnTo>
                  <a:lnTo>
                    <a:pt x="140396" y="895963"/>
                  </a:lnTo>
                  <a:lnTo>
                    <a:pt x="150092" y="900582"/>
                  </a:lnTo>
                  <a:lnTo>
                    <a:pt x="160127" y="907323"/>
                  </a:lnTo>
                  <a:lnTo>
                    <a:pt x="174282" y="893095"/>
                  </a:lnTo>
                  <a:close/>
                </a:path>
                <a:path w="1209040" h="1162685">
                  <a:moveTo>
                    <a:pt x="481466" y="714508"/>
                  </a:moveTo>
                  <a:lnTo>
                    <a:pt x="336255" y="714508"/>
                  </a:lnTo>
                  <a:lnTo>
                    <a:pt x="452332" y="771740"/>
                  </a:lnTo>
                  <a:lnTo>
                    <a:pt x="386936" y="833090"/>
                  </a:lnTo>
                  <a:lnTo>
                    <a:pt x="467792" y="833090"/>
                  </a:lnTo>
                  <a:lnTo>
                    <a:pt x="505858" y="797379"/>
                  </a:lnTo>
                  <a:lnTo>
                    <a:pt x="614782" y="797379"/>
                  </a:lnTo>
                  <a:lnTo>
                    <a:pt x="629526" y="783548"/>
                  </a:lnTo>
                  <a:lnTo>
                    <a:pt x="481466" y="714508"/>
                  </a:lnTo>
                  <a:close/>
                </a:path>
                <a:path w="1209040" h="1162685">
                  <a:moveTo>
                    <a:pt x="614782" y="797379"/>
                  </a:moveTo>
                  <a:lnTo>
                    <a:pt x="505858" y="797379"/>
                  </a:lnTo>
                  <a:lnTo>
                    <a:pt x="577477" y="832375"/>
                  </a:lnTo>
                  <a:lnTo>
                    <a:pt x="614782" y="797379"/>
                  </a:lnTo>
                  <a:close/>
                </a:path>
                <a:path w="1209040" h="1162685">
                  <a:moveTo>
                    <a:pt x="503010" y="453378"/>
                  </a:moveTo>
                  <a:lnTo>
                    <a:pt x="430617" y="521291"/>
                  </a:lnTo>
                  <a:lnTo>
                    <a:pt x="654589" y="760035"/>
                  </a:lnTo>
                  <a:lnTo>
                    <a:pt x="699270" y="718118"/>
                  </a:lnTo>
                  <a:lnTo>
                    <a:pt x="523130" y="530026"/>
                  </a:lnTo>
                  <a:lnTo>
                    <a:pt x="625201" y="530026"/>
                  </a:lnTo>
                  <a:lnTo>
                    <a:pt x="503010" y="453378"/>
                  </a:lnTo>
                  <a:close/>
                </a:path>
                <a:path w="1209040" h="1162685">
                  <a:moveTo>
                    <a:pt x="625201" y="530026"/>
                  </a:moveTo>
                  <a:lnTo>
                    <a:pt x="523130" y="530026"/>
                  </a:lnTo>
                  <a:lnTo>
                    <a:pt x="746296" y="674002"/>
                  </a:lnTo>
                  <a:lnTo>
                    <a:pt x="792732" y="630438"/>
                  </a:lnTo>
                  <a:lnTo>
                    <a:pt x="762460" y="576065"/>
                  </a:lnTo>
                  <a:lnTo>
                    <a:pt x="698595" y="576065"/>
                  </a:lnTo>
                  <a:lnTo>
                    <a:pt x="625201" y="530026"/>
                  </a:lnTo>
                  <a:close/>
                </a:path>
                <a:path w="1209040" h="1162685">
                  <a:moveTo>
                    <a:pt x="747824" y="398334"/>
                  </a:moveTo>
                  <a:lnTo>
                    <a:pt x="663507" y="398334"/>
                  </a:lnTo>
                  <a:lnTo>
                    <a:pt x="839981" y="586112"/>
                  </a:lnTo>
                  <a:lnTo>
                    <a:pt x="884662" y="544196"/>
                  </a:lnTo>
                  <a:lnTo>
                    <a:pt x="747824" y="398334"/>
                  </a:lnTo>
                  <a:close/>
                </a:path>
                <a:path w="1209040" h="1162685">
                  <a:moveTo>
                    <a:pt x="660690" y="305454"/>
                  </a:moveTo>
                  <a:lnTo>
                    <a:pt x="588142" y="373513"/>
                  </a:lnTo>
                  <a:lnTo>
                    <a:pt x="698595" y="576065"/>
                  </a:lnTo>
                  <a:lnTo>
                    <a:pt x="762460" y="576065"/>
                  </a:lnTo>
                  <a:lnTo>
                    <a:pt x="663507" y="398334"/>
                  </a:lnTo>
                  <a:lnTo>
                    <a:pt x="747824" y="398334"/>
                  </a:lnTo>
                  <a:lnTo>
                    <a:pt x="660690" y="305454"/>
                  </a:lnTo>
                  <a:close/>
                </a:path>
                <a:path w="1209040" h="1162685">
                  <a:moveTo>
                    <a:pt x="885765" y="94305"/>
                  </a:moveTo>
                  <a:lnTo>
                    <a:pt x="709042" y="260093"/>
                  </a:lnTo>
                  <a:lnTo>
                    <a:pt x="933014" y="498835"/>
                  </a:lnTo>
                  <a:lnTo>
                    <a:pt x="1024369" y="413132"/>
                  </a:lnTo>
                  <a:lnTo>
                    <a:pt x="943513" y="413132"/>
                  </a:lnTo>
                  <a:lnTo>
                    <a:pt x="882827" y="348444"/>
                  </a:lnTo>
                  <a:lnTo>
                    <a:pt x="925834" y="308099"/>
                  </a:lnTo>
                  <a:lnTo>
                    <a:pt x="844978" y="308099"/>
                  </a:lnTo>
                  <a:lnTo>
                    <a:pt x="795242" y="255082"/>
                  </a:lnTo>
                  <a:lnTo>
                    <a:pt x="923615" y="134650"/>
                  </a:lnTo>
                  <a:lnTo>
                    <a:pt x="885765" y="94305"/>
                  </a:lnTo>
                  <a:close/>
                </a:path>
                <a:path w="1209040" h="1162685">
                  <a:moveTo>
                    <a:pt x="1076556" y="288321"/>
                  </a:moveTo>
                  <a:lnTo>
                    <a:pt x="943513" y="413132"/>
                  </a:lnTo>
                  <a:lnTo>
                    <a:pt x="1024369" y="413132"/>
                  </a:lnTo>
                  <a:lnTo>
                    <a:pt x="1114404" y="328667"/>
                  </a:lnTo>
                  <a:lnTo>
                    <a:pt x="1076556" y="288321"/>
                  </a:lnTo>
                  <a:close/>
                </a:path>
                <a:path w="1209040" h="1162685">
                  <a:moveTo>
                    <a:pt x="964349" y="196113"/>
                  </a:moveTo>
                  <a:lnTo>
                    <a:pt x="844978" y="308099"/>
                  </a:lnTo>
                  <a:lnTo>
                    <a:pt x="925834" y="308099"/>
                  </a:lnTo>
                  <a:lnTo>
                    <a:pt x="1002200" y="236460"/>
                  </a:lnTo>
                  <a:lnTo>
                    <a:pt x="964349" y="196113"/>
                  </a:lnTo>
                  <a:close/>
                </a:path>
                <a:path w="1209040" h="1162685">
                  <a:moveTo>
                    <a:pt x="1165739" y="194624"/>
                  </a:moveTo>
                  <a:lnTo>
                    <a:pt x="1120058" y="237479"/>
                  </a:lnTo>
                  <a:lnTo>
                    <a:pt x="1162913" y="283161"/>
                  </a:lnTo>
                  <a:lnTo>
                    <a:pt x="1208594" y="240305"/>
                  </a:lnTo>
                  <a:lnTo>
                    <a:pt x="1165739" y="194624"/>
                  </a:lnTo>
                  <a:close/>
                </a:path>
                <a:path w="1209040" h="1162685">
                  <a:moveTo>
                    <a:pt x="986289" y="0"/>
                  </a:moveTo>
                  <a:lnTo>
                    <a:pt x="936941" y="46295"/>
                  </a:lnTo>
                  <a:lnTo>
                    <a:pt x="989556" y="102381"/>
                  </a:lnTo>
                  <a:lnTo>
                    <a:pt x="1115208" y="212564"/>
                  </a:lnTo>
                  <a:lnTo>
                    <a:pt x="1141018" y="188352"/>
                  </a:lnTo>
                  <a:lnTo>
                    <a:pt x="1038905" y="56085"/>
                  </a:lnTo>
                  <a:lnTo>
                    <a:pt x="986289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6923768" y="2615889"/>
              <a:ext cx="1209040" cy="1162685"/>
            </a:xfrm>
            <a:custGeom>
              <a:avLst/>
              <a:gdLst/>
              <a:ahLst/>
              <a:cxnLst/>
              <a:rect l="l" t="t" r="r" b="b"/>
              <a:pathLst>
                <a:path w="1209040" h="1162685">
                  <a:moveTo>
                    <a:pt x="1120131" y="237480"/>
                  </a:moveTo>
                  <a:lnTo>
                    <a:pt x="1165812" y="194625"/>
                  </a:lnTo>
                  <a:lnTo>
                    <a:pt x="1208667" y="240306"/>
                  </a:lnTo>
                  <a:lnTo>
                    <a:pt x="1162986" y="283161"/>
                  </a:lnTo>
                  <a:lnTo>
                    <a:pt x="1120131" y="237480"/>
                  </a:lnTo>
                  <a:close/>
                </a:path>
                <a:path w="1209040" h="1162685">
                  <a:moveTo>
                    <a:pt x="336328" y="714509"/>
                  </a:moveTo>
                  <a:lnTo>
                    <a:pt x="387009" y="833091"/>
                  </a:lnTo>
                  <a:lnTo>
                    <a:pt x="452404" y="771741"/>
                  </a:lnTo>
                  <a:lnTo>
                    <a:pt x="336328" y="714509"/>
                  </a:lnTo>
                  <a:close/>
                </a:path>
                <a:path w="1209040" h="1162685">
                  <a:moveTo>
                    <a:pt x="937013" y="46295"/>
                  </a:moveTo>
                  <a:lnTo>
                    <a:pt x="986362" y="0"/>
                  </a:lnTo>
                  <a:lnTo>
                    <a:pt x="1038978" y="56085"/>
                  </a:lnTo>
                  <a:lnTo>
                    <a:pt x="1141091" y="188352"/>
                  </a:lnTo>
                  <a:lnTo>
                    <a:pt x="1115281" y="212565"/>
                  </a:lnTo>
                  <a:lnTo>
                    <a:pt x="989629" y="102381"/>
                  </a:lnTo>
                  <a:lnTo>
                    <a:pt x="937013" y="46295"/>
                  </a:lnTo>
                  <a:close/>
                </a:path>
                <a:path w="1209040" h="1162685">
                  <a:moveTo>
                    <a:pt x="709115" y="260094"/>
                  </a:moveTo>
                  <a:lnTo>
                    <a:pt x="885838" y="94305"/>
                  </a:lnTo>
                  <a:lnTo>
                    <a:pt x="923688" y="134651"/>
                  </a:lnTo>
                  <a:lnTo>
                    <a:pt x="795315" y="255082"/>
                  </a:lnTo>
                  <a:lnTo>
                    <a:pt x="845050" y="308100"/>
                  </a:lnTo>
                  <a:lnTo>
                    <a:pt x="964422" y="196114"/>
                  </a:lnTo>
                  <a:lnTo>
                    <a:pt x="1002273" y="236459"/>
                  </a:lnTo>
                  <a:lnTo>
                    <a:pt x="882900" y="348445"/>
                  </a:lnTo>
                  <a:lnTo>
                    <a:pt x="943586" y="413133"/>
                  </a:lnTo>
                  <a:lnTo>
                    <a:pt x="1076628" y="288322"/>
                  </a:lnTo>
                  <a:lnTo>
                    <a:pt x="1114478" y="328668"/>
                  </a:lnTo>
                  <a:lnTo>
                    <a:pt x="933088" y="498836"/>
                  </a:lnTo>
                  <a:lnTo>
                    <a:pt x="709115" y="260094"/>
                  </a:lnTo>
                  <a:close/>
                </a:path>
                <a:path w="1209040" h="1162685">
                  <a:moveTo>
                    <a:pt x="430691" y="521292"/>
                  </a:moveTo>
                  <a:lnTo>
                    <a:pt x="503083" y="453378"/>
                  </a:lnTo>
                  <a:lnTo>
                    <a:pt x="698667" y="576065"/>
                  </a:lnTo>
                  <a:lnTo>
                    <a:pt x="588214" y="373514"/>
                  </a:lnTo>
                  <a:lnTo>
                    <a:pt x="660764" y="305454"/>
                  </a:lnTo>
                  <a:lnTo>
                    <a:pt x="884736" y="544196"/>
                  </a:lnTo>
                  <a:lnTo>
                    <a:pt x="840055" y="586113"/>
                  </a:lnTo>
                  <a:lnTo>
                    <a:pt x="663580" y="398334"/>
                  </a:lnTo>
                  <a:lnTo>
                    <a:pt x="792805" y="630438"/>
                  </a:lnTo>
                  <a:lnTo>
                    <a:pt x="746369" y="674002"/>
                  </a:lnTo>
                  <a:lnTo>
                    <a:pt x="523203" y="530027"/>
                  </a:lnTo>
                  <a:lnTo>
                    <a:pt x="699343" y="718118"/>
                  </a:lnTo>
                  <a:lnTo>
                    <a:pt x="654662" y="760035"/>
                  </a:lnTo>
                  <a:lnTo>
                    <a:pt x="430691" y="521292"/>
                  </a:lnTo>
                  <a:close/>
                </a:path>
                <a:path w="1209040" h="1162685">
                  <a:moveTo>
                    <a:pt x="258939" y="682417"/>
                  </a:moveTo>
                  <a:lnTo>
                    <a:pt x="309997" y="634518"/>
                  </a:lnTo>
                  <a:lnTo>
                    <a:pt x="629599" y="783548"/>
                  </a:lnTo>
                  <a:lnTo>
                    <a:pt x="577551" y="832376"/>
                  </a:lnTo>
                  <a:lnTo>
                    <a:pt x="505931" y="797380"/>
                  </a:lnTo>
                  <a:lnTo>
                    <a:pt x="410145" y="887240"/>
                  </a:lnTo>
                  <a:lnTo>
                    <a:pt x="441315" y="960183"/>
                  </a:lnTo>
                  <a:lnTo>
                    <a:pt x="390189" y="1008145"/>
                  </a:lnTo>
                  <a:lnTo>
                    <a:pt x="258939" y="682417"/>
                  </a:lnTo>
                  <a:close/>
                </a:path>
                <a:path w="1209040" h="1162685">
                  <a:moveTo>
                    <a:pt x="47258" y="872853"/>
                  </a:moveTo>
                  <a:lnTo>
                    <a:pt x="69440" y="854382"/>
                  </a:lnTo>
                  <a:lnTo>
                    <a:pt x="91186" y="840996"/>
                  </a:lnTo>
                  <a:lnTo>
                    <a:pt x="112496" y="832696"/>
                  </a:lnTo>
                  <a:lnTo>
                    <a:pt x="133369" y="829482"/>
                  </a:lnTo>
                  <a:lnTo>
                    <a:pt x="153462" y="830905"/>
                  </a:lnTo>
                  <a:lnTo>
                    <a:pt x="172428" y="836515"/>
                  </a:lnTo>
                  <a:lnTo>
                    <a:pt x="190269" y="846313"/>
                  </a:lnTo>
                  <a:lnTo>
                    <a:pt x="206984" y="860298"/>
                  </a:lnTo>
                  <a:lnTo>
                    <a:pt x="160200" y="907323"/>
                  </a:lnTo>
                  <a:lnTo>
                    <a:pt x="150165" y="900582"/>
                  </a:lnTo>
                  <a:lnTo>
                    <a:pt x="140469" y="895963"/>
                  </a:lnTo>
                  <a:lnTo>
                    <a:pt x="131112" y="893468"/>
                  </a:lnTo>
                  <a:lnTo>
                    <a:pt x="122095" y="893095"/>
                  </a:lnTo>
                  <a:lnTo>
                    <a:pt x="113091" y="894882"/>
                  </a:lnTo>
                  <a:lnTo>
                    <a:pt x="74857" y="923207"/>
                  </a:lnTo>
                  <a:lnTo>
                    <a:pt x="58111" y="961156"/>
                  </a:lnTo>
                  <a:lnTo>
                    <a:pt x="60233" y="968491"/>
                  </a:lnTo>
                  <a:lnTo>
                    <a:pt x="66062" y="974705"/>
                  </a:lnTo>
                  <a:lnTo>
                    <a:pt x="71376" y="980370"/>
                  </a:lnTo>
                  <a:lnTo>
                    <a:pt x="78308" y="982983"/>
                  </a:lnTo>
                  <a:lnTo>
                    <a:pt x="86856" y="982545"/>
                  </a:lnTo>
                  <a:lnTo>
                    <a:pt x="126271" y="967918"/>
                  </a:lnTo>
                  <a:lnTo>
                    <a:pt x="166394" y="945920"/>
                  </a:lnTo>
                  <a:lnTo>
                    <a:pt x="184513" y="936943"/>
                  </a:lnTo>
                  <a:lnTo>
                    <a:pt x="200412" y="930179"/>
                  </a:lnTo>
                  <a:lnTo>
                    <a:pt x="214092" y="925625"/>
                  </a:lnTo>
                  <a:lnTo>
                    <a:pt x="226588" y="923014"/>
                  </a:lnTo>
                  <a:lnTo>
                    <a:pt x="238934" y="922074"/>
                  </a:lnTo>
                  <a:lnTo>
                    <a:pt x="251131" y="922806"/>
                  </a:lnTo>
                  <a:lnTo>
                    <a:pt x="297573" y="944018"/>
                  </a:lnTo>
                  <a:lnTo>
                    <a:pt x="324155" y="976874"/>
                  </a:lnTo>
                  <a:lnTo>
                    <a:pt x="334606" y="1017747"/>
                  </a:lnTo>
                  <a:lnTo>
                    <a:pt x="333924" y="1031987"/>
                  </a:lnTo>
                  <a:lnTo>
                    <a:pt x="318297" y="1074524"/>
                  </a:lnTo>
                  <a:lnTo>
                    <a:pt x="282019" y="1117772"/>
                  </a:lnTo>
                  <a:lnTo>
                    <a:pt x="237116" y="1150089"/>
                  </a:lnTo>
                  <a:lnTo>
                    <a:pt x="192925" y="1162120"/>
                  </a:lnTo>
                  <a:lnTo>
                    <a:pt x="171110" y="1160726"/>
                  </a:lnTo>
                  <a:lnTo>
                    <a:pt x="149498" y="1154654"/>
                  </a:lnTo>
                  <a:lnTo>
                    <a:pt x="128090" y="1143906"/>
                  </a:lnTo>
                  <a:lnTo>
                    <a:pt x="106886" y="1128481"/>
                  </a:lnTo>
                  <a:lnTo>
                    <a:pt x="149522" y="1079707"/>
                  </a:lnTo>
                  <a:lnTo>
                    <a:pt x="162497" y="1088221"/>
                  </a:lnTo>
                  <a:lnTo>
                    <a:pt x="175090" y="1094152"/>
                  </a:lnTo>
                  <a:lnTo>
                    <a:pt x="187301" y="1097501"/>
                  </a:lnTo>
                  <a:lnTo>
                    <a:pt x="199131" y="1098266"/>
                  </a:lnTo>
                  <a:lnTo>
                    <a:pt x="210684" y="1096521"/>
                  </a:lnTo>
                  <a:lnTo>
                    <a:pt x="244325" y="1076653"/>
                  </a:lnTo>
                  <a:lnTo>
                    <a:pt x="267511" y="1044491"/>
                  </a:lnTo>
                  <a:lnTo>
                    <a:pt x="270406" y="1024032"/>
                  </a:lnTo>
                  <a:lnTo>
                    <a:pt x="268879" y="1015034"/>
                  </a:lnTo>
                  <a:lnTo>
                    <a:pt x="236153" y="990047"/>
                  </a:lnTo>
                  <a:lnTo>
                    <a:pt x="229783" y="990985"/>
                  </a:lnTo>
                  <a:lnTo>
                    <a:pt x="183493" y="1012307"/>
                  </a:lnTo>
                  <a:lnTo>
                    <a:pt x="166588" y="1021646"/>
                  </a:lnTo>
                  <a:lnTo>
                    <a:pt x="143949" y="1033309"/>
                  </a:lnTo>
                  <a:lnTo>
                    <a:pt x="123673" y="1041720"/>
                  </a:lnTo>
                  <a:lnTo>
                    <a:pt x="105758" y="1046878"/>
                  </a:lnTo>
                  <a:lnTo>
                    <a:pt x="90205" y="1048783"/>
                  </a:lnTo>
                  <a:lnTo>
                    <a:pt x="70848" y="1047344"/>
                  </a:lnTo>
                  <a:lnTo>
                    <a:pt x="23102" y="1021129"/>
                  </a:lnTo>
                  <a:lnTo>
                    <a:pt x="1303" y="977234"/>
                  </a:lnTo>
                  <a:lnTo>
                    <a:pt x="0" y="964377"/>
                  </a:lnTo>
                  <a:lnTo>
                    <a:pt x="722" y="951405"/>
                  </a:lnTo>
                  <a:lnTo>
                    <a:pt x="15028" y="911899"/>
                  </a:lnTo>
                  <a:lnTo>
                    <a:pt x="34533" y="885770"/>
                  </a:lnTo>
                  <a:lnTo>
                    <a:pt x="47258" y="872853"/>
                  </a:lnTo>
                  <a:close/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1" name="object 7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9-</a:t>
            </a:r>
            <a:fld id="{81D60167-4931-47E6-BA6A-407CBD079E47}" type="slidenum">
              <a:rPr dirty="0"/>
              <a:pPr marL="12700">
                <a:lnSpc>
                  <a:spcPts val="1425"/>
                </a:lnSpc>
              </a:pPr>
              <a:t>10</a:t>
            </a:fld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7000" y="360363"/>
            <a:ext cx="8542336" cy="1052830"/>
            <a:chOff x="127000" y="360363"/>
            <a:chExt cx="8542336" cy="1052830"/>
          </a:xfrm>
        </p:grpSpPr>
        <p:sp>
          <p:nvSpPr>
            <p:cNvPr id="3" name="object 3"/>
            <p:cNvSpPr/>
            <p:nvPr/>
          </p:nvSpPr>
          <p:spPr>
            <a:xfrm>
              <a:off x="911224" y="890589"/>
              <a:ext cx="368299" cy="4746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7000" y="817564"/>
              <a:ext cx="560387" cy="42227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1999" y="360363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1052511"/>
                  </a:lnTo>
                  <a:lnTo>
                    <a:pt x="31750" y="1052511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2912" y="1150938"/>
              <a:ext cx="8226424" cy="317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9-</a:t>
            </a:r>
            <a:fld id="{81D60167-4931-47E6-BA6A-407CBD079E47}" type="slidenum">
              <a:rPr dirty="0"/>
              <a:pPr marL="12700">
                <a:lnSpc>
                  <a:spcPts val="1425"/>
                </a:lnSpc>
              </a:pPr>
              <a:t>11</a:t>
            </a:fld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229677" y="88732"/>
            <a:ext cx="527621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895850" algn="l"/>
              </a:tabLst>
            </a:pPr>
            <a:r>
              <a:rPr sz="4000" spc="-5" dirty="0"/>
              <a:t>G</a:t>
            </a:r>
            <a:r>
              <a:rPr sz="4000" dirty="0"/>
              <a:t>e</a:t>
            </a:r>
            <a:r>
              <a:rPr sz="4000" spc="-5" dirty="0"/>
              <a:t>n</a:t>
            </a:r>
            <a:r>
              <a:rPr sz="4000" dirty="0"/>
              <a:t>era</a:t>
            </a:r>
            <a:r>
              <a:rPr sz="4000" spc="-5" dirty="0"/>
              <a:t>li</a:t>
            </a:r>
            <a:r>
              <a:rPr sz="4000" dirty="0"/>
              <a:t>zed</a:t>
            </a:r>
            <a:r>
              <a:rPr sz="4000" spc="-5" dirty="0"/>
              <a:t> </a:t>
            </a:r>
            <a:r>
              <a:rPr sz="4000" dirty="0"/>
              <a:t>U</a:t>
            </a:r>
            <a:r>
              <a:rPr sz="4000" spc="-5" dirty="0"/>
              <a:t>nion</a:t>
            </a:r>
            <a:r>
              <a:rPr sz="4000" dirty="0"/>
              <a:t>s	&amp;</a:t>
            </a:r>
            <a:endParaRPr sz="4000"/>
          </a:p>
        </p:txBody>
      </p:sp>
      <p:sp>
        <p:nvSpPr>
          <p:cNvPr id="10" name="object 10"/>
          <p:cNvSpPr txBox="1"/>
          <p:nvPr/>
        </p:nvSpPr>
        <p:spPr>
          <a:xfrm>
            <a:off x="1156652" y="596732"/>
            <a:ext cx="7389495" cy="38182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100"/>
              </a:spcBef>
            </a:pPr>
            <a:r>
              <a:rPr sz="4000" b="1" spc="-5" dirty="0">
                <a:solidFill>
                  <a:srgbClr val="3333CC"/>
                </a:solidFill>
                <a:latin typeface="Arial"/>
                <a:cs typeface="Arial"/>
              </a:rPr>
              <a:t>Intersections</a:t>
            </a:r>
            <a:endParaRPr sz="4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5800">
              <a:latin typeface="Arial"/>
              <a:cs typeface="Arial"/>
            </a:endParaRPr>
          </a:p>
          <a:p>
            <a:pPr marL="393065" marR="43180" indent="-342900">
              <a:lnSpc>
                <a:spcPct val="109400"/>
              </a:lnSpc>
              <a:tabLst>
                <a:tab pos="39306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dirty="0">
                <a:latin typeface="Arial"/>
                <a:cs typeface="Arial"/>
              </a:rPr>
              <a:t>Since union &amp; </a:t>
            </a:r>
            <a:r>
              <a:rPr sz="2800" spc="-5" dirty="0">
                <a:latin typeface="Arial"/>
                <a:cs typeface="Arial"/>
              </a:rPr>
              <a:t>intersection </a:t>
            </a:r>
            <a:r>
              <a:rPr sz="2800" dirty="0">
                <a:latin typeface="Arial"/>
                <a:cs typeface="Arial"/>
              </a:rPr>
              <a:t>are </a:t>
            </a:r>
            <a:r>
              <a:rPr sz="2800" spc="-5" dirty="0">
                <a:latin typeface="Arial"/>
                <a:cs typeface="Arial"/>
              </a:rPr>
              <a:t>commutative  </a:t>
            </a:r>
            <a:r>
              <a:rPr sz="2800" dirty="0">
                <a:latin typeface="Arial"/>
                <a:cs typeface="Arial"/>
              </a:rPr>
              <a:t>and </a:t>
            </a:r>
            <a:r>
              <a:rPr sz="2800" spc="-5" dirty="0">
                <a:latin typeface="Arial"/>
                <a:cs typeface="Arial"/>
              </a:rPr>
              <a:t>associative, </a:t>
            </a:r>
            <a:r>
              <a:rPr sz="2800" dirty="0">
                <a:latin typeface="Arial"/>
                <a:cs typeface="Arial"/>
              </a:rPr>
              <a:t>we can </a:t>
            </a:r>
            <a:r>
              <a:rPr sz="2800" spc="-5" dirty="0">
                <a:latin typeface="Arial"/>
                <a:cs typeface="Arial"/>
              </a:rPr>
              <a:t>extend them from  operating </a:t>
            </a:r>
            <a:r>
              <a:rPr sz="2800" dirty="0">
                <a:latin typeface="Arial"/>
                <a:cs typeface="Arial"/>
              </a:rPr>
              <a:t>on pairs of </a:t>
            </a:r>
            <a:r>
              <a:rPr sz="2800" spc="-5" dirty="0">
                <a:latin typeface="Arial"/>
                <a:cs typeface="Arial"/>
              </a:rPr>
              <a:t>sets </a:t>
            </a:r>
            <a:r>
              <a:rPr sz="2800" i="1" dirty="0">
                <a:latin typeface="Arial"/>
                <a:cs typeface="Arial"/>
              </a:rPr>
              <a:t>A </a:t>
            </a:r>
            <a:r>
              <a:rPr sz="2800" spc="-5" dirty="0">
                <a:latin typeface="Arial"/>
                <a:cs typeface="Arial"/>
              </a:rPr>
              <a:t>and </a:t>
            </a:r>
            <a:r>
              <a:rPr sz="2800" i="1" dirty="0">
                <a:latin typeface="Arial"/>
                <a:cs typeface="Arial"/>
              </a:rPr>
              <a:t>B </a:t>
            </a:r>
            <a:r>
              <a:rPr sz="2800" dirty="0">
                <a:latin typeface="Arial"/>
                <a:cs typeface="Arial"/>
              </a:rPr>
              <a:t>to  </a:t>
            </a:r>
            <a:r>
              <a:rPr sz="2800" spc="-5" dirty="0">
                <a:latin typeface="Arial"/>
                <a:cs typeface="Arial"/>
              </a:rPr>
              <a:t>operating </a:t>
            </a:r>
            <a:r>
              <a:rPr sz="2800" dirty="0">
                <a:latin typeface="Arial"/>
                <a:cs typeface="Arial"/>
              </a:rPr>
              <a:t>on sequences of </a:t>
            </a:r>
            <a:r>
              <a:rPr sz="2800" spc="-5" dirty="0">
                <a:latin typeface="Arial"/>
                <a:cs typeface="Arial"/>
              </a:rPr>
              <a:t>sets </a:t>
            </a:r>
            <a:r>
              <a:rPr sz="2800" i="1" dirty="0">
                <a:latin typeface="Arial"/>
                <a:cs typeface="Arial"/>
              </a:rPr>
              <a:t>A</a:t>
            </a:r>
            <a:r>
              <a:rPr sz="2775" baseline="-21021" dirty="0">
                <a:latin typeface="Arial"/>
                <a:cs typeface="Arial"/>
              </a:rPr>
              <a:t>1</a:t>
            </a:r>
            <a:r>
              <a:rPr sz="2800" dirty="0">
                <a:latin typeface="Arial"/>
                <a:cs typeface="Arial"/>
              </a:rPr>
              <a:t>,</a:t>
            </a:r>
            <a:r>
              <a:rPr sz="2800" dirty="0">
                <a:latin typeface="Times New Roman"/>
                <a:cs typeface="Times New Roman"/>
              </a:rPr>
              <a:t>…</a:t>
            </a:r>
            <a:r>
              <a:rPr sz="2800" dirty="0">
                <a:latin typeface="Arial"/>
                <a:cs typeface="Arial"/>
              </a:rPr>
              <a:t>, </a:t>
            </a:r>
            <a:r>
              <a:rPr sz="2800" i="1" dirty="0">
                <a:latin typeface="Arial"/>
                <a:cs typeface="Arial"/>
              </a:rPr>
              <a:t>A</a:t>
            </a:r>
            <a:r>
              <a:rPr sz="2775" i="1" baseline="-21021" dirty="0">
                <a:latin typeface="Arial"/>
                <a:cs typeface="Arial"/>
              </a:rPr>
              <a:t>n</a:t>
            </a:r>
            <a:r>
              <a:rPr sz="2800" dirty="0">
                <a:latin typeface="Arial"/>
                <a:cs typeface="Arial"/>
              </a:rPr>
              <a:t>,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or  even on </a:t>
            </a:r>
            <a:r>
              <a:rPr sz="2800" spc="-5" dirty="0">
                <a:latin typeface="Arial"/>
                <a:cs typeface="Arial"/>
              </a:rPr>
              <a:t>sets </a:t>
            </a:r>
            <a:r>
              <a:rPr sz="2800" dirty="0">
                <a:latin typeface="Arial"/>
                <a:cs typeface="Arial"/>
              </a:rPr>
              <a:t>of </a:t>
            </a:r>
            <a:r>
              <a:rPr sz="2800" spc="-5" dirty="0">
                <a:latin typeface="Arial"/>
                <a:cs typeface="Arial"/>
              </a:rPr>
              <a:t>sets, </a:t>
            </a:r>
            <a:r>
              <a:rPr sz="2800" i="1" dirty="0">
                <a:latin typeface="Arial"/>
                <a:cs typeface="Arial"/>
              </a:rPr>
              <a:t>X </a:t>
            </a:r>
            <a:r>
              <a:rPr sz="2800" dirty="0">
                <a:latin typeface="Arial"/>
                <a:cs typeface="Arial"/>
              </a:rPr>
              <a:t>= {</a:t>
            </a:r>
            <a:r>
              <a:rPr sz="2800" i="1" dirty="0">
                <a:latin typeface="Arial"/>
                <a:cs typeface="Arial"/>
              </a:rPr>
              <a:t>A |</a:t>
            </a:r>
            <a:r>
              <a:rPr sz="2800" i="1" spc="-35" dirty="0">
                <a:latin typeface="Arial"/>
                <a:cs typeface="Arial"/>
              </a:rPr>
              <a:t> </a:t>
            </a:r>
            <a:r>
              <a:rPr sz="2800" i="1" dirty="0">
                <a:latin typeface="Arial"/>
                <a:cs typeface="Arial"/>
              </a:rPr>
              <a:t>P</a:t>
            </a:r>
            <a:r>
              <a:rPr sz="2800" dirty="0">
                <a:latin typeface="Arial"/>
                <a:cs typeface="Arial"/>
              </a:rPr>
              <a:t>(</a:t>
            </a:r>
            <a:r>
              <a:rPr sz="2800" i="1" dirty="0">
                <a:latin typeface="Arial"/>
                <a:cs typeface="Arial"/>
              </a:rPr>
              <a:t>A</a:t>
            </a:r>
            <a:r>
              <a:rPr sz="2800" dirty="0">
                <a:latin typeface="Arial"/>
                <a:cs typeface="Arial"/>
              </a:rPr>
              <a:t>)}.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7000" y="360363"/>
            <a:ext cx="8542336" cy="1052830"/>
            <a:chOff x="127000" y="360363"/>
            <a:chExt cx="8542336" cy="1052830"/>
          </a:xfrm>
        </p:grpSpPr>
        <p:sp>
          <p:nvSpPr>
            <p:cNvPr id="3" name="object 3"/>
            <p:cNvSpPr/>
            <p:nvPr/>
          </p:nvSpPr>
          <p:spPr>
            <a:xfrm>
              <a:off x="911224" y="890589"/>
              <a:ext cx="368299" cy="4746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7000" y="817564"/>
              <a:ext cx="560387" cy="42227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1999" y="360363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1052511"/>
                  </a:lnTo>
                  <a:lnTo>
                    <a:pt x="31750" y="1052511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2912" y="1150938"/>
              <a:ext cx="8226424" cy="317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229677" y="462281"/>
            <a:ext cx="448564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spc="-5" dirty="0">
                <a:solidFill>
                  <a:srgbClr val="3333CC"/>
                </a:solidFill>
                <a:latin typeface="Arial"/>
                <a:cs typeface="Arial"/>
              </a:rPr>
              <a:t>Generalized</a:t>
            </a:r>
            <a:r>
              <a:rPr sz="4000" b="1" spc="-5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4000" b="1" spc="-5" dirty="0">
                <a:solidFill>
                  <a:srgbClr val="3333CC"/>
                </a:solidFill>
                <a:latin typeface="Arial"/>
                <a:cs typeface="Arial"/>
              </a:rPr>
              <a:t>Union</a:t>
            </a:r>
            <a:endParaRPr sz="4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56652" y="1174496"/>
            <a:ext cx="7355840" cy="1889125"/>
          </a:xfrm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710"/>
              </a:spcBef>
              <a:tabLst>
                <a:tab pos="39306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dirty="0">
                <a:latin typeface="Arial"/>
                <a:cs typeface="Arial"/>
              </a:rPr>
              <a:t>Binary union </a:t>
            </a:r>
            <a:r>
              <a:rPr sz="2800" spc="-5" dirty="0">
                <a:latin typeface="Arial"/>
                <a:cs typeface="Arial"/>
              </a:rPr>
              <a:t>operator: </a:t>
            </a:r>
            <a:r>
              <a:rPr sz="2800" i="1" dirty="0">
                <a:latin typeface="Arial"/>
                <a:cs typeface="Arial"/>
              </a:rPr>
              <a:t>A </a:t>
            </a:r>
            <a:r>
              <a:rPr sz="2800" dirty="0">
                <a:latin typeface="Symbol"/>
                <a:cs typeface="Symbol"/>
              </a:rPr>
              <a:t></a:t>
            </a:r>
            <a:r>
              <a:rPr sz="2800" spc="55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Arial"/>
                <a:cs typeface="Arial"/>
              </a:rPr>
              <a:t>B</a:t>
            </a:r>
            <a:endParaRPr sz="2800">
              <a:latin typeface="Arial"/>
              <a:cs typeface="Arial"/>
            </a:endParaRPr>
          </a:p>
          <a:p>
            <a:pPr marL="50800">
              <a:lnSpc>
                <a:spcPts val="3345"/>
              </a:lnSpc>
              <a:spcBef>
                <a:spcPts val="615"/>
              </a:spcBef>
              <a:tabLst>
                <a:tab pos="39306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i="1" dirty="0">
                <a:latin typeface="Arial"/>
                <a:cs typeface="Arial"/>
              </a:rPr>
              <a:t>n</a:t>
            </a:r>
            <a:r>
              <a:rPr sz="2800" dirty="0">
                <a:latin typeface="Arial"/>
                <a:cs typeface="Arial"/>
              </a:rPr>
              <a:t>-ary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union:</a:t>
            </a:r>
            <a:endParaRPr sz="2800">
              <a:latin typeface="Arial"/>
              <a:cs typeface="Arial"/>
            </a:endParaRPr>
          </a:p>
          <a:p>
            <a:pPr marL="393065" marR="43180">
              <a:lnSpc>
                <a:spcPts val="3400"/>
              </a:lnSpc>
              <a:spcBef>
                <a:spcPts val="60"/>
              </a:spcBef>
            </a:pPr>
            <a:r>
              <a:rPr sz="2800" i="1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775" baseline="-21021" dirty="0">
                <a:solidFill>
                  <a:srgbClr val="FF2600"/>
                </a:solidFill>
                <a:latin typeface="Arial"/>
                <a:cs typeface="Arial"/>
              </a:rPr>
              <a:t>1 </a:t>
            </a:r>
            <a:r>
              <a:rPr sz="2800" dirty="0">
                <a:solidFill>
                  <a:srgbClr val="FF0000"/>
                </a:solidFill>
                <a:latin typeface="Symbol"/>
                <a:cs typeface="Symbol"/>
              </a:rPr>
              <a:t></a:t>
            </a: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775" baseline="-21021" dirty="0">
                <a:solidFill>
                  <a:srgbClr val="FF2600"/>
                </a:solidFill>
                <a:latin typeface="Arial"/>
                <a:cs typeface="Arial"/>
              </a:rPr>
              <a:t>2 </a:t>
            </a:r>
            <a:r>
              <a:rPr sz="2800" dirty="0">
                <a:solidFill>
                  <a:srgbClr val="FF0000"/>
                </a:solidFill>
                <a:latin typeface="Symbol"/>
                <a:cs typeface="Symbol"/>
              </a:rPr>
              <a:t></a:t>
            </a:r>
            <a:r>
              <a:rPr sz="2800" dirty="0">
                <a:solidFill>
                  <a:srgbClr val="FF2600"/>
                </a:solidFill>
                <a:latin typeface="Times New Roman"/>
                <a:cs typeface="Times New Roman"/>
              </a:rPr>
              <a:t>…</a:t>
            </a:r>
            <a:r>
              <a:rPr sz="2800" dirty="0">
                <a:solidFill>
                  <a:srgbClr val="FF0000"/>
                </a:solidFill>
                <a:latin typeface="Symbol"/>
                <a:cs typeface="Symbol"/>
              </a:rPr>
              <a:t></a:t>
            </a: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775" i="1" baseline="-21021" dirty="0">
                <a:solidFill>
                  <a:srgbClr val="FF2600"/>
                </a:solidFill>
                <a:latin typeface="Arial"/>
                <a:cs typeface="Arial"/>
              </a:rPr>
              <a:t>n 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= ((</a:t>
            </a:r>
            <a:r>
              <a:rPr sz="2800" dirty="0">
                <a:solidFill>
                  <a:srgbClr val="FF2600"/>
                </a:solidFill>
                <a:latin typeface="Times New Roman"/>
                <a:cs typeface="Times New Roman"/>
              </a:rPr>
              <a:t>…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((</a:t>
            </a:r>
            <a:r>
              <a:rPr sz="2800" i="1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775" baseline="-21021" dirty="0">
                <a:solidFill>
                  <a:srgbClr val="FF2600"/>
                </a:solidFill>
                <a:latin typeface="Arial"/>
                <a:cs typeface="Arial"/>
              </a:rPr>
              <a:t>1 </a:t>
            </a:r>
            <a:r>
              <a:rPr sz="2800" dirty="0">
                <a:solidFill>
                  <a:srgbClr val="FF0000"/>
                </a:solidFill>
                <a:latin typeface="Symbol"/>
                <a:cs typeface="Symbol"/>
              </a:rPr>
              <a:t></a:t>
            </a: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775" baseline="-21021" dirty="0">
                <a:solidFill>
                  <a:srgbClr val="FF2600"/>
                </a:solidFill>
                <a:latin typeface="Arial"/>
                <a:cs typeface="Arial"/>
              </a:rPr>
              <a:t>2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) </a:t>
            </a:r>
            <a:r>
              <a:rPr sz="2800" dirty="0">
                <a:solidFill>
                  <a:srgbClr val="FF0000"/>
                </a:solidFill>
                <a:latin typeface="Symbol"/>
                <a:cs typeface="Symbol"/>
              </a:rPr>
              <a:t></a:t>
            </a:r>
            <a:r>
              <a:rPr sz="2800" dirty="0">
                <a:solidFill>
                  <a:srgbClr val="FF2600"/>
                </a:solidFill>
                <a:latin typeface="Times New Roman"/>
                <a:cs typeface="Times New Roman"/>
              </a:rPr>
              <a:t>…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) </a:t>
            </a:r>
            <a:r>
              <a:rPr sz="2800" dirty="0">
                <a:solidFill>
                  <a:srgbClr val="FF0000"/>
                </a:solidFill>
                <a:latin typeface="Symbol"/>
                <a:cs typeface="Symbol"/>
              </a:rPr>
              <a:t></a:t>
            </a: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775" i="1" baseline="-21021" dirty="0">
                <a:solidFill>
                  <a:srgbClr val="FF2600"/>
                </a:solidFill>
                <a:latin typeface="Arial"/>
                <a:cs typeface="Arial"/>
              </a:rPr>
              <a:t>n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)  </a:t>
            </a:r>
            <a:r>
              <a:rPr sz="2800" dirty="0">
                <a:latin typeface="Arial"/>
                <a:cs typeface="Arial"/>
              </a:rPr>
              <a:t>(grouping &amp; order is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irrelevant)</a:t>
            </a:r>
            <a:endParaRPr sz="2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94752" y="3128264"/>
            <a:ext cx="301498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dirty="0">
                <a:latin typeface="Times New Roman"/>
                <a:cs typeface="Times New Roman"/>
              </a:rPr>
              <a:t>“</a:t>
            </a:r>
            <a:r>
              <a:rPr sz="2800" dirty="0">
                <a:latin typeface="Arial"/>
                <a:cs typeface="Arial"/>
              </a:rPr>
              <a:t>Big </a:t>
            </a:r>
            <a:r>
              <a:rPr sz="2800" spc="-5" dirty="0">
                <a:latin typeface="Arial"/>
                <a:cs typeface="Arial"/>
              </a:rPr>
              <a:t>U</a:t>
            </a:r>
            <a:r>
              <a:rPr sz="2800" spc="-5" dirty="0">
                <a:latin typeface="Times New Roman"/>
                <a:cs typeface="Times New Roman"/>
              </a:rPr>
              <a:t>”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Arial"/>
                <a:cs typeface="Arial"/>
              </a:rPr>
              <a:t>notation:</a:t>
            </a:r>
            <a:endParaRPr sz="2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94752" y="5475732"/>
            <a:ext cx="457835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Arial"/>
                <a:cs typeface="Arial"/>
              </a:rPr>
              <a:t>For infinite </a:t>
            </a:r>
            <a:r>
              <a:rPr sz="2800" dirty="0">
                <a:latin typeface="Arial"/>
                <a:cs typeface="Arial"/>
              </a:rPr>
              <a:t>number of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sets:</a:t>
            </a:r>
            <a:endParaRPr sz="28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354512" y="4625975"/>
            <a:ext cx="882650" cy="882650"/>
          </a:xfrm>
          <a:custGeom>
            <a:avLst/>
            <a:gdLst/>
            <a:ahLst/>
            <a:cxnLst/>
            <a:rect l="l" t="t" r="r" b="b"/>
            <a:pathLst>
              <a:path w="882650" h="882650">
                <a:moveTo>
                  <a:pt x="882650" y="0"/>
                </a:moveTo>
                <a:lnTo>
                  <a:pt x="0" y="0"/>
                </a:lnTo>
                <a:lnTo>
                  <a:pt x="0" y="882649"/>
                </a:lnTo>
                <a:lnTo>
                  <a:pt x="882650" y="882649"/>
                </a:lnTo>
                <a:lnTo>
                  <a:pt x="882650" y="0"/>
                </a:lnTo>
                <a:close/>
              </a:path>
            </a:pathLst>
          </a:custGeom>
          <a:solidFill>
            <a:srgbClr val="D5F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156652" y="4174744"/>
            <a:ext cx="7332980" cy="1113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3145"/>
              </a:lnSpc>
              <a:spcBef>
                <a:spcPts val="100"/>
              </a:spcBef>
              <a:tabLst>
                <a:tab pos="34226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dirty="0">
                <a:latin typeface="Arial"/>
                <a:cs typeface="Arial"/>
              </a:rPr>
              <a:t>More generally, union of </a:t>
            </a:r>
            <a:r>
              <a:rPr sz="2800" spc="-5" dirty="0">
                <a:latin typeface="Arial"/>
                <a:cs typeface="Arial"/>
              </a:rPr>
              <a:t>the sets </a:t>
            </a:r>
            <a:r>
              <a:rPr sz="2800" i="1" dirty="0">
                <a:latin typeface="Arial"/>
                <a:cs typeface="Arial"/>
              </a:rPr>
              <a:t>A</a:t>
            </a:r>
            <a:r>
              <a:rPr sz="2775" i="1" baseline="-21021" dirty="0">
                <a:latin typeface="Arial"/>
                <a:cs typeface="Arial"/>
              </a:rPr>
              <a:t>i </a:t>
            </a:r>
            <a:r>
              <a:rPr sz="2800" spc="-5" dirty="0">
                <a:latin typeface="Arial"/>
                <a:cs typeface="Arial"/>
              </a:rPr>
              <a:t>for </a:t>
            </a:r>
            <a:r>
              <a:rPr sz="2800" i="1" dirty="0">
                <a:latin typeface="Arial"/>
                <a:cs typeface="Arial"/>
              </a:rPr>
              <a:t>i </a:t>
            </a:r>
            <a:r>
              <a:rPr sz="2800" dirty="0">
                <a:latin typeface="Symbol"/>
                <a:cs typeface="Symbol"/>
              </a:rPr>
              <a:t></a:t>
            </a:r>
            <a:r>
              <a:rPr sz="2800" spc="-240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Arial"/>
                <a:cs typeface="Arial"/>
              </a:rPr>
              <a:t>I</a:t>
            </a:r>
            <a:r>
              <a:rPr sz="2800" dirty="0">
                <a:latin typeface="Arial"/>
                <a:cs typeface="Arial"/>
              </a:rPr>
              <a:t>:</a:t>
            </a:r>
            <a:endParaRPr sz="2800">
              <a:latin typeface="Arial"/>
              <a:cs typeface="Arial"/>
            </a:endParaRPr>
          </a:p>
          <a:p>
            <a:pPr marR="86360" algn="ctr">
              <a:lnSpc>
                <a:spcPts val="5425"/>
              </a:lnSpc>
            </a:pPr>
            <a:r>
              <a:rPr sz="4700" spc="-5" dirty="0">
                <a:latin typeface="MT Extra"/>
                <a:cs typeface="MT Extra"/>
              </a:rPr>
              <a:t></a:t>
            </a:r>
            <a:r>
              <a:rPr sz="4700" spc="-560" dirty="0">
                <a:latin typeface="Times New Roman"/>
                <a:cs typeface="Times New Roman"/>
              </a:rPr>
              <a:t> </a:t>
            </a:r>
            <a:r>
              <a:rPr sz="4650" i="1" spc="-172" baseline="14336" dirty="0">
                <a:latin typeface="Times New Roman"/>
                <a:cs typeface="Times New Roman"/>
              </a:rPr>
              <a:t>A</a:t>
            </a:r>
            <a:r>
              <a:rPr sz="1800" i="1" spc="-114" dirty="0">
                <a:latin typeface="Times New Roman"/>
                <a:cs typeface="Times New Roman"/>
              </a:rPr>
              <a:t>i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436208" y="5201179"/>
            <a:ext cx="309245" cy="3041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1800" i="1" spc="-60" dirty="0">
                <a:latin typeface="Times New Roman"/>
                <a:cs typeface="Times New Roman"/>
              </a:rPr>
              <a:t>i</a:t>
            </a:r>
            <a:r>
              <a:rPr sz="1800" spc="-10" dirty="0">
                <a:latin typeface="Symbol"/>
                <a:cs typeface="Symbol"/>
              </a:rPr>
              <a:t></a:t>
            </a:r>
            <a:r>
              <a:rPr sz="1800" i="1" spc="5" dirty="0">
                <a:latin typeface="Times New Roman"/>
                <a:cs typeface="Times New Roman"/>
              </a:rPr>
              <a:t>I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337048" y="3016250"/>
            <a:ext cx="871855" cy="1098550"/>
          </a:xfrm>
          <a:custGeom>
            <a:avLst/>
            <a:gdLst/>
            <a:ahLst/>
            <a:cxnLst/>
            <a:rect l="l" t="t" r="r" b="b"/>
            <a:pathLst>
              <a:path w="871854" h="1098550">
                <a:moveTo>
                  <a:pt x="871537" y="0"/>
                </a:moveTo>
                <a:lnTo>
                  <a:pt x="0" y="0"/>
                </a:lnTo>
                <a:lnTo>
                  <a:pt x="0" y="1098549"/>
                </a:lnTo>
                <a:lnTo>
                  <a:pt x="871537" y="1098549"/>
                </a:lnTo>
                <a:lnTo>
                  <a:pt x="871537" y="0"/>
                </a:lnTo>
                <a:close/>
              </a:path>
            </a:pathLst>
          </a:custGeom>
          <a:solidFill>
            <a:srgbClr val="D5F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522109" y="3021276"/>
            <a:ext cx="125730" cy="3016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800" i="1" spc="-15" dirty="0">
                <a:latin typeface="Times New Roman"/>
                <a:cs typeface="Times New Roman"/>
              </a:rPr>
              <a:t>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358309" y="3167183"/>
            <a:ext cx="800735" cy="7353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r>
              <a:rPr sz="4650" spc="-55" dirty="0">
                <a:latin typeface="MT Extra"/>
                <a:cs typeface="MT Extra"/>
              </a:rPr>
              <a:t></a:t>
            </a:r>
            <a:r>
              <a:rPr sz="4650" spc="-575" dirty="0">
                <a:latin typeface="Times New Roman"/>
                <a:cs typeface="Times New Roman"/>
              </a:rPr>
              <a:t> </a:t>
            </a:r>
            <a:r>
              <a:rPr sz="4650" i="1" spc="-202" baseline="13440" dirty="0">
                <a:latin typeface="Times New Roman"/>
                <a:cs typeface="Times New Roman"/>
              </a:rPr>
              <a:t>A</a:t>
            </a:r>
            <a:r>
              <a:rPr sz="1800" i="1" spc="-135" dirty="0">
                <a:latin typeface="Times New Roman"/>
                <a:cs typeface="Times New Roman"/>
              </a:rPr>
              <a:t>i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431951" y="3816784"/>
            <a:ext cx="321310" cy="3016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800" i="1" spc="-10" dirty="0">
                <a:latin typeface="Times New Roman"/>
                <a:cs typeface="Times New Roman"/>
              </a:rPr>
              <a:t>i</a:t>
            </a:r>
            <a:r>
              <a:rPr sz="1800" i="1" spc="-355" dirty="0">
                <a:latin typeface="Times New Roman"/>
                <a:cs typeface="Times New Roman"/>
              </a:rPr>
              <a:t> </a:t>
            </a:r>
            <a:r>
              <a:rPr sz="1800" spc="-60" dirty="0">
                <a:latin typeface="Symbol"/>
                <a:cs typeface="Symbol"/>
              </a:rPr>
              <a:t></a:t>
            </a:r>
            <a:r>
              <a:rPr sz="1800" spc="-60" dirty="0"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932487" y="5224462"/>
            <a:ext cx="887730" cy="1117600"/>
          </a:xfrm>
          <a:custGeom>
            <a:avLst/>
            <a:gdLst/>
            <a:ahLst/>
            <a:cxnLst/>
            <a:rect l="l" t="t" r="r" b="b"/>
            <a:pathLst>
              <a:path w="887729" h="1117600">
                <a:moveTo>
                  <a:pt x="887411" y="0"/>
                </a:moveTo>
                <a:lnTo>
                  <a:pt x="0" y="0"/>
                </a:lnTo>
                <a:lnTo>
                  <a:pt x="0" y="1117599"/>
                </a:lnTo>
                <a:lnTo>
                  <a:pt x="887411" y="1117599"/>
                </a:lnTo>
                <a:lnTo>
                  <a:pt x="887411" y="0"/>
                </a:lnTo>
                <a:close/>
              </a:path>
            </a:pathLst>
          </a:custGeom>
          <a:solidFill>
            <a:srgbClr val="D5F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6093540" y="5229797"/>
            <a:ext cx="176530" cy="3060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1850" spc="-35" dirty="0">
                <a:latin typeface="Symbol"/>
                <a:cs typeface="Symbol"/>
              </a:rPr>
              <a:t></a:t>
            </a:r>
            <a:endParaRPr sz="1850">
              <a:latin typeface="Symbol"/>
              <a:cs typeface="Symbol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9-</a:t>
            </a:r>
            <a:fld id="{81D60167-4931-47E6-BA6A-407CBD079E47}" type="slidenum">
              <a:rPr dirty="0"/>
              <a:pPr marL="12700">
                <a:lnSpc>
                  <a:spcPts val="1425"/>
                </a:lnSpc>
              </a:pPr>
              <a:t>12</a:t>
            </a:fld>
            <a:endParaRPr dirty="0"/>
          </a:p>
        </p:txBody>
      </p:sp>
      <p:sp>
        <p:nvSpPr>
          <p:cNvPr id="22" name="object 22"/>
          <p:cNvSpPr txBox="1"/>
          <p:nvPr/>
        </p:nvSpPr>
        <p:spPr>
          <a:xfrm>
            <a:off x="6029117" y="6039099"/>
            <a:ext cx="326390" cy="3060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1850" i="1" spc="140" dirty="0">
                <a:latin typeface="Times New Roman"/>
                <a:cs typeface="Times New Roman"/>
              </a:rPr>
              <a:t>i</a:t>
            </a:r>
            <a:r>
              <a:rPr sz="1850" spc="-114" dirty="0">
                <a:latin typeface="Symbol"/>
                <a:cs typeface="Symbol"/>
              </a:rPr>
              <a:t></a:t>
            </a:r>
            <a:r>
              <a:rPr sz="1850" spc="-25" dirty="0">
                <a:latin typeface="Times New Roman"/>
                <a:cs typeface="Times New Roman"/>
              </a:rPr>
              <a:t>1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954596" y="5378233"/>
            <a:ext cx="814705" cy="7480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35"/>
              </a:spcBef>
            </a:pPr>
            <a:r>
              <a:rPr sz="4700" spc="-35" dirty="0">
                <a:latin typeface="MT Extra"/>
                <a:cs typeface="MT Extra"/>
              </a:rPr>
              <a:t></a:t>
            </a:r>
            <a:r>
              <a:rPr sz="4700" spc="-570" dirty="0">
                <a:latin typeface="Times New Roman"/>
                <a:cs typeface="Times New Roman"/>
              </a:rPr>
              <a:t> </a:t>
            </a:r>
            <a:r>
              <a:rPr sz="4725" i="1" spc="-209" baseline="14109" dirty="0">
                <a:latin typeface="Times New Roman"/>
                <a:cs typeface="Times New Roman"/>
              </a:rPr>
              <a:t>A</a:t>
            </a:r>
            <a:r>
              <a:rPr sz="1850" i="1" spc="-140" dirty="0">
                <a:latin typeface="Times New Roman"/>
                <a:cs typeface="Times New Roman"/>
              </a:rPr>
              <a:t>i</a:t>
            </a:r>
            <a:endParaRPr sz="18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7000" y="360363"/>
            <a:ext cx="8542336" cy="1052830"/>
            <a:chOff x="127000" y="360363"/>
            <a:chExt cx="8542336" cy="1052830"/>
          </a:xfrm>
        </p:grpSpPr>
        <p:sp>
          <p:nvSpPr>
            <p:cNvPr id="3" name="object 3"/>
            <p:cNvSpPr/>
            <p:nvPr/>
          </p:nvSpPr>
          <p:spPr>
            <a:xfrm>
              <a:off x="911224" y="890589"/>
              <a:ext cx="368299" cy="4746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7000" y="817564"/>
              <a:ext cx="560387" cy="42227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1999" y="360363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1052511"/>
                  </a:lnTo>
                  <a:lnTo>
                    <a:pt x="31750" y="1052511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2912" y="1150938"/>
              <a:ext cx="8226424" cy="317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156652" y="204653"/>
            <a:ext cx="7907655" cy="1588255"/>
          </a:xfrm>
          <a:prstGeom prst="rect">
            <a:avLst/>
          </a:prstGeom>
        </p:spPr>
        <p:txBody>
          <a:bodyPr vert="horz" wrap="square" lIns="0" tIns="269875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2125"/>
              </a:spcBef>
            </a:pPr>
            <a:r>
              <a:rPr sz="4000" b="1" spc="-5" dirty="0">
                <a:solidFill>
                  <a:srgbClr val="3333CC"/>
                </a:solidFill>
                <a:latin typeface="Arial"/>
                <a:cs typeface="Arial"/>
              </a:rPr>
              <a:t>G</a:t>
            </a:r>
            <a:r>
              <a:rPr sz="4000" b="1" dirty="0">
                <a:solidFill>
                  <a:srgbClr val="3333CC"/>
                </a:solidFill>
                <a:latin typeface="Arial"/>
                <a:cs typeface="Arial"/>
              </a:rPr>
              <a:t>e</a:t>
            </a:r>
            <a:r>
              <a:rPr sz="4000" b="1" spc="-5" dirty="0">
                <a:solidFill>
                  <a:srgbClr val="3333CC"/>
                </a:solidFill>
                <a:latin typeface="Arial"/>
                <a:cs typeface="Arial"/>
              </a:rPr>
              <a:t>n</a:t>
            </a:r>
            <a:r>
              <a:rPr sz="4000" b="1" dirty="0">
                <a:solidFill>
                  <a:srgbClr val="3333CC"/>
                </a:solidFill>
                <a:latin typeface="Arial"/>
                <a:cs typeface="Arial"/>
              </a:rPr>
              <a:t>era</a:t>
            </a:r>
            <a:r>
              <a:rPr sz="4000" b="1" spc="-5" dirty="0">
                <a:solidFill>
                  <a:srgbClr val="3333CC"/>
                </a:solidFill>
                <a:latin typeface="Arial"/>
                <a:cs typeface="Arial"/>
              </a:rPr>
              <a:t>li</a:t>
            </a:r>
            <a:r>
              <a:rPr sz="4000" b="1" dirty="0">
                <a:solidFill>
                  <a:srgbClr val="3333CC"/>
                </a:solidFill>
                <a:latin typeface="Arial"/>
                <a:cs typeface="Arial"/>
              </a:rPr>
              <a:t>zed</a:t>
            </a:r>
            <a:r>
              <a:rPr sz="4000" b="1" spc="-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4000" b="1" dirty="0">
                <a:solidFill>
                  <a:srgbClr val="3333CC"/>
                </a:solidFill>
                <a:latin typeface="Arial"/>
                <a:cs typeface="Arial"/>
              </a:rPr>
              <a:t>U</a:t>
            </a:r>
            <a:r>
              <a:rPr sz="4000" b="1" spc="-5" dirty="0">
                <a:solidFill>
                  <a:srgbClr val="3333CC"/>
                </a:solidFill>
                <a:latin typeface="Arial"/>
                <a:cs typeface="Arial"/>
              </a:rPr>
              <a:t>nio</a:t>
            </a:r>
            <a:r>
              <a:rPr sz="4000" b="1" dirty="0">
                <a:solidFill>
                  <a:srgbClr val="3333CC"/>
                </a:solidFill>
                <a:latin typeface="Arial"/>
                <a:cs typeface="Arial"/>
              </a:rPr>
              <a:t>n</a:t>
            </a:r>
            <a:r>
              <a:rPr sz="4000" b="1" spc="-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4000" b="1" dirty="0" smtClean="0">
                <a:solidFill>
                  <a:srgbClr val="3333CC"/>
                </a:solidFill>
                <a:latin typeface="Arial"/>
                <a:cs typeface="Arial"/>
              </a:rPr>
              <a:t>Exam</a:t>
            </a:r>
            <a:r>
              <a:rPr sz="4000" b="1" spc="-5" dirty="0" smtClean="0">
                <a:solidFill>
                  <a:srgbClr val="3333CC"/>
                </a:solidFill>
                <a:latin typeface="Arial"/>
                <a:cs typeface="Arial"/>
              </a:rPr>
              <a:t>pl</a:t>
            </a:r>
            <a:r>
              <a:rPr sz="4000" b="1" dirty="0" smtClean="0">
                <a:solidFill>
                  <a:srgbClr val="3333CC"/>
                </a:solidFill>
                <a:latin typeface="Arial"/>
                <a:cs typeface="Arial"/>
              </a:rPr>
              <a:t>e</a:t>
            </a:r>
            <a:r>
              <a:rPr lang="en-GB" sz="4000" b="1" spc="-480" dirty="0" smtClean="0">
                <a:solidFill>
                  <a:srgbClr val="3333CC"/>
                </a:solidFill>
                <a:latin typeface="Arial"/>
                <a:cs typeface="Arial"/>
              </a:rPr>
              <a:t>s</a:t>
            </a:r>
          </a:p>
          <a:p>
            <a:pPr marL="85725">
              <a:lnSpc>
                <a:spcPct val="100000"/>
              </a:lnSpc>
              <a:spcBef>
                <a:spcPts val="2125"/>
              </a:spcBef>
            </a:pPr>
            <a:r>
              <a:rPr sz="1650" spc="-605" dirty="0" smtClean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Arial"/>
                <a:cs typeface="Arial"/>
              </a:rPr>
              <a:t>Let </a:t>
            </a:r>
            <a:r>
              <a:rPr sz="2800" i="1" dirty="0">
                <a:latin typeface="Arial"/>
                <a:cs typeface="Arial"/>
              </a:rPr>
              <a:t>A</a:t>
            </a:r>
            <a:r>
              <a:rPr sz="2775" i="1" baseline="-21021" dirty="0">
                <a:latin typeface="Arial"/>
                <a:cs typeface="Arial"/>
              </a:rPr>
              <a:t>i </a:t>
            </a:r>
            <a:r>
              <a:rPr sz="2800" dirty="0">
                <a:latin typeface="Arial"/>
                <a:cs typeface="Arial"/>
              </a:rPr>
              <a:t>= {</a:t>
            </a:r>
            <a:r>
              <a:rPr sz="2800" i="1" dirty="0">
                <a:latin typeface="Arial"/>
                <a:cs typeface="Arial"/>
              </a:rPr>
              <a:t>i</a:t>
            </a:r>
            <a:r>
              <a:rPr sz="2800" dirty="0">
                <a:latin typeface="Arial"/>
                <a:cs typeface="Arial"/>
              </a:rPr>
              <a:t>, </a:t>
            </a:r>
            <a:r>
              <a:rPr sz="2800" i="1" dirty="0">
                <a:latin typeface="Arial"/>
                <a:cs typeface="Arial"/>
              </a:rPr>
              <a:t>i</a:t>
            </a:r>
            <a:r>
              <a:rPr sz="2800" dirty="0">
                <a:latin typeface="Arial"/>
                <a:cs typeface="Arial"/>
              </a:rPr>
              <a:t>+1, </a:t>
            </a:r>
            <a:r>
              <a:rPr sz="2800" i="1" spc="-5" dirty="0">
                <a:latin typeface="Arial"/>
                <a:cs typeface="Arial"/>
              </a:rPr>
              <a:t>i</a:t>
            </a:r>
            <a:r>
              <a:rPr sz="2800" spc="-5" dirty="0">
                <a:latin typeface="Arial"/>
                <a:cs typeface="Arial"/>
              </a:rPr>
              <a:t>+2,</a:t>
            </a:r>
            <a:r>
              <a:rPr sz="2800" spc="-5" dirty="0">
                <a:latin typeface="Times New Roman"/>
                <a:cs typeface="Times New Roman"/>
              </a:rPr>
              <a:t>…</a:t>
            </a:r>
            <a:r>
              <a:rPr sz="2800" spc="-5" dirty="0">
                <a:latin typeface="Arial"/>
                <a:cs typeface="Arial"/>
              </a:rPr>
              <a:t>}.</a:t>
            </a:r>
            <a:r>
              <a:rPr sz="2800" spc="-27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Then,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700337" y="4419600"/>
            <a:ext cx="4298950" cy="2133600"/>
          </a:xfrm>
          <a:custGeom>
            <a:avLst/>
            <a:gdLst/>
            <a:ahLst/>
            <a:cxnLst/>
            <a:rect l="l" t="t" r="r" b="b"/>
            <a:pathLst>
              <a:path w="4298950" h="2133600">
                <a:moveTo>
                  <a:pt x="4298948" y="0"/>
                </a:moveTo>
                <a:lnTo>
                  <a:pt x="0" y="0"/>
                </a:lnTo>
                <a:lnTo>
                  <a:pt x="0" y="2133600"/>
                </a:lnTo>
                <a:lnTo>
                  <a:pt x="4298948" y="2133600"/>
                </a:lnTo>
                <a:lnTo>
                  <a:pt x="4298948" y="0"/>
                </a:lnTo>
                <a:close/>
              </a:path>
            </a:pathLst>
          </a:custGeom>
          <a:solidFill>
            <a:srgbClr val="FFFE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860548" y="4440288"/>
            <a:ext cx="177800" cy="3244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1950" spc="-95" dirty="0">
                <a:latin typeface="Symbol"/>
                <a:cs typeface="Symbol"/>
              </a:rPr>
              <a:t></a:t>
            </a:r>
            <a:endParaRPr sz="1950">
              <a:latin typeface="Symbol"/>
              <a:cs typeface="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548369" y="5431984"/>
            <a:ext cx="3441700" cy="1035050"/>
          </a:xfrm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715"/>
              </a:spcBef>
            </a:pPr>
            <a:r>
              <a:rPr sz="2800" spc="-110" dirty="0">
                <a:latin typeface="Symbol"/>
                <a:cs typeface="Symbol"/>
              </a:rPr>
              <a:t></a:t>
            </a:r>
            <a:r>
              <a:rPr sz="2800" spc="-330" dirty="0">
                <a:latin typeface="Times New Roman"/>
                <a:cs typeface="Times New Roman"/>
              </a:rPr>
              <a:t> </a:t>
            </a:r>
            <a:r>
              <a:rPr sz="2800" spc="-165" dirty="0">
                <a:latin typeface="Times New Roman"/>
                <a:cs typeface="Times New Roman"/>
              </a:rPr>
              <a:t>{1}</a:t>
            </a:r>
            <a:r>
              <a:rPr sz="2800" spc="-165" dirty="0">
                <a:latin typeface="Symbol"/>
                <a:cs typeface="Symbol"/>
              </a:rPr>
              <a:t></a:t>
            </a:r>
            <a:r>
              <a:rPr sz="2800" spc="-165" dirty="0">
                <a:latin typeface="Times New Roman"/>
                <a:cs typeface="Times New Roman"/>
              </a:rPr>
              <a:t>{1,2}</a:t>
            </a:r>
            <a:r>
              <a:rPr sz="2800" spc="-165" dirty="0">
                <a:latin typeface="Symbol"/>
                <a:cs typeface="Symbol"/>
              </a:rPr>
              <a:t></a:t>
            </a:r>
            <a:r>
              <a:rPr sz="2800" spc="-165" dirty="0">
                <a:latin typeface="Times New Roman"/>
                <a:cs typeface="Times New Roman"/>
              </a:rPr>
              <a:t>{1,2,3}</a:t>
            </a:r>
            <a:r>
              <a:rPr sz="2800" spc="-165" dirty="0">
                <a:latin typeface="Symbol"/>
                <a:cs typeface="Symbol"/>
              </a:rPr>
              <a:t></a:t>
            </a:r>
            <a:r>
              <a:rPr sz="2800" spc="-165" dirty="0">
                <a:latin typeface="MT Extra"/>
                <a:cs typeface="MT Extra"/>
              </a:rPr>
              <a:t></a:t>
            </a:r>
            <a:endParaRPr sz="2800">
              <a:latin typeface="MT Extra"/>
              <a:cs typeface="MT Extra"/>
            </a:endParaRPr>
          </a:p>
          <a:p>
            <a:pPr marL="25400">
              <a:lnSpc>
                <a:spcPct val="100000"/>
              </a:lnSpc>
              <a:spcBef>
                <a:spcPts val="610"/>
              </a:spcBef>
            </a:pPr>
            <a:r>
              <a:rPr sz="2800" spc="-110" dirty="0">
                <a:latin typeface="Symbol"/>
                <a:cs typeface="Symbol"/>
              </a:rPr>
              <a:t></a:t>
            </a:r>
            <a:r>
              <a:rPr sz="2800" spc="-110" dirty="0">
                <a:latin typeface="Times New Roman"/>
                <a:cs typeface="Times New Roman"/>
              </a:rPr>
              <a:t> </a:t>
            </a:r>
            <a:r>
              <a:rPr sz="2800" spc="-145" dirty="0">
                <a:latin typeface="Times New Roman"/>
                <a:cs typeface="Times New Roman"/>
              </a:rPr>
              <a:t>{1,2,3,...} </a:t>
            </a:r>
            <a:r>
              <a:rPr sz="2800" spc="-110" dirty="0">
                <a:latin typeface="Symbol"/>
                <a:cs typeface="Symbol"/>
              </a:rPr>
              <a:t></a:t>
            </a:r>
            <a:r>
              <a:rPr sz="2800" spc="-110" dirty="0">
                <a:latin typeface="Times New Roman"/>
                <a:cs typeface="Times New Roman"/>
              </a:rPr>
              <a:t> </a:t>
            </a:r>
            <a:r>
              <a:rPr sz="2800" spc="-335" dirty="0">
                <a:latin typeface="Calibri"/>
                <a:cs typeface="Calibri"/>
              </a:rPr>
              <a:t>Z</a:t>
            </a:r>
            <a:r>
              <a:rPr sz="2800" spc="-320" dirty="0">
                <a:latin typeface="Calibri"/>
                <a:cs typeface="Calibri"/>
              </a:rPr>
              <a:t> </a:t>
            </a:r>
            <a:r>
              <a:rPr sz="2925" spc="-104" baseline="35612" dirty="0">
                <a:latin typeface="Symbol"/>
                <a:cs typeface="Symbol"/>
              </a:rPr>
              <a:t></a:t>
            </a:r>
            <a:endParaRPr sz="2925" baseline="35612">
              <a:latin typeface="Symbol"/>
              <a:cs typeface="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796478" y="5269706"/>
            <a:ext cx="326390" cy="3244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1950" i="1" spc="100" dirty="0">
                <a:latin typeface="Times New Roman"/>
                <a:cs typeface="Times New Roman"/>
              </a:rPr>
              <a:t>i</a:t>
            </a:r>
            <a:r>
              <a:rPr sz="1950" spc="-170" dirty="0">
                <a:latin typeface="Symbol"/>
                <a:cs typeface="Symbol"/>
              </a:rPr>
              <a:t></a:t>
            </a:r>
            <a:r>
              <a:rPr sz="1950" spc="-65" dirty="0">
                <a:latin typeface="Times New Roman"/>
                <a:cs typeface="Times New Roman"/>
              </a:rPr>
              <a:t>1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722474" y="4474694"/>
            <a:ext cx="3569970" cy="7943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0"/>
              </a:spcBef>
              <a:tabLst>
                <a:tab pos="850900" algn="l"/>
              </a:tabLst>
            </a:pPr>
            <a:r>
              <a:rPr sz="7575" spc="-359" baseline="-9900" dirty="0">
                <a:latin typeface="MT Extra"/>
                <a:cs typeface="MT Extra"/>
              </a:rPr>
              <a:t></a:t>
            </a:r>
            <a:r>
              <a:rPr sz="7575" spc="-1170" baseline="-9900" dirty="0">
                <a:latin typeface="Times New Roman"/>
                <a:cs typeface="Times New Roman"/>
              </a:rPr>
              <a:t> </a:t>
            </a:r>
            <a:r>
              <a:rPr sz="2800" i="1" spc="-170" dirty="0">
                <a:latin typeface="Times New Roman"/>
                <a:cs typeface="Times New Roman"/>
              </a:rPr>
              <a:t>A</a:t>
            </a:r>
            <a:r>
              <a:rPr sz="2925" i="1" spc="-254" baseline="-19943" dirty="0">
                <a:latin typeface="Times New Roman"/>
                <a:cs typeface="Times New Roman"/>
              </a:rPr>
              <a:t>i	</a:t>
            </a:r>
            <a:r>
              <a:rPr sz="2800" spc="-110" dirty="0">
                <a:latin typeface="Symbol"/>
                <a:cs typeface="Symbol"/>
              </a:rPr>
              <a:t></a:t>
            </a:r>
            <a:r>
              <a:rPr sz="2800" spc="-110" dirty="0">
                <a:latin typeface="Times New Roman"/>
                <a:cs typeface="Times New Roman"/>
              </a:rPr>
              <a:t> </a:t>
            </a:r>
            <a:r>
              <a:rPr sz="2800" i="1" spc="-260" dirty="0">
                <a:latin typeface="Times New Roman"/>
                <a:cs typeface="Times New Roman"/>
              </a:rPr>
              <a:t>A</a:t>
            </a:r>
            <a:r>
              <a:rPr sz="2925" spc="-390" baseline="-19943" dirty="0">
                <a:latin typeface="Times New Roman"/>
                <a:cs typeface="Times New Roman"/>
              </a:rPr>
              <a:t>1 </a:t>
            </a:r>
            <a:r>
              <a:rPr sz="2800" spc="-150" dirty="0">
                <a:latin typeface="Symbol"/>
                <a:cs typeface="Symbol"/>
              </a:rPr>
              <a:t></a:t>
            </a:r>
            <a:r>
              <a:rPr sz="2800" spc="-150" dirty="0">
                <a:latin typeface="Times New Roman"/>
                <a:cs typeface="Times New Roman"/>
              </a:rPr>
              <a:t> </a:t>
            </a:r>
            <a:r>
              <a:rPr sz="2800" i="1" spc="-160" dirty="0">
                <a:latin typeface="Times New Roman"/>
                <a:cs typeface="Times New Roman"/>
              </a:rPr>
              <a:t>A</a:t>
            </a:r>
            <a:r>
              <a:rPr sz="2925" spc="-240" baseline="-19943" dirty="0">
                <a:latin typeface="Times New Roman"/>
                <a:cs typeface="Times New Roman"/>
              </a:rPr>
              <a:t>2 </a:t>
            </a:r>
            <a:r>
              <a:rPr sz="2800" spc="-150" dirty="0">
                <a:latin typeface="Symbol"/>
                <a:cs typeface="Symbol"/>
              </a:rPr>
              <a:t></a:t>
            </a:r>
            <a:r>
              <a:rPr sz="2800" spc="-150" dirty="0">
                <a:latin typeface="Times New Roman"/>
                <a:cs typeface="Times New Roman"/>
              </a:rPr>
              <a:t> </a:t>
            </a:r>
            <a:r>
              <a:rPr sz="2800" i="1" spc="-185" dirty="0">
                <a:latin typeface="Times New Roman"/>
                <a:cs typeface="Times New Roman"/>
              </a:rPr>
              <a:t>A</a:t>
            </a:r>
            <a:r>
              <a:rPr sz="2925" spc="-277" baseline="-19943" dirty="0">
                <a:latin typeface="Times New Roman"/>
                <a:cs typeface="Times New Roman"/>
              </a:rPr>
              <a:t>3</a:t>
            </a:r>
            <a:r>
              <a:rPr sz="2925" spc="-247" baseline="-19943" dirty="0">
                <a:latin typeface="Times New Roman"/>
                <a:cs typeface="Times New Roman"/>
              </a:rPr>
              <a:t> </a:t>
            </a:r>
            <a:r>
              <a:rPr sz="2800" spc="-90" dirty="0">
                <a:latin typeface="Symbol"/>
                <a:cs typeface="Symbol"/>
              </a:rPr>
              <a:t></a:t>
            </a:r>
            <a:r>
              <a:rPr sz="2800" spc="-90" dirty="0">
                <a:latin typeface="MT Extra"/>
                <a:cs typeface="MT Extra"/>
              </a:rPr>
              <a:t></a:t>
            </a:r>
            <a:endParaRPr sz="2800">
              <a:latin typeface="MT Extra"/>
              <a:cs typeface="MT Extr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398587" y="1778000"/>
            <a:ext cx="7635875" cy="2108200"/>
          </a:xfrm>
          <a:custGeom>
            <a:avLst/>
            <a:gdLst/>
            <a:ahLst/>
            <a:cxnLst/>
            <a:rect l="l" t="t" r="r" b="b"/>
            <a:pathLst>
              <a:path w="7635875" h="2108200">
                <a:moveTo>
                  <a:pt x="7635873" y="0"/>
                </a:moveTo>
                <a:lnTo>
                  <a:pt x="0" y="0"/>
                </a:lnTo>
                <a:lnTo>
                  <a:pt x="0" y="2108200"/>
                </a:lnTo>
                <a:lnTo>
                  <a:pt x="7635873" y="2108200"/>
                </a:lnTo>
                <a:lnTo>
                  <a:pt x="7635873" y="0"/>
                </a:lnTo>
                <a:close/>
              </a:path>
            </a:pathLst>
          </a:custGeom>
          <a:solidFill>
            <a:srgbClr val="FFFE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556699" y="1780267"/>
            <a:ext cx="131445" cy="2813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650" i="1" spc="5" dirty="0">
                <a:latin typeface="Times New Roman"/>
                <a:cs typeface="Times New Roman"/>
              </a:rPr>
              <a:t>n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9-</a:t>
            </a:r>
            <a:fld id="{81D60167-4931-47E6-BA6A-407CBD079E47}" type="slidenum">
              <a:rPr dirty="0"/>
              <a:pPr marL="12700">
                <a:lnSpc>
                  <a:spcPts val="1425"/>
                </a:lnSpc>
              </a:pPr>
              <a:t>13</a:t>
            </a:fld>
            <a:endParaRPr dirty="0"/>
          </a:p>
        </p:txBody>
      </p:sp>
      <p:sp>
        <p:nvSpPr>
          <p:cNvPr id="16" name="object 16"/>
          <p:cNvSpPr txBox="1"/>
          <p:nvPr/>
        </p:nvSpPr>
        <p:spPr>
          <a:xfrm>
            <a:off x="1473904" y="2515485"/>
            <a:ext cx="311150" cy="2813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650" i="1" spc="130" dirty="0">
                <a:latin typeface="Times New Roman"/>
                <a:cs typeface="Times New Roman"/>
              </a:rPr>
              <a:t>i</a:t>
            </a:r>
            <a:r>
              <a:rPr sz="1650" spc="-90" dirty="0">
                <a:latin typeface="Symbol"/>
                <a:cs typeface="Symbol"/>
              </a:rPr>
              <a:t></a:t>
            </a:r>
            <a:r>
              <a:rPr sz="1650" spc="5" dirty="0">
                <a:latin typeface="Times New Roman"/>
                <a:cs typeface="Times New Roman"/>
              </a:rPr>
              <a:t>1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156652" y="2718773"/>
            <a:ext cx="7893684" cy="1661795"/>
          </a:xfrm>
          <a:prstGeom prst="rect">
            <a:avLst/>
          </a:prstGeom>
        </p:spPr>
        <p:txBody>
          <a:bodyPr vert="horz" wrap="square" lIns="0" tIns="123825" rIns="0" bIns="0" rtlCol="0">
            <a:spAutoFit/>
          </a:bodyPr>
          <a:lstStyle/>
          <a:p>
            <a:pPr marL="1092200">
              <a:lnSpc>
                <a:spcPct val="100000"/>
              </a:lnSpc>
              <a:spcBef>
                <a:spcPts val="975"/>
              </a:spcBef>
            </a:pPr>
            <a:r>
              <a:rPr sz="2850" dirty="0">
                <a:latin typeface="Symbol"/>
                <a:cs typeface="Symbol"/>
              </a:rPr>
              <a:t></a:t>
            </a:r>
            <a:r>
              <a:rPr sz="2850" spc="-330" dirty="0">
                <a:latin typeface="Times New Roman"/>
                <a:cs typeface="Times New Roman"/>
              </a:rPr>
              <a:t> </a:t>
            </a:r>
            <a:r>
              <a:rPr sz="2850" spc="-5" dirty="0">
                <a:latin typeface="Times New Roman"/>
                <a:cs typeface="Times New Roman"/>
              </a:rPr>
              <a:t>{1,2,3,...}</a:t>
            </a:r>
            <a:r>
              <a:rPr sz="2850" spc="-5" dirty="0">
                <a:latin typeface="Symbol"/>
                <a:cs typeface="Symbol"/>
              </a:rPr>
              <a:t></a:t>
            </a:r>
            <a:r>
              <a:rPr sz="2850" spc="-5" dirty="0">
                <a:latin typeface="Times New Roman"/>
                <a:cs typeface="Times New Roman"/>
              </a:rPr>
              <a:t>{2,3,4,...}</a:t>
            </a:r>
            <a:r>
              <a:rPr sz="2850" spc="-5" dirty="0">
                <a:latin typeface="Symbol"/>
                <a:cs typeface="Symbol"/>
              </a:rPr>
              <a:t></a:t>
            </a:r>
            <a:r>
              <a:rPr sz="2850" spc="-5" dirty="0">
                <a:latin typeface="MT Extra"/>
                <a:cs typeface="MT Extra"/>
              </a:rPr>
              <a:t></a:t>
            </a:r>
            <a:r>
              <a:rPr sz="2850" spc="-5" dirty="0">
                <a:latin typeface="Symbol"/>
                <a:cs typeface="Symbol"/>
              </a:rPr>
              <a:t></a:t>
            </a:r>
            <a:r>
              <a:rPr sz="2850" spc="-5" dirty="0">
                <a:latin typeface="Times New Roman"/>
                <a:cs typeface="Times New Roman"/>
              </a:rPr>
              <a:t>{</a:t>
            </a:r>
            <a:r>
              <a:rPr sz="2850" i="1" spc="-5" dirty="0">
                <a:latin typeface="Times New Roman"/>
                <a:cs typeface="Times New Roman"/>
              </a:rPr>
              <a:t>n</a:t>
            </a:r>
            <a:r>
              <a:rPr sz="2850" spc="-5" dirty="0">
                <a:latin typeface="Times New Roman"/>
                <a:cs typeface="Times New Roman"/>
              </a:rPr>
              <a:t>,</a:t>
            </a:r>
            <a:r>
              <a:rPr sz="2850" spc="-360" dirty="0">
                <a:latin typeface="Times New Roman"/>
                <a:cs typeface="Times New Roman"/>
              </a:rPr>
              <a:t> </a:t>
            </a:r>
            <a:r>
              <a:rPr sz="2850" i="1" dirty="0">
                <a:latin typeface="Times New Roman"/>
                <a:cs typeface="Times New Roman"/>
              </a:rPr>
              <a:t>n</a:t>
            </a:r>
            <a:r>
              <a:rPr sz="2850" i="1" spc="-235" dirty="0">
                <a:latin typeface="Times New Roman"/>
                <a:cs typeface="Times New Roman"/>
              </a:rPr>
              <a:t> </a:t>
            </a:r>
            <a:r>
              <a:rPr sz="2850" spc="-20" dirty="0">
                <a:latin typeface="Symbol"/>
                <a:cs typeface="Symbol"/>
              </a:rPr>
              <a:t></a:t>
            </a:r>
            <a:r>
              <a:rPr sz="2850" spc="-20" dirty="0">
                <a:latin typeface="Times New Roman"/>
                <a:cs typeface="Times New Roman"/>
              </a:rPr>
              <a:t>1,</a:t>
            </a:r>
            <a:r>
              <a:rPr sz="2850" spc="-360" dirty="0">
                <a:latin typeface="Times New Roman"/>
                <a:cs typeface="Times New Roman"/>
              </a:rPr>
              <a:t> </a:t>
            </a:r>
            <a:r>
              <a:rPr sz="2850" i="1" dirty="0">
                <a:latin typeface="Times New Roman"/>
                <a:cs typeface="Times New Roman"/>
              </a:rPr>
              <a:t>n</a:t>
            </a:r>
            <a:r>
              <a:rPr sz="2850" i="1" spc="-229" dirty="0">
                <a:latin typeface="Times New Roman"/>
                <a:cs typeface="Times New Roman"/>
              </a:rPr>
              <a:t> </a:t>
            </a:r>
            <a:r>
              <a:rPr sz="2850" dirty="0">
                <a:latin typeface="Symbol"/>
                <a:cs typeface="Symbol"/>
              </a:rPr>
              <a:t></a:t>
            </a:r>
            <a:r>
              <a:rPr sz="2850" spc="-190" dirty="0">
                <a:latin typeface="Times New Roman"/>
                <a:cs typeface="Times New Roman"/>
              </a:rPr>
              <a:t> </a:t>
            </a:r>
            <a:r>
              <a:rPr sz="2850" spc="-10" dirty="0">
                <a:latin typeface="Times New Roman"/>
                <a:cs typeface="Times New Roman"/>
              </a:rPr>
              <a:t>2,...}</a:t>
            </a:r>
            <a:endParaRPr sz="2850">
              <a:latin typeface="Times New Roman"/>
              <a:cs typeface="Times New Roman"/>
            </a:endParaRPr>
          </a:p>
          <a:p>
            <a:pPr marL="1092200">
              <a:lnSpc>
                <a:spcPct val="100000"/>
              </a:lnSpc>
              <a:spcBef>
                <a:spcPts val="885"/>
              </a:spcBef>
            </a:pPr>
            <a:r>
              <a:rPr sz="2850" dirty="0">
                <a:latin typeface="Symbol"/>
                <a:cs typeface="Symbol"/>
              </a:rPr>
              <a:t></a:t>
            </a:r>
            <a:r>
              <a:rPr sz="2850" spc="-330" dirty="0">
                <a:latin typeface="Times New Roman"/>
                <a:cs typeface="Times New Roman"/>
              </a:rPr>
              <a:t> </a:t>
            </a:r>
            <a:r>
              <a:rPr sz="2850" spc="-80" dirty="0">
                <a:latin typeface="Times New Roman"/>
                <a:cs typeface="Times New Roman"/>
              </a:rPr>
              <a:t>{1,2,3,...}</a:t>
            </a:r>
            <a:endParaRPr sz="285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  <a:spcBef>
                <a:spcPts val="925"/>
              </a:spcBef>
              <a:tabLst>
                <a:tab pos="39306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Arial"/>
                <a:cs typeface="Arial"/>
              </a:rPr>
              <a:t>Let </a:t>
            </a:r>
            <a:r>
              <a:rPr sz="2800" i="1" dirty="0">
                <a:latin typeface="Arial"/>
                <a:cs typeface="Arial"/>
              </a:rPr>
              <a:t>A</a:t>
            </a:r>
            <a:r>
              <a:rPr sz="2775" i="1" baseline="-21021" dirty="0">
                <a:latin typeface="Arial"/>
                <a:cs typeface="Arial"/>
              </a:rPr>
              <a:t>i </a:t>
            </a:r>
            <a:r>
              <a:rPr sz="2800" dirty="0">
                <a:latin typeface="Arial"/>
                <a:cs typeface="Arial"/>
              </a:rPr>
              <a:t>= {1, 2, </a:t>
            </a:r>
            <a:r>
              <a:rPr sz="2800" spc="-5" dirty="0">
                <a:latin typeface="Arial"/>
                <a:cs typeface="Arial"/>
              </a:rPr>
              <a:t>3,</a:t>
            </a:r>
            <a:r>
              <a:rPr sz="2800" spc="-5" dirty="0">
                <a:latin typeface="Times New Roman"/>
                <a:cs typeface="Times New Roman"/>
              </a:rPr>
              <a:t>…</a:t>
            </a:r>
            <a:r>
              <a:rPr sz="2800" spc="-5" dirty="0">
                <a:latin typeface="Arial"/>
                <a:cs typeface="Arial"/>
              </a:rPr>
              <a:t>,</a:t>
            </a:r>
            <a:r>
              <a:rPr sz="2800" i="1" spc="-5" dirty="0">
                <a:latin typeface="Arial"/>
                <a:cs typeface="Arial"/>
              </a:rPr>
              <a:t>i </a:t>
            </a:r>
            <a:r>
              <a:rPr sz="2800" dirty="0">
                <a:latin typeface="Arial"/>
                <a:cs typeface="Arial"/>
              </a:rPr>
              <a:t>} </a:t>
            </a:r>
            <a:r>
              <a:rPr sz="2800" spc="-5" dirty="0">
                <a:latin typeface="Arial"/>
                <a:cs typeface="Arial"/>
              </a:rPr>
              <a:t>for </a:t>
            </a:r>
            <a:r>
              <a:rPr sz="2800" i="1" dirty="0">
                <a:latin typeface="Arial"/>
                <a:cs typeface="Arial"/>
              </a:rPr>
              <a:t>i </a:t>
            </a:r>
            <a:r>
              <a:rPr sz="2800" dirty="0">
                <a:latin typeface="Arial"/>
                <a:cs typeface="Arial"/>
              </a:rPr>
              <a:t>= 1, 2, 3,</a:t>
            </a:r>
            <a:r>
              <a:rPr sz="2800" dirty="0">
                <a:latin typeface="Times New Roman"/>
                <a:cs typeface="Times New Roman"/>
              </a:rPr>
              <a:t>…</a:t>
            </a:r>
            <a:r>
              <a:rPr sz="2800" dirty="0">
                <a:latin typeface="Arial"/>
                <a:cs typeface="Arial"/>
              </a:rPr>
              <a:t>.</a:t>
            </a:r>
            <a:r>
              <a:rPr sz="2800" spc="-3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Then,</a:t>
            </a:r>
            <a:endParaRPr sz="28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403749" y="1825256"/>
            <a:ext cx="4406265" cy="681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6450" spc="-22" baseline="-8397" dirty="0">
                <a:latin typeface="MT Extra"/>
                <a:cs typeface="MT Extra"/>
              </a:rPr>
              <a:t></a:t>
            </a:r>
            <a:r>
              <a:rPr sz="6450" spc="-22" baseline="-8397" dirty="0">
                <a:latin typeface="Times New Roman"/>
                <a:cs typeface="Times New Roman"/>
              </a:rPr>
              <a:t> </a:t>
            </a:r>
            <a:r>
              <a:rPr sz="2850" i="1" spc="-114" dirty="0">
                <a:latin typeface="Times New Roman"/>
                <a:cs typeface="Times New Roman"/>
              </a:rPr>
              <a:t>A</a:t>
            </a:r>
            <a:r>
              <a:rPr sz="2475" i="1" spc="-172" baseline="-23569" dirty="0">
                <a:latin typeface="Times New Roman"/>
                <a:cs typeface="Times New Roman"/>
              </a:rPr>
              <a:t>i </a:t>
            </a:r>
            <a:r>
              <a:rPr sz="2850" dirty="0">
                <a:latin typeface="Symbol"/>
                <a:cs typeface="Symbol"/>
              </a:rPr>
              <a:t></a:t>
            </a:r>
            <a:r>
              <a:rPr sz="2850" dirty="0">
                <a:latin typeface="Times New Roman"/>
                <a:cs typeface="Times New Roman"/>
              </a:rPr>
              <a:t> </a:t>
            </a:r>
            <a:r>
              <a:rPr sz="2850" i="1" spc="-180" dirty="0">
                <a:latin typeface="Times New Roman"/>
                <a:cs typeface="Times New Roman"/>
              </a:rPr>
              <a:t>A</a:t>
            </a:r>
            <a:r>
              <a:rPr sz="2475" spc="-270" baseline="-23569" dirty="0">
                <a:latin typeface="Times New Roman"/>
                <a:cs typeface="Times New Roman"/>
              </a:rPr>
              <a:t>1 </a:t>
            </a:r>
            <a:r>
              <a:rPr sz="2850" dirty="0">
                <a:latin typeface="Symbol"/>
                <a:cs typeface="Symbol"/>
              </a:rPr>
              <a:t></a:t>
            </a:r>
            <a:r>
              <a:rPr sz="2850" dirty="0">
                <a:latin typeface="Times New Roman"/>
                <a:cs typeface="Times New Roman"/>
              </a:rPr>
              <a:t> </a:t>
            </a:r>
            <a:r>
              <a:rPr sz="2850" i="1" spc="-90" dirty="0">
                <a:latin typeface="Times New Roman"/>
                <a:cs typeface="Times New Roman"/>
              </a:rPr>
              <a:t>A</a:t>
            </a:r>
            <a:r>
              <a:rPr sz="2475" spc="-135" baseline="-23569" dirty="0">
                <a:latin typeface="Times New Roman"/>
                <a:cs typeface="Times New Roman"/>
              </a:rPr>
              <a:t>2 </a:t>
            </a:r>
            <a:r>
              <a:rPr sz="2850" dirty="0">
                <a:latin typeface="Symbol"/>
                <a:cs typeface="Symbol"/>
              </a:rPr>
              <a:t></a:t>
            </a:r>
            <a:r>
              <a:rPr sz="2850" dirty="0">
                <a:latin typeface="Times New Roman"/>
                <a:cs typeface="Times New Roman"/>
              </a:rPr>
              <a:t> </a:t>
            </a:r>
            <a:r>
              <a:rPr sz="2850" i="1" spc="-114" dirty="0">
                <a:latin typeface="Times New Roman"/>
                <a:cs typeface="Times New Roman"/>
              </a:rPr>
              <a:t>A</a:t>
            </a:r>
            <a:r>
              <a:rPr sz="2475" spc="-172" baseline="-23569" dirty="0">
                <a:latin typeface="Times New Roman"/>
                <a:cs typeface="Times New Roman"/>
              </a:rPr>
              <a:t>3 </a:t>
            </a:r>
            <a:r>
              <a:rPr sz="2850" spc="130" dirty="0">
                <a:latin typeface="Symbol"/>
                <a:cs typeface="Symbol"/>
              </a:rPr>
              <a:t></a:t>
            </a:r>
            <a:r>
              <a:rPr sz="2850" spc="130" dirty="0">
                <a:latin typeface="MT Extra"/>
                <a:cs typeface="MT Extra"/>
              </a:rPr>
              <a:t></a:t>
            </a:r>
            <a:r>
              <a:rPr sz="2850" spc="130" dirty="0">
                <a:latin typeface="Symbol"/>
                <a:cs typeface="Symbol"/>
              </a:rPr>
              <a:t></a:t>
            </a:r>
            <a:r>
              <a:rPr sz="2850" spc="-455" dirty="0">
                <a:latin typeface="Times New Roman"/>
                <a:cs typeface="Times New Roman"/>
              </a:rPr>
              <a:t> </a:t>
            </a:r>
            <a:r>
              <a:rPr sz="2850" i="1" spc="-90" dirty="0">
                <a:latin typeface="Times New Roman"/>
                <a:cs typeface="Times New Roman"/>
              </a:rPr>
              <a:t>A</a:t>
            </a:r>
            <a:r>
              <a:rPr sz="2475" i="1" spc="-135" baseline="-23569" dirty="0">
                <a:latin typeface="Times New Roman"/>
                <a:cs typeface="Times New Roman"/>
              </a:rPr>
              <a:t>n</a:t>
            </a:r>
            <a:endParaRPr sz="2475" baseline="-23569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7000" y="360363"/>
            <a:ext cx="8542336" cy="1052830"/>
            <a:chOff x="127000" y="360363"/>
            <a:chExt cx="8542336" cy="1052830"/>
          </a:xfrm>
        </p:grpSpPr>
        <p:sp>
          <p:nvSpPr>
            <p:cNvPr id="3" name="object 3"/>
            <p:cNvSpPr/>
            <p:nvPr/>
          </p:nvSpPr>
          <p:spPr>
            <a:xfrm>
              <a:off x="911224" y="890589"/>
              <a:ext cx="368299" cy="4746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7000" y="817564"/>
              <a:ext cx="560387" cy="42227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1999" y="360363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1052511"/>
                  </a:lnTo>
                  <a:lnTo>
                    <a:pt x="31750" y="1052511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2912" y="1150938"/>
              <a:ext cx="8226424" cy="317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229677" y="462281"/>
            <a:ext cx="592582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spc="-5" dirty="0">
                <a:solidFill>
                  <a:srgbClr val="3333CC"/>
                </a:solidFill>
                <a:latin typeface="Arial"/>
                <a:cs typeface="Arial"/>
              </a:rPr>
              <a:t>Generalized</a:t>
            </a:r>
            <a:r>
              <a:rPr sz="4000" b="1" spc="-3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4000" b="1" spc="-5" dirty="0">
                <a:solidFill>
                  <a:srgbClr val="3333CC"/>
                </a:solidFill>
                <a:latin typeface="Arial"/>
                <a:cs typeface="Arial"/>
              </a:rPr>
              <a:t>Intersection</a:t>
            </a:r>
            <a:endParaRPr sz="4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26440" y="1174496"/>
            <a:ext cx="7343775" cy="1889125"/>
          </a:xfrm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710"/>
              </a:spcBef>
              <a:tabLst>
                <a:tab pos="39306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dirty="0">
                <a:latin typeface="Arial"/>
                <a:cs typeface="Arial"/>
              </a:rPr>
              <a:t>Binary </a:t>
            </a:r>
            <a:r>
              <a:rPr sz="2800" spc="-5" dirty="0">
                <a:latin typeface="Arial"/>
                <a:cs typeface="Arial"/>
              </a:rPr>
              <a:t>intersection operator: </a:t>
            </a:r>
            <a:r>
              <a:rPr sz="2800" i="1" dirty="0">
                <a:latin typeface="Arial"/>
                <a:cs typeface="Arial"/>
              </a:rPr>
              <a:t>A </a:t>
            </a:r>
            <a:r>
              <a:rPr sz="2800" dirty="0">
                <a:latin typeface="Symbol"/>
                <a:cs typeface="Symbol"/>
              </a:rPr>
              <a:t></a:t>
            </a:r>
            <a:r>
              <a:rPr sz="2800" spc="70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Arial"/>
                <a:cs typeface="Arial"/>
              </a:rPr>
              <a:t>B</a:t>
            </a:r>
            <a:endParaRPr sz="2800">
              <a:latin typeface="Arial"/>
              <a:cs typeface="Arial"/>
            </a:endParaRPr>
          </a:p>
          <a:p>
            <a:pPr marL="50800">
              <a:lnSpc>
                <a:spcPts val="3345"/>
              </a:lnSpc>
              <a:spcBef>
                <a:spcPts val="615"/>
              </a:spcBef>
              <a:tabLst>
                <a:tab pos="39306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i="1" dirty="0">
                <a:latin typeface="Arial"/>
                <a:cs typeface="Arial"/>
              </a:rPr>
              <a:t>n</a:t>
            </a:r>
            <a:r>
              <a:rPr sz="2800" dirty="0">
                <a:latin typeface="Arial"/>
                <a:cs typeface="Arial"/>
              </a:rPr>
              <a:t>-ary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intersection:</a:t>
            </a:r>
            <a:endParaRPr sz="2800">
              <a:latin typeface="Arial"/>
              <a:cs typeface="Arial"/>
            </a:endParaRPr>
          </a:p>
          <a:p>
            <a:pPr marL="393700" marR="43180">
              <a:lnSpc>
                <a:spcPts val="3400"/>
              </a:lnSpc>
              <a:spcBef>
                <a:spcPts val="60"/>
              </a:spcBef>
            </a:pPr>
            <a:r>
              <a:rPr sz="2800" i="1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775" baseline="-21021" dirty="0">
                <a:solidFill>
                  <a:srgbClr val="FF2600"/>
                </a:solidFill>
                <a:latin typeface="Arial"/>
                <a:cs typeface="Arial"/>
              </a:rPr>
              <a:t>1 </a:t>
            </a:r>
            <a:r>
              <a:rPr sz="2800" dirty="0">
                <a:solidFill>
                  <a:srgbClr val="FF0000"/>
                </a:solidFill>
                <a:latin typeface="Symbol"/>
                <a:cs typeface="Symbol"/>
              </a:rPr>
              <a:t></a:t>
            </a: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775" baseline="-21021" dirty="0">
                <a:solidFill>
                  <a:srgbClr val="FF2600"/>
                </a:solidFill>
                <a:latin typeface="Arial"/>
                <a:cs typeface="Arial"/>
              </a:rPr>
              <a:t>2 </a:t>
            </a:r>
            <a:r>
              <a:rPr sz="2800" dirty="0">
                <a:solidFill>
                  <a:srgbClr val="FF0000"/>
                </a:solidFill>
                <a:latin typeface="Symbol"/>
                <a:cs typeface="Symbol"/>
              </a:rPr>
              <a:t></a:t>
            </a:r>
            <a:r>
              <a:rPr sz="2800" dirty="0">
                <a:solidFill>
                  <a:srgbClr val="FF2600"/>
                </a:solidFill>
                <a:latin typeface="Times New Roman"/>
                <a:cs typeface="Times New Roman"/>
              </a:rPr>
              <a:t>…</a:t>
            </a:r>
            <a:r>
              <a:rPr sz="2800" dirty="0">
                <a:solidFill>
                  <a:srgbClr val="FF0000"/>
                </a:solidFill>
                <a:latin typeface="Symbol"/>
                <a:cs typeface="Symbol"/>
              </a:rPr>
              <a:t></a:t>
            </a: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775" i="1" baseline="-21021" dirty="0">
                <a:solidFill>
                  <a:srgbClr val="FF2600"/>
                </a:solidFill>
                <a:latin typeface="Arial"/>
                <a:cs typeface="Arial"/>
              </a:rPr>
              <a:t>n </a:t>
            </a:r>
            <a:r>
              <a:rPr sz="2800" dirty="0">
                <a:solidFill>
                  <a:srgbClr val="FF0000"/>
                </a:solidFill>
                <a:latin typeface="Symbol"/>
                <a:cs typeface="Symbol"/>
              </a:rPr>
              <a:t></a:t>
            </a: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((</a:t>
            </a:r>
            <a:r>
              <a:rPr sz="2800" dirty="0">
                <a:solidFill>
                  <a:srgbClr val="FF2600"/>
                </a:solidFill>
                <a:latin typeface="Times New Roman"/>
                <a:cs typeface="Times New Roman"/>
              </a:rPr>
              <a:t>…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((</a:t>
            </a:r>
            <a:r>
              <a:rPr sz="2800" i="1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775" baseline="-21021" dirty="0">
                <a:solidFill>
                  <a:srgbClr val="FF2600"/>
                </a:solidFill>
                <a:latin typeface="Arial"/>
                <a:cs typeface="Arial"/>
              </a:rPr>
              <a:t>1 </a:t>
            </a:r>
            <a:r>
              <a:rPr sz="2800" dirty="0">
                <a:solidFill>
                  <a:srgbClr val="FF0000"/>
                </a:solidFill>
                <a:latin typeface="Symbol"/>
                <a:cs typeface="Symbol"/>
              </a:rPr>
              <a:t></a:t>
            </a: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775" baseline="-21021" dirty="0">
                <a:solidFill>
                  <a:srgbClr val="FF2600"/>
                </a:solidFill>
                <a:latin typeface="Arial"/>
                <a:cs typeface="Arial"/>
              </a:rPr>
              <a:t>2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) </a:t>
            </a:r>
            <a:r>
              <a:rPr sz="2800" dirty="0">
                <a:solidFill>
                  <a:srgbClr val="FF0000"/>
                </a:solidFill>
                <a:latin typeface="Symbol"/>
                <a:cs typeface="Symbol"/>
              </a:rPr>
              <a:t></a:t>
            </a:r>
            <a:r>
              <a:rPr sz="2800" dirty="0">
                <a:solidFill>
                  <a:srgbClr val="FF2600"/>
                </a:solidFill>
                <a:latin typeface="Times New Roman"/>
                <a:cs typeface="Times New Roman"/>
              </a:rPr>
              <a:t>…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) </a:t>
            </a:r>
            <a:r>
              <a:rPr sz="2800" dirty="0">
                <a:solidFill>
                  <a:srgbClr val="FF0000"/>
                </a:solidFill>
                <a:latin typeface="Symbol"/>
                <a:cs typeface="Symbol"/>
              </a:rPr>
              <a:t></a:t>
            </a: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775" i="1" baseline="-21021" dirty="0">
                <a:solidFill>
                  <a:srgbClr val="FF2600"/>
                </a:solidFill>
                <a:latin typeface="Arial"/>
                <a:cs typeface="Arial"/>
              </a:rPr>
              <a:t>n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)  </a:t>
            </a:r>
            <a:r>
              <a:rPr sz="2800" dirty="0">
                <a:latin typeface="Arial"/>
                <a:cs typeface="Arial"/>
              </a:rPr>
              <a:t>(grouping &amp; order is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irrelevant)</a:t>
            </a:r>
            <a:endParaRPr sz="2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64540" y="3458464"/>
            <a:ext cx="348932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dirty="0">
                <a:latin typeface="Times New Roman"/>
                <a:cs typeface="Times New Roman"/>
              </a:rPr>
              <a:t>“</a:t>
            </a:r>
            <a:r>
              <a:rPr sz="2800" dirty="0">
                <a:latin typeface="Arial"/>
                <a:cs typeface="Arial"/>
              </a:rPr>
              <a:t>Big </a:t>
            </a:r>
            <a:r>
              <a:rPr sz="2800" spc="-5" dirty="0">
                <a:latin typeface="Arial"/>
                <a:cs typeface="Arial"/>
              </a:rPr>
              <a:t>Arch</a:t>
            </a:r>
            <a:r>
              <a:rPr sz="2800" spc="-5" dirty="0">
                <a:latin typeface="Times New Roman"/>
                <a:cs typeface="Times New Roman"/>
              </a:rPr>
              <a:t>”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Arial"/>
                <a:cs typeface="Arial"/>
              </a:rPr>
              <a:t>notation:</a:t>
            </a:r>
            <a:endParaRPr sz="2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127686" y="4636177"/>
            <a:ext cx="78105" cy="3098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850" i="1" dirty="0">
                <a:latin typeface="Arial"/>
                <a:cs typeface="Arial"/>
              </a:rPr>
              <a:t>i</a:t>
            </a:r>
            <a:endParaRPr sz="18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64540" y="4428744"/>
            <a:ext cx="658431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5527040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Arial"/>
                <a:cs typeface="Arial"/>
              </a:rPr>
              <a:t>Generally, intersection </a:t>
            </a:r>
            <a:r>
              <a:rPr sz="2800" dirty="0">
                <a:latin typeface="Arial"/>
                <a:cs typeface="Arial"/>
              </a:rPr>
              <a:t>of</a:t>
            </a:r>
            <a:r>
              <a:rPr sz="2800" spc="5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sets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i="1" dirty="0">
                <a:latin typeface="Arial"/>
                <a:cs typeface="Arial"/>
              </a:rPr>
              <a:t>A	</a:t>
            </a:r>
            <a:r>
              <a:rPr sz="2800" spc="-5" dirty="0">
                <a:latin typeface="Arial"/>
                <a:cs typeface="Arial"/>
              </a:rPr>
              <a:t>for</a:t>
            </a:r>
            <a:r>
              <a:rPr sz="2800" spc="-75" dirty="0">
                <a:latin typeface="Arial"/>
                <a:cs typeface="Arial"/>
              </a:rPr>
              <a:t> </a:t>
            </a:r>
            <a:r>
              <a:rPr sz="2800" i="1" dirty="0">
                <a:latin typeface="Arial"/>
                <a:cs typeface="Arial"/>
              </a:rPr>
              <a:t>i</a:t>
            </a:r>
            <a:r>
              <a:rPr sz="2800" dirty="0">
                <a:latin typeface="Symbol"/>
                <a:cs typeface="Symbol"/>
              </a:rPr>
              <a:t></a:t>
            </a:r>
            <a:r>
              <a:rPr sz="2800" i="1" dirty="0">
                <a:latin typeface="Arial"/>
                <a:cs typeface="Arial"/>
              </a:rPr>
              <a:t>I</a:t>
            </a:r>
            <a:r>
              <a:rPr sz="2800" dirty="0">
                <a:latin typeface="Arial"/>
                <a:cs typeface="Arial"/>
              </a:rPr>
              <a:t>:</a:t>
            </a:r>
            <a:endParaRPr sz="2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64540" y="5379720"/>
            <a:ext cx="457835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Arial"/>
                <a:cs typeface="Arial"/>
              </a:rPr>
              <a:t>For infinite </a:t>
            </a:r>
            <a:r>
              <a:rPr sz="2800" dirty="0">
                <a:latin typeface="Arial"/>
                <a:cs typeface="Arial"/>
              </a:rPr>
              <a:t>number of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sets:</a:t>
            </a:r>
            <a:endParaRPr sz="28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571998" y="3168650"/>
            <a:ext cx="811530" cy="1022350"/>
          </a:xfrm>
          <a:custGeom>
            <a:avLst/>
            <a:gdLst/>
            <a:ahLst/>
            <a:cxnLst/>
            <a:rect l="l" t="t" r="r" b="b"/>
            <a:pathLst>
              <a:path w="811529" h="1022350">
                <a:moveTo>
                  <a:pt x="811212" y="0"/>
                </a:moveTo>
                <a:lnTo>
                  <a:pt x="0" y="0"/>
                </a:lnTo>
                <a:lnTo>
                  <a:pt x="0" y="1022349"/>
                </a:lnTo>
                <a:lnTo>
                  <a:pt x="811212" y="1022349"/>
                </a:lnTo>
                <a:lnTo>
                  <a:pt x="811212" y="0"/>
                </a:lnTo>
                <a:close/>
              </a:path>
            </a:pathLst>
          </a:custGeom>
          <a:solidFill>
            <a:srgbClr val="D5F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4744250" y="3172447"/>
            <a:ext cx="118110" cy="2819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1650" i="1" dirty="0">
                <a:latin typeface="Times New Roman"/>
                <a:cs typeface="Times New Roman"/>
              </a:rPr>
              <a:t>n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590029" y="3308232"/>
            <a:ext cx="749935" cy="6864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35"/>
              </a:spcBef>
            </a:pPr>
            <a:r>
              <a:rPr sz="4300" spc="-35" dirty="0">
                <a:latin typeface="MT Extra"/>
                <a:cs typeface="MT Extra"/>
              </a:rPr>
              <a:t></a:t>
            </a:r>
            <a:r>
              <a:rPr sz="4300" spc="-530" dirty="0">
                <a:latin typeface="Times New Roman"/>
                <a:cs typeface="Times New Roman"/>
              </a:rPr>
              <a:t> </a:t>
            </a:r>
            <a:r>
              <a:rPr sz="4275" i="1" spc="-165" baseline="13645" dirty="0">
                <a:latin typeface="Times New Roman"/>
                <a:cs typeface="Times New Roman"/>
              </a:rPr>
              <a:t>A</a:t>
            </a:r>
            <a:r>
              <a:rPr sz="1650" i="1" spc="-110" dirty="0">
                <a:latin typeface="Times New Roman"/>
                <a:cs typeface="Times New Roman"/>
              </a:rPr>
              <a:t>i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660332" y="3912774"/>
            <a:ext cx="299720" cy="2819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1650" i="1" dirty="0">
                <a:latin typeface="Times New Roman"/>
                <a:cs typeface="Times New Roman"/>
              </a:rPr>
              <a:t>i</a:t>
            </a:r>
            <a:r>
              <a:rPr sz="1650" i="1" spc="-330" dirty="0">
                <a:latin typeface="Times New Roman"/>
                <a:cs typeface="Times New Roman"/>
              </a:rPr>
              <a:t> </a:t>
            </a:r>
            <a:r>
              <a:rPr sz="1650" spc="-40" dirty="0">
                <a:latin typeface="Symbol"/>
                <a:cs typeface="Symbol"/>
              </a:rPr>
              <a:t></a:t>
            </a:r>
            <a:r>
              <a:rPr sz="1650" spc="-40" dirty="0">
                <a:latin typeface="Times New Roman"/>
                <a:cs typeface="Times New Roman"/>
              </a:rPr>
              <a:t>1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7619998" y="4191000"/>
            <a:ext cx="836930" cy="838200"/>
          </a:xfrm>
          <a:custGeom>
            <a:avLst/>
            <a:gdLst/>
            <a:ahLst/>
            <a:cxnLst/>
            <a:rect l="l" t="t" r="r" b="b"/>
            <a:pathLst>
              <a:path w="836929" h="838200">
                <a:moveTo>
                  <a:pt x="836612" y="0"/>
                </a:moveTo>
                <a:lnTo>
                  <a:pt x="0" y="0"/>
                </a:lnTo>
                <a:lnTo>
                  <a:pt x="0" y="838199"/>
                </a:lnTo>
                <a:lnTo>
                  <a:pt x="836612" y="838199"/>
                </a:lnTo>
                <a:lnTo>
                  <a:pt x="836612" y="0"/>
                </a:lnTo>
                <a:close/>
              </a:path>
            </a:pathLst>
          </a:custGeom>
          <a:solidFill>
            <a:srgbClr val="D5F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7639389" y="4115182"/>
            <a:ext cx="772795" cy="7054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10"/>
              </a:spcBef>
            </a:pPr>
            <a:r>
              <a:rPr sz="4450" dirty="0">
                <a:latin typeface="MT Extra"/>
                <a:cs typeface="MT Extra"/>
              </a:rPr>
              <a:t></a:t>
            </a:r>
            <a:r>
              <a:rPr sz="4450" spc="-585" dirty="0">
                <a:latin typeface="Times New Roman"/>
                <a:cs typeface="Times New Roman"/>
              </a:rPr>
              <a:t> </a:t>
            </a:r>
            <a:r>
              <a:rPr sz="4425" i="1" spc="-172" baseline="14124" dirty="0">
                <a:latin typeface="Times New Roman"/>
                <a:cs typeface="Times New Roman"/>
              </a:rPr>
              <a:t>A</a:t>
            </a:r>
            <a:r>
              <a:rPr sz="1700" i="1" spc="-114" dirty="0">
                <a:latin typeface="Times New Roman"/>
                <a:cs typeface="Times New Roman"/>
              </a:rPr>
              <a:t>i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697434" y="4736597"/>
            <a:ext cx="293370" cy="2901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1700" i="1" spc="-55" dirty="0">
                <a:latin typeface="Times New Roman"/>
                <a:cs typeface="Times New Roman"/>
              </a:rPr>
              <a:t>i</a:t>
            </a:r>
            <a:r>
              <a:rPr sz="1700" spc="-10" dirty="0">
                <a:latin typeface="Symbol"/>
                <a:cs typeface="Symbol"/>
              </a:rPr>
              <a:t></a:t>
            </a:r>
            <a:r>
              <a:rPr sz="1700" i="1" spc="10" dirty="0">
                <a:latin typeface="Times New Roman"/>
                <a:cs typeface="Times New Roman"/>
              </a:rPr>
              <a:t>I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638798" y="5029200"/>
            <a:ext cx="887730" cy="1117600"/>
          </a:xfrm>
          <a:custGeom>
            <a:avLst/>
            <a:gdLst/>
            <a:ahLst/>
            <a:cxnLst/>
            <a:rect l="l" t="t" r="r" b="b"/>
            <a:pathLst>
              <a:path w="887729" h="1117600">
                <a:moveTo>
                  <a:pt x="887412" y="0"/>
                </a:moveTo>
                <a:lnTo>
                  <a:pt x="0" y="0"/>
                </a:lnTo>
                <a:lnTo>
                  <a:pt x="0" y="1117599"/>
                </a:lnTo>
                <a:lnTo>
                  <a:pt x="887412" y="1117599"/>
                </a:lnTo>
                <a:lnTo>
                  <a:pt x="887412" y="0"/>
                </a:lnTo>
                <a:close/>
              </a:path>
            </a:pathLst>
          </a:custGeom>
          <a:solidFill>
            <a:srgbClr val="D5F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5799852" y="5034534"/>
            <a:ext cx="176530" cy="3060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1850" spc="-35" dirty="0">
                <a:latin typeface="Symbol"/>
                <a:cs typeface="Symbol"/>
              </a:rPr>
              <a:t></a:t>
            </a:r>
            <a:endParaRPr sz="1850">
              <a:latin typeface="Symbol"/>
              <a:cs typeface="Symbol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9-</a:t>
            </a:r>
            <a:fld id="{81D60167-4931-47E6-BA6A-407CBD079E47}" type="slidenum">
              <a:rPr dirty="0"/>
              <a:pPr marL="12700">
                <a:lnSpc>
                  <a:spcPts val="1425"/>
                </a:lnSpc>
              </a:pPr>
              <a:t>14</a:t>
            </a:fld>
            <a:endParaRPr dirty="0"/>
          </a:p>
        </p:txBody>
      </p:sp>
      <p:sp>
        <p:nvSpPr>
          <p:cNvPr id="24" name="object 24"/>
          <p:cNvSpPr txBox="1"/>
          <p:nvPr/>
        </p:nvSpPr>
        <p:spPr>
          <a:xfrm>
            <a:off x="5735430" y="5843836"/>
            <a:ext cx="326390" cy="3060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1850" i="1" spc="140" dirty="0">
                <a:latin typeface="Times New Roman"/>
                <a:cs typeface="Times New Roman"/>
              </a:rPr>
              <a:t>i</a:t>
            </a:r>
            <a:r>
              <a:rPr sz="1850" spc="-114" dirty="0">
                <a:latin typeface="Symbol"/>
                <a:cs typeface="Symbol"/>
              </a:rPr>
              <a:t></a:t>
            </a:r>
            <a:r>
              <a:rPr sz="1850" spc="-25" dirty="0">
                <a:latin typeface="Times New Roman"/>
                <a:cs typeface="Times New Roman"/>
              </a:rPr>
              <a:t>1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660909" y="5182970"/>
            <a:ext cx="814705" cy="7480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35"/>
              </a:spcBef>
            </a:pPr>
            <a:r>
              <a:rPr sz="4700" spc="-35" dirty="0">
                <a:latin typeface="MT Extra"/>
                <a:cs typeface="MT Extra"/>
              </a:rPr>
              <a:t></a:t>
            </a:r>
            <a:r>
              <a:rPr sz="4700" spc="-570" dirty="0">
                <a:latin typeface="Times New Roman"/>
                <a:cs typeface="Times New Roman"/>
              </a:rPr>
              <a:t> </a:t>
            </a:r>
            <a:r>
              <a:rPr sz="4725" i="1" spc="-209" baseline="14109" dirty="0">
                <a:latin typeface="Times New Roman"/>
                <a:cs typeface="Times New Roman"/>
              </a:rPr>
              <a:t>A</a:t>
            </a:r>
            <a:r>
              <a:rPr sz="1850" i="1" spc="-140" dirty="0">
                <a:latin typeface="Times New Roman"/>
                <a:cs typeface="Times New Roman"/>
              </a:rPr>
              <a:t>i</a:t>
            </a:r>
            <a:endParaRPr sz="18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7000" y="360363"/>
            <a:ext cx="8542336" cy="1052830"/>
            <a:chOff x="127000" y="360363"/>
            <a:chExt cx="8542336" cy="1052830"/>
          </a:xfrm>
        </p:grpSpPr>
        <p:sp>
          <p:nvSpPr>
            <p:cNvPr id="3" name="object 3"/>
            <p:cNvSpPr/>
            <p:nvPr/>
          </p:nvSpPr>
          <p:spPr>
            <a:xfrm>
              <a:off x="911224" y="890589"/>
              <a:ext cx="368299" cy="4746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7000" y="817564"/>
              <a:ext cx="560387" cy="42227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1999" y="360363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1052511"/>
                  </a:lnTo>
                  <a:lnTo>
                    <a:pt x="31750" y="1052511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2912" y="1150938"/>
              <a:ext cx="8226424" cy="317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156653" y="533400"/>
            <a:ext cx="7834948" cy="1231747"/>
          </a:xfrm>
          <a:prstGeom prst="rect">
            <a:avLst/>
          </a:prstGeom>
        </p:spPr>
        <p:txBody>
          <a:bodyPr vert="horz" wrap="square" lIns="0" tIns="244475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1925"/>
              </a:spcBef>
            </a:pPr>
            <a:r>
              <a:rPr sz="3600" b="1" spc="-5" dirty="0">
                <a:solidFill>
                  <a:srgbClr val="3333CC"/>
                </a:solidFill>
                <a:latin typeface="Arial"/>
                <a:cs typeface="Arial"/>
              </a:rPr>
              <a:t>G</a:t>
            </a:r>
            <a:r>
              <a:rPr sz="3600" b="1" dirty="0">
                <a:solidFill>
                  <a:srgbClr val="3333CC"/>
                </a:solidFill>
                <a:latin typeface="Arial"/>
                <a:cs typeface="Arial"/>
              </a:rPr>
              <a:t>e</a:t>
            </a:r>
            <a:r>
              <a:rPr sz="3600" b="1" spc="-5" dirty="0">
                <a:solidFill>
                  <a:srgbClr val="3333CC"/>
                </a:solidFill>
                <a:latin typeface="Arial"/>
                <a:cs typeface="Arial"/>
              </a:rPr>
              <a:t>n</a:t>
            </a:r>
            <a:r>
              <a:rPr sz="3600" b="1" dirty="0">
                <a:solidFill>
                  <a:srgbClr val="3333CC"/>
                </a:solidFill>
                <a:latin typeface="Arial"/>
                <a:cs typeface="Arial"/>
              </a:rPr>
              <a:t>era</a:t>
            </a:r>
            <a:r>
              <a:rPr sz="3600" b="1" spc="-5" dirty="0">
                <a:solidFill>
                  <a:srgbClr val="3333CC"/>
                </a:solidFill>
                <a:latin typeface="Arial"/>
                <a:cs typeface="Arial"/>
              </a:rPr>
              <a:t>li</a:t>
            </a:r>
            <a:r>
              <a:rPr sz="3600" b="1" dirty="0">
                <a:solidFill>
                  <a:srgbClr val="3333CC"/>
                </a:solidFill>
                <a:latin typeface="Arial"/>
                <a:cs typeface="Arial"/>
              </a:rPr>
              <a:t>zed</a:t>
            </a:r>
            <a:r>
              <a:rPr sz="3600" b="1" spc="-5" dirty="0">
                <a:solidFill>
                  <a:srgbClr val="3333CC"/>
                </a:solidFill>
                <a:latin typeface="Arial"/>
                <a:cs typeface="Arial"/>
              </a:rPr>
              <a:t> In</a:t>
            </a:r>
            <a:r>
              <a:rPr sz="3600" b="1" dirty="0">
                <a:solidFill>
                  <a:srgbClr val="3333CC"/>
                </a:solidFill>
                <a:latin typeface="Arial"/>
                <a:cs typeface="Arial"/>
              </a:rPr>
              <a:t>tersect</a:t>
            </a:r>
            <a:r>
              <a:rPr sz="3600" b="1" spc="-5" dirty="0">
                <a:solidFill>
                  <a:srgbClr val="3333CC"/>
                </a:solidFill>
                <a:latin typeface="Arial"/>
                <a:cs typeface="Arial"/>
              </a:rPr>
              <a:t>io</a:t>
            </a:r>
            <a:r>
              <a:rPr sz="3600" b="1" dirty="0">
                <a:solidFill>
                  <a:srgbClr val="3333CC"/>
                </a:solidFill>
                <a:latin typeface="Arial"/>
                <a:cs typeface="Arial"/>
              </a:rPr>
              <a:t>n</a:t>
            </a:r>
            <a:r>
              <a:rPr sz="3600" b="1" spc="-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3600" b="1" dirty="0" smtClean="0">
                <a:solidFill>
                  <a:srgbClr val="3333CC"/>
                </a:solidFill>
                <a:latin typeface="Arial"/>
                <a:cs typeface="Arial"/>
              </a:rPr>
              <a:t>Exam</a:t>
            </a:r>
            <a:r>
              <a:rPr lang="en-GB" sz="3600" b="1" spc="-190" dirty="0" err="1" smtClean="0">
                <a:solidFill>
                  <a:srgbClr val="3333CC"/>
                </a:solidFill>
                <a:latin typeface="Arial"/>
                <a:cs typeface="Arial"/>
              </a:rPr>
              <a:t>ple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Arial"/>
                <a:cs typeface="Arial"/>
              </a:rPr>
              <a:t>Let </a:t>
            </a:r>
            <a:r>
              <a:rPr sz="2800" i="1" dirty="0">
                <a:latin typeface="Arial"/>
                <a:cs typeface="Arial"/>
              </a:rPr>
              <a:t>A</a:t>
            </a:r>
            <a:r>
              <a:rPr sz="2775" i="1" baseline="-21021" dirty="0">
                <a:latin typeface="Arial"/>
                <a:cs typeface="Arial"/>
              </a:rPr>
              <a:t>i </a:t>
            </a:r>
            <a:r>
              <a:rPr sz="2800" dirty="0">
                <a:latin typeface="Arial"/>
                <a:cs typeface="Arial"/>
              </a:rPr>
              <a:t>= {</a:t>
            </a:r>
            <a:r>
              <a:rPr sz="2800" i="1" dirty="0">
                <a:latin typeface="Arial"/>
                <a:cs typeface="Arial"/>
              </a:rPr>
              <a:t>i</a:t>
            </a:r>
            <a:r>
              <a:rPr sz="2800" dirty="0">
                <a:latin typeface="Arial"/>
                <a:cs typeface="Arial"/>
              </a:rPr>
              <a:t>, </a:t>
            </a:r>
            <a:r>
              <a:rPr sz="2800" i="1" dirty="0">
                <a:latin typeface="Arial"/>
                <a:cs typeface="Arial"/>
              </a:rPr>
              <a:t>i</a:t>
            </a:r>
            <a:r>
              <a:rPr sz="2800" dirty="0">
                <a:latin typeface="Arial"/>
                <a:cs typeface="Arial"/>
              </a:rPr>
              <a:t>+1, </a:t>
            </a:r>
            <a:r>
              <a:rPr sz="2800" i="1" spc="-5" dirty="0">
                <a:latin typeface="Arial"/>
                <a:cs typeface="Arial"/>
              </a:rPr>
              <a:t>i</a:t>
            </a:r>
            <a:r>
              <a:rPr sz="2800" spc="-5" dirty="0">
                <a:latin typeface="Arial"/>
                <a:cs typeface="Arial"/>
              </a:rPr>
              <a:t>+2,</a:t>
            </a:r>
            <a:r>
              <a:rPr sz="2800" spc="-5" dirty="0">
                <a:latin typeface="Times New Roman"/>
                <a:cs typeface="Times New Roman"/>
              </a:rPr>
              <a:t>…</a:t>
            </a:r>
            <a:r>
              <a:rPr sz="2800" spc="-5" dirty="0">
                <a:latin typeface="Arial"/>
                <a:cs typeface="Arial"/>
              </a:rPr>
              <a:t>}.</a:t>
            </a:r>
            <a:r>
              <a:rPr sz="2800" spc="-27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Then,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782887" y="4468813"/>
            <a:ext cx="4352925" cy="2018030"/>
          </a:xfrm>
          <a:custGeom>
            <a:avLst/>
            <a:gdLst/>
            <a:ahLst/>
            <a:cxnLst/>
            <a:rect l="l" t="t" r="r" b="b"/>
            <a:pathLst>
              <a:path w="4352925" h="2018029">
                <a:moveTo>
                  <a:pt x="4352923" y="0"/>
                </a:moveTo>
                <a:lnTo>
                  <a:pt x="0" y="0"/>
                </a:lnTo>
                <a:lnTo>
                  <a:pt x="0" y="2017711"/>
                </a:lnTo>
                <a:lnTo>
                  <a:pt x="4352923" y="2017711"/>
                </a:lnTo>
                <a:lnTo>
                  <a:pt x="4352923" y="0"/>
                </a:lnTo>
                <a:close/>
              </a:path>
            </a:pathLst>
          </a:custGeom>
          <a:solidFill>
            <a:srgbClr val="FFFE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923696" y="4470438"/>
            <a:ext cx="157480" cy="2698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600" spc="-5" dirty="0">
                <a:latin typeface="Symbol"/>
                <a:cs typeface="Symbol"/>
              </a:rPr>
              <a:t></a:t>
            </a:r>
            <a:endParaRPr sz="1600">
              <a:latin typeface="Symbol"/>
              <a:cs typeface="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600579" y="5368661"/>
            <a:ext cx="3545840" cy="1071245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15"/>
              </a:spcBef>
            </a:pPr>
            <a:r>
              <a:rPr sz="2750" spc="-10" dirty="0">
                <a:latin typeface="Symbol"/>
                <a:cs typeface="Symbol"/>
              </a:rPr>
              <a:t></a:t>
            </a:r>
            <a:r>
              <a:rPr sz="2750" spc="-380" dirty="0">
                <a:latin typeface="Times New Roman"/>
                <a:cs typeface="Times New Roman"/>
              </a:rPr>
              <a:t> </a:t>
            </a:r>
            <a:r>
              <a:rPr sz="2750" spc="-75" dirty="0">
                <a:latin typeface="Times New Roman"/>
                <a:cs typeface="Times New Roman"/>
              </a:rPr>
              <a:t>{1}</a:t>
            </a:r>
            <a:r>
              <a:rPr sz="2750" spc="-75" dirty="0">
                <a:latin typeface="Symbol"/>
                <a:cs typeface="Symbol"/>
              </a:rPr>
              <a:t></a:t>
            </a:r>
            <a:r>
              <a:rPr sz="2750" spc="-75" dirty="0">
                <a:latin typeface="Times New Roman"/>
                <a:cs typeface="Times New Roman"/>
              </a:rPr>
              <a:t>{1,2}</a:t>
            </a:r>
            <a:r>
              <a:rPr sz="2750" spc="-75" dirty="0">
                <a:latin typeface="Symbol"/>
                <a:cs typeface="Symbol"/>
              </a:rPr>
              <a:t></a:t>
            </a:r>
            <a:r>
              <a:rPr sz="2750" spc="-75" dirty="0">
                <a:latin typeface="Times New Roman"/>
                <a:cs typeface="Times New Roman"/>
              </a:rPr>
              <a:t>{1,2,3}</a:t>
            </a:r>
            <a:r>
              <a:rPr sz="2750" spc="-75" dirty="0">
                <a:latin typeface="Symbol"/>
                <a:cs typeface="Symbol"/>
              </a:rPr>
              <a:t></a:t>
            </a:r>
            <a:r>
              <a:rPr sz="2750" spc="-75" dirty="0">
                <a:latin typeface="MT Extra"/>
                <a:cs typeface="MT Extra"/>
              </a:rPr>
              <a:t></a:t>
            </a:r>
            <a:endParaRPr sz="2750">
              <a:latin typeface="MT Extra"/>
              <a:cs typeface="MT Extra"/>
            </a:endParaRPr>
          </a:p>
          <a:p>
            <a:pPr>
              <a:lnSpc>
                <a:spcPct val="100000"/>
              </a:lnSpc>
              <a:spcBef>
                <a:spcPts val="819"/>
              </a:spcBef>
            </a:pPr>
            <a:r>
              <a:rPr sz="2750" spc="-10" dirty="0">
                <a:latin typeface="Symbol"/>
                <a:cs typeface="Symbol"/>
              </a:rPr>
              <a:t></a:t>
            </a:r>
            <a:r>
              <a:rPr sz="2750" spc="-315" dirty="0">
                <a:latin typeface="Times New Roman"/>
                <a:cs typeface="Times New Roman"/>
              </a:rPr>
              <a:t> </a:t>
            </a:r>
            <a:r>
              <a:rPr sz="2750" spc="-260" dirty="0">
                <a:latin typeface="Times New Roman"/>
                <a:cs typeface="Times New Roman"/>
              </a:rPr>
              <a:t>{1}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867230" y="5174099"/>
            <a:ext cx="287655" cy="2698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600" i="1" spc="114" dirty="0">
                <a:latin typeface="Times New Roman"/>
                <a:cs typeface="Times New Roman"/>
              </a:rPr>
              <a:t>i</a:t>
            </a:r>
            <a:r>
              <a:rPr sz="1600" spc="-90" dirty="0">
                <a:latin typeface="Symbol"/>
                <a:cs typeface="Symbol"/>
              </a:rPr>
              <a:t></a:t>
            </a:r>
            <a:r>
              <a:rPr sz="1600" spc="-5" dirty="0"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798943" y="4513496"/>
            <a:ext cx="3558540" cy="6534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14"/>
              </a:spcBef>
            </a:pPr>
            <a:r>
              <a:rPr sz="6150" baseline="-8807" dirty="0">
                <a:latin typeface="MT Extra"/>
                <a:cs typeface="MT Extra"/>
              </a:rPr>
              <a:t></a:t>
            </a:r>
            <a:r>
              <a:rPr sz="6150" baseline="-8807" dirty="0">
                <a:latin typeface="Times New Roman"/>
                <a:cs typeface="Times New Roman"/>
              </a:rPr>
              <a:t> </a:t>
            </a:r>
            <a:r>
              <a:rPr sz="2750" i="1" spc="-114" dirty="0">
                <a:latin typeface="Times New Roman"/>
                <a:cs typeface="Times New Roman"/>
              </a:rPr>
              <a:t>A</a:t>
            </a:r>
            <a:r>
              <a:rPr sz="2400" i="1" spc="-172" baseline="-24305" dirty="0">
                <a:latin typeface="Times New Roman"/>
                <a:cs typeface="Times New Roman"/>
              </a:rPr>
              <a:t>i </a:t>
            </a:r>
            <a:r>
              <a:rPr sz="2750" spc="-10" dirty="0">
                <a:latin typeface="Symbol"/>
                <a:cs typeface="Symbol"/>
              </a:rPr>
              <a:t></a:t>
            </a:r>
            <a:r>
              <a:rPr sz="2750" spc="-10" dirty="0">
                <a:latin typeface="Times New Roman"/>
                <a:cs typeface="Times New Roman"/>
              </a:rPr>
              <a:t> </a:t>
            </a:r>
            <a:r>
              <a:rPr sz="2750" i="1" spc="-185" dirty="0">
                <a:latin typeface="Times New Roman"/>
                <a:cs typeface="Times New Roman"/>
              </a:rPr>
              <a:t>A</a:t>
            </a:r>
            <a:r>
              <a:rPr sz="2400" spc="-277" baseline="-24305" dirty="0">
                <a:latin typeface="Times New Roman"/>
                <a:cs typeface="Times New Roman"/>
              </a:rPr>
              <a:t>1 </a:t>
            </a:r>
            <a:r>
              <a:rPr sz="2750" spc="-15" dirty="0">
                <a:latin typeface="Symbol"/>
                <a:cs typeface="Symbol"/>
              </a:rPr>
              <a:t></a:t>
            </a:r>
            <a:r>
              <a:rPr sz="2750" spc="-15" dirty="0">
                <a:latin typeface="Times New Roman"/>
                <a:cs typeface="Times New Roman"/>
              </a:rPr>
              <a:t> </a:t>
            </a:r>
            <a:r>
              <a:rPr sz="2750" i="1" spc="-95" dirty="0">
                <a:latin typeface="Times New Roman"/>
                <a:cs typeface="Times New Roman"/>
              </a:rPr>
              <a:t>A</a:t>
            </a:r>
            <a:r>
              <a:rPr sz="2400" spc="-142" baseline="-24305" dirty="0">
                <a:latin typeface="Times New Roman"/>
                <a:cs typeface="Times New Roman"/>
              </a:rPr>
              <a:t>2 </a:t>
            </a:r>
            <a:r>
              <a:rPr sz="2750" spc="-15" dirty="0">
                <a:latin typeface="Symbol"/>
                <a:cs typeface="Symbol"/>
              </a:rPr>
              <a:t></a:t>
            </a:r>
            <a:r>
              <a:rPr sz="2750" spc="-15" dirty="0">
                <a:latin typeface="Times New Roman"/>
                <a:cs typeface="Times New Roman"/>
              </a:rPr>
              <a:t> </a:t>
            </a:r>
            <a:r>
              <a:rPr sz="2750" i="1" spc="-120" dirty="0">
                <a:latin typeface="Times New Roman"/>
                <a:cs typeface="Times New Roman"/>
              </a:rPr>
              <a:t>A</a:t>
            </a:r>
            <a:r>
              <a:rPr sz="2400" spc="-179" baseline="-24305" dirty="0">
                <a:latin typeface="Times New Roman"/>
                <a:cs typeface="Times New Roman"/>
              </a:rPr>
              <a:t>3</a:t>
            </a:r>
            <a:r>
              <a:rPr sz="2400" spc="-135" baseline="-24305" dirty="0">
                <a:latin typeface="Times New Roman"/>
                <a:cs typeface="Times New Roman"/>
              </a:rPr>
              <a:t> </a:t>
            </a:r>
            <a:r>
              <a:rPr sz="2750" spc="65" dirty="0">
                <a:latin typeface="Symbol"/>
                <a:cs typeface="Symbol"/>
              </a:rPr>
              <a:t></a:t>
            </a:r>
            <a:r>
              <a:rPr sz="2750" spc="65" dirty="0">
                <a:latin typeface="MT Extra"/>
                <a:cs typeface="MT Extra"/>
              </a:rPr>
              <a:t></a:t>
            </a:r>
            <a:endParaRPr sz="2750">
              <a:latin typeface="MT Extra"/>
              <a:cs typeface="MT Extr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398587" y="1778000"/>
            <a:ext cx="7635875" cy="2108200"/>
          </a:xfrm>
          <a:custGeom>
            <a:avLst/>
            <a:gdLst/>
            <a:ahLst/>
            <a:cxnLst/>
            <a:rect l="l" t="t" r="r" b="b"/>
            <a:pathLst>
              <a:path w="7635875" h="2108200">
                <a:moveTo>
                  <a:pt x="7635873" y="0"/>
                </a:moveTo>
                <a:lnTo>
                  <a:pt x="0" y="0"/>
                </a:lnTo>
                <a:lnTo>
                  <a:pt x="0" y="2108200"/>
                </a:lnTo>
                <a:lnTo>
                  <a:pt x="7635873" y="2108200"/>
                </a:lnTo>
                <a:lnTo>
                  <a:pt x="7635873" y="0"/>
                </a:lnTo>
                <a:close/>
              </a:path>
            </a:pathLst>
          </a:custGeom>
          <a:solidFill>
            <a:srgbClr val="FFFE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556699" y="1780267"/>
            <a:ext cx="131445" cy="2813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650" i="1" spc="5" dirty="0">
                <a:latin typeface="Times New Roman"/>
                <a:cs typeface="Times New Roman"/>
              </a:rPr>
              <a:t>n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9-</a:t>
            </a:r>
            <a:fld id="{81D60167-4931-47E6-BA6A-407CBD079E47}" type="slidenum">
              <a:rPr dirty="0"/>
              <a:pPr marL="12700">
                <a:lnSpc>
                  <a:spcPts val="1425"/>
                </a:lnSpc>
              </a:pPr>
              <a:t>15</a:t>
            </a:fld>
            <a:endParaRPr dirty="0"/>
          </a:p>
        </p:txBody>
      </p:sp>
      <p:sp>
        <p:nvSpPr>
          <p:cNvPr id="16" name="object 16"/>
          <p:cNvSpPr txBox="1"/>
          <p:nvPr/>
        </p:nvSpPr>
        <p:spPr>
          <a:xfrm>
            <a:off x="1473904" y="2515485"/>
            <a:ext cx="311150" cy="2813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650" i="1" spc="130" dirty="0">
                <a:latin typeface="Times New Roman"/>
                <a:cs typeface="Times New Roman"/>
              </a:rPr>
              <a:t>i</a:t>
            </a:r>
            <a:r>
              <a:rPr sz="1650" spc="-90" dirty="0">
                <a:latin typeface="Symbol"/>
                <a:cs typeface="Symbol"/>
              </a:rPr>
              <a:t></a:t>
            </a:r>
            <a:r>
              <a:rPr sz="1650" spc="5" dirty="0">
                <a:latin typeface="Times New Roman"/>
                <a:cs typeface="Times New Roman"/>
              </a:rPr>
              <a:t>1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156652" y="2718773"/>
            <a:ext cx="7893684" cy="1661795"/>
          </a:xfrm>
          <a:prstGeom prst="rect">
            <a:avLst/>
          </a:prstGeom>
        </p:spPr>
        <p:txBody>
          <a:bodyPr vert="horz" wrap="square" lIns="0" tIns="123825" rIns="0" bIns="0" rtlCol="0">
            <a:spAutoFit/>
          </a:bodyPr>
          <a:lstStyle/>
          <a:p>
            <a:pPr marL="1092200">
              <a:lnSpc>
                <a:spcPct val="100000"/>
              </a:lnSpc>
              <a:spcBef>
                <a:spcPts val="975"/>
              </a:spcBef>
            </a:pPr>
            <a:r>
              <a:rPr sz="2850" dirty="0">
                <a:latin typeface="Symbol"/>
                <a:cs typeface="Symbol"/>
              </a:rPr>
              <a:t></a:t>
            </a:r>
            <a:r>
              <a:rPr sz="2850" spc="-330" dirty="0">
                <a:latin typeface="Times New Roman"/>
                <a:cs typeface="Times New Roman"/>
              </a:rPr>
              <a:t> </a:t>
            </a:r>
            <a:r>
              <a:rPr sz="2850" spc="-5" dirty="0">
                <a:latin typeface="Times New Roman"/>
                <a:cs typeface="Times New Roman"/>
              </a:rPr>
              <a:t>{1,2,3,...}</a:t>
            </a:r>
            <a:r>
              <a:rPr sz="2850" spc="-5" dirty="0">
                <a:latin typeface="Symbol"/>
                <a:cs typeface="Symbol"/>
              </a:rPr>
              <a:t></a:t>
            </a:r>
            <a:r>
              <a:rPr sz="2850" spc="-5" dirty="0">
                <a:latin typeface="Times New Roman"/>
                <a:cs typeface="Times New Roman"/>
              </a:rPr>
              <a:t>{2,3,4,...}</a:t>
            </a:r>
            <a:r>
              <a:rPr sz="2850" spc="-5" dirty="0">
                <a:latin typeface="Symbol"/>
                <a:cs typeface="Symbol"/>
              </a:rPr>
              <a:t></a:t>
            </a:r>
            <a:r>
              <a:rPr sz="2850" spc="-5" dirty="0">
                <a:latin typeface="MT Extra"/>
                <a:cs typeface="MT Extra"/>
              </a:rPr>
              <a:t></a:t>
            </a:r>
            <a:r>
              <a:rPr sz="2850" spc="-5" dirty="0">
                <a:latin typeface="Symbol"/>
                <a:cs typeface="Symbol"/>
              </a:rPr>
              <a:t></a:t>
            </a:r>
            <a:r>
              <a:rPr sz="2850" spc="-5" dirty="0">
                <a:latin typeface="Times New Roman"/>
                <a:cs typeface="Times New Roman"/>
              </a:rPr>
              <a:t>{</a:t>
            </a:r>
            <a:r>
              <a:rPr sz="2850" i="1" spc="-5" dirty="0">
                <a:latin typeface="Times New Roman"/>
                <a:cs typeface="Times New Roman"/>
              </a:rPr>
              <a:t>n</a:t>
            </a:r>
            <a:r>
              <a:rPr sz="2850" spc="-5" dirty="0">
                <a:latin typeface="Times New Roman"/>
                <a:cs typeface="Times New Roman"/>
              </a:rPr>
              <a:t>,</a:t>
            </a:r>
            <a:r>
              <a:rPr sz="2850" spc="-360" dirty="0">
                <a:latin typeface="Times New Roman"/>
                <a:cs typeface="Times New Roman"/>
              </a:rPr>
              <a:t> </a:t>
            </a:r>
            <a:r>
              <a:rPr sz="2850" i="1" dirty="0">
                <a:latin typeface="Times New Roman"/>
                <a:cs typeface="Times New Roman"/>
              </a:rPr>
              <a:t>n</a:t>
            </a:r>
            <a:r>
              <a:rPr sz="2850" i="1" spc="-235" dirty="0">
                <a:latin typeface="Times New Roman"/>
                <a:cs typeface="Times New Roman"/>
              </a:rPr>
              <a:t> </a:t>
            </a:r>
            <a:r>
              <a:rPr sz="2850" spc="-20" dirty="0">
                <a:latin typeface="Symbol"/>
                <a:cs typeface="Symbol"/>
              </a:rPr>
              <a:t></a:t>
            </a:r>
            <a:r>
              <a:rPr sz="2850" spc="-20" dirty="0">
                <a:latin typeface="Times New Roman"/>
                <a:cs typeface="Times New Roman"/>
              </a:rPr>
              <a:t>1,</a:t>
            </a:r>
            <a:r>
              <a:rPr sz="2850" spc="-360" dirty="0">
                <a:latin typeface="Times New Roman"/>
                <a:cs typeface="Times New Roman"/>
              </a:rPr>
              <a:t> </a:t>
            </a:r>
            <a:r>
              <a:rPr sz="2850" i="1" dirty="0">
                <a:latin typeface="Times New Roman"/>
                <a:cs typeface="Times New Roman"/>
              </a:rPr>
              <a:t>n</a:t>
            </a:r>
            <a:r>
              <a:rPr sz="2850" i="1" spc="-229" dirty="0">
                <a:latin typeface="Times New Roman"/>
                <a:cs typeface="Times New Roman"/>
              </a:rPr>
              <a:t> </a:t>
            </a:r>
            <a:r>
              <a:rPr sz="2850" dirty="0">
                <a:latin typeface="Symbol"/>
                <a:cs typeface="Symbol"/>
              </a:rPr>
              <a:t></a:t>
            </a:r>
            <a:r>
              <a:rPr sz="2850" spc="-190" dirty="0">
                <a:latin typeface="Times New Roman"/>
                <a:cs typeface="Times New Roman"/>
              </a:rPr>
              <a:t> </a:t>
            </a:r>
            <a:r>
              <a:rPr sz="2850" spc="-10" dirty="0">
                <a:latin typeface="Times New Roman"/>
                <a:cs typeface="Times New Roman"/>
              </a:rPr>
              <a:t>2,...}</a:t>
            </a:r>
            <a:endParaRPr sz="2850">
              <a:latin typeface="Times New Roman"/>
              <a:cs typeface="Times New Roman"/>
            </a:endParaRPr>
          </a:p>
          <a:p>
            <a:pPr marL="1092200">
              <a:lnSpc>
                <a:spcPct val="100000"/>
              </a:lnSpc>
              <a:spcBef>
                <a:spcPts val="885"/>
              </a:spcBef>
            </a:pPr>
            <a:r>
              <a:rPr sz="2850" dirty="0">
                <a:latin typeface="Symbol"/>
                <a:cs typeface="Symbol"/>
              </a:rPr>
              <a:t></a:t>
            </a:r>
            <a:r>
              <a:rPr sz="2850" spc="-330" dirty="0">
                <a:latin typeface="Times New Roman"/>
                <a:cs typeface="Times New Roman"/>
              </a:rPr>
              <a:t> </a:t>
            </a:r>
            <a:r>
              <a:rPr sz="2850" spc="-30" dirty="0">
                <a:latin typeface="Times New Roman"/>
                <a:cs typeface="Times New Roman"/>
              </a:rPr>
              <a:t>{</a:t>
            </a:r>
            <a:r>
              <a:rPr sz="2850" i="1" spc="-30" dirty="0">
                <a:latin typeface="Times New Roman"/>
                <a:cs typeface="Times New Roman"/>
              </a:rPr>
              <a:t>n</a:t>
            </a:r>
            <a:r>
              <a:rPr sz="2850" spc="-30" dirty="0">
                <a:latin typeface="Times New Roman"/>
                <a:cs typeface="Times New Roman"/>
              </a:rPr>
              <a:t>,</a:t>
            </a:r>
            <a:r>
              <a:rPr sz="2850" spc="-360" dirty="0">
                <a:latin typeface="Times New Roman"/>
                <a:cs typeface="Times New Roman"/>
              </a:rPr>
              <a:t> </a:t>
            </a:r>
            <a:r>
              <a:rPr sz="2850" i="1" dirty="0">
                <a:latin typeface="Times New Roman"/>
                <a:cs typeface="Times New Roman"/>
              </a:rPr>
              <a:t>n</a:t>
            </a:r>
            <a:r>
              <a:rPr sz="2850" i="1" spc="-225" dirty="0">
                <a:latin typeface="Times New Roman"/>
                <a:cs typeface="Times New Roman"/>
              </a:rPr>
              <a:t> </a:t>
            </a:r>
            <a:r>
              <a:rPr sz="2850" spc="-20" dirty="0">
                <a:latin typeface="Symbol"/>
                <a:cs typeface="Symbol"/>
              </a:rPr>
              <a:t></a:t>
            </a:r>
            <a:r>
              <a:rPr sz="2850" spc="-20" dirty="0">
                <a:latin typeface="Times New Roman"/>
                <a:cs typeface="Times New Roman"/>
              </a:rPr>
              <a:t>1,</a:t>
            </a:r>
            <a:r>
              <a:rPr sz="2850" spc="-360" dirty="0">
                <a:latin typeface="Times New Roman"/>
                <a:cs typeface="Times New Roman"/>
              </a:rPr>
              <a:t> </a:t>
            </a:r>
            <a:r>
              <a:rPr sz="2850" i="1" dirty="0">
                <a:latin typeface="Times New Roman"/>
                <a:cs typeface="Times New Roman"/>
              </a:rPr>
              <a:t>n</a:t>
            </a:r>
            <a:r>
              <a:rPr sz="2850" i="1" spc="-225" dirty="0">
                <a:latin typeface="Times New Roman"/>
                <a:cs typeface="Times New Roman"/>
              </a:rPr>
              <a:t> </a:t>
            </a:r>
            <a:r>
              <a:rPr sz="2850" dirty="0">
                <a:latin typeface="Symbol"/>
                <a:cs typeface="Symbol"/>
              </a:rPr>
              <a:t></a:t>
            </a:r>
            <a:r>
              <a:rPr sz="2850" spc="-190" dirty="0">
                <a:latin typeface="Times New Roman"/>
                <a:cs typeface="Times New Roman"/>
              </a:rPr>
              <a:t> </a:t>
            </a:r>
            <a:r>
              <a:rPr sz="2850" spc="-10" dirty="0">
                <a:latin typeface="Times New Roman"/>
                <a:cs typeface="Times New Roman"/>
              </a:rPr>
              <a:t>2,...}</a:t>
            </a:r>
            <a:endParaRPr sz="285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  <a:spcBef>
                <a:spcPts val="925"/>
              </a:spcBef>
              <a:tabLst>
                <a:tab pos="39306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Arial"/>
                <a:cs typeface="Arial"/>
              </a:rPr>
              <a:t>Let </a:t>
            </a:r>
            <a:r>
              <a:rPr sz="2800" i="1" dirty="0">
                <a:latin typeface="Arial"/>
                <a:cs typeface="Arial"/>
              </a:rPr>
              <a:t>A</a:t>
            </a:r>
            <a:r>
              <a:rPr sz="2775" i="1" baseline="-21021" dirty="0">
                <a:latin typeface="Arial"/>
                <a:cs typeface="Arial"/>
              </a:rPr>
              <a:t>i </a:t>
            </a:r>
            <a:r>
              <a:rPr sz="2800" dirty="0">
                <a:latin typeface="Arial"/>
                <a:cs typeface="Arial"/>
              </a:rPr>
              <a:t>= {1, 2, </a:t>
            </a:r>
            <a:r>
              <a:rPr sz="2800" spc="-5" dirty="0">
                <a:latin typeface="Arial"/>
                <a:cs typeface="Arial"/>
              </a:rPr>
              <a:t>3,</a:t>
            </a:r>
            <a:r>
              <a:rPr sz="2800" spc="-5" dirty="0">
                <a:latin typeface="Times New Roman"/>
                <a:cs typeface="Times New Roman"/>
              </a:rPr>
              <a:t>…</a:t>
            </a:r>
            <a:r>
              <a:rPr sz="2800" spc="-5" dirty="0">
                <a:latin typeface="Arial"/>
                <a:cs typeface="Arial"/>
              </a:rPr>
              <a:t>,</a:t>
            </a:r>
            <a:r>
              <a:rPr sz="2800" i="1" spc="-5" dirty="0">
                <a:latin typeface="Arial"/>
                <a:cs typeface="Arial"/>
              </a:rPr>
              <a:t>i </a:t>
            </a:r>
            <a:r>
              <a:rPr sz="2800" dirty="0">
                <a:latin typeface="Arial"/>
                <a:cs typeface="Arial"/>
              </a:rPr>
              <a:t>} </a:t>
            </a:r>
            <a:r>
              <a:rPr sz="2800" spc="-5" dirty="0">
                <a:latin typeface="Arial"/>
                <a:cs typeface="Arial"/>
              </a:rPr>
              <a:t>for </a:t>
            </a:r>
            <a:r>
              <a:rPr sz="2800" i="1" dirty="0">
                <a:latin typeface="Arial"/>
                <a:cs typeface="Arial"/>
              </a:rPr>
              <a:t>i </a:t>
            </a:r>
            <a:r>
              <a:rPr sz="2800" dirty="0">
                <a:latin typeface="Arial"/>
                <a:cs typeface="Arial"/>
              </a:rPr>
              <a:t>= 1, 2, 3,</a:t>
            </a:r>
            <a:r>
              <a:rPr sz="2800" dirty="0">
                <a:latin typeface="Times New Roman"/>
                <a:cs typeface="Times New Roman"/>
              </a:rPr>
              <a:t>…</a:t>
            </a:r>
            <a:r>
              <a:rPr sz="2800" dirty="0">
                <a:latin typeface="Arial"/>
                <a:cs typeface="Arial"/>
              </a:rPr>
              <a:t>.</a:t>
            </a:r>
            <a:r>
              <a:rPr sz="2800" spc="-3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Then,</a:t>
            </a:r>
            <a:endParaRPr sz="28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403749" y="1825256"/>
            <a:ext cx="4406265" cy="681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6450" spc="-22" baseline="-8397" dirty="0">
                <a:latin typeface="MT Extra"/>
                <a:cs typeface="MT Extra"/>
              </a:rPr>
              <a:t></a:t>
            </a:r>
            <a:r>
              <a:rPr sz="6450" spc="-22" baseline="-8397" dirty="0">
                <a:latin typeface="Times New Roman"/>
                <a:cs typeface="Times New Roman"/>
              </a:rPr>
              <a:t> </a:t>
            </a:r>
            <a:r>
              <a:rPr sz="2850" i="1" spc="-114" dirty="0">
                <a:latin typeface="Times New Roman"/>
                <a:cs typeface="Times New Roman"/>
              </a:rPr>
              <a:t>A</a:t>
            </a:r>
            <a:r>
              <a:rPr sz="2475" i="1" spc="-172" baseline="-23569" dirty="0">
                <a:latin typeface="Times New Roman"/>
                <a:cs typeface="Times New Roman"/>
              </a:rPr>
              <a:t>i </a:t>
            </a:r>
            <a:r>
              <a:rPr sz="2850" dirty="0">
                <a:latin typeface="Symbol"/>
                <a:cs typeface="Symbol"/>
              </a:rPr>
              <a:t></a:t>
            </a:r>
            <a:r>
              <a:rPr sz="2850" dirty="0">
                <a:latin typeface="Times New Roman"/>
                <a:cs typeface="Times New Roman"/>
              </a:rPr>
              <a:t> </a:t>
            </a:r>
            <a:r>
              <a:rPr sz="2850" i="1" spc="-180" dirty="0">
                <a:latin typeface="Times New Roman"/>
                <a:cs typeface="Times New Roman"/>
              </a:rPr>
              <a:t>A</a:t>
            </a:r>
            <a:r>
              <a:rPr sz="2475" spc="-270" baseline="-23569" dirty="0">
                <a:latin typeface="Times New Roman"/>
                <a:cs typeface="Times New Roman"/>
              </a:rPr>
              <a:t>1 </a:t>
            </a:r>
            <a:r>
              <a:rPr sz="2850" dirty="0">
                <a:latin typeface="Symbol"/>
                <a:cs typeface="Symbol"/>
              </a:rPr>
              <a:t></a:t>
            </a:r>
            <a:r>
              <a:rPr sz="2850" dirty="0">
                <a:latin typeface="Times New Roman"/>
                <a:cs typeface="Times New Roman"/>
              </a:rPr>
              <a:t> </a:t>
            </a:r>
            <a:r>
              <a:rPr sz="2850" i="1" spc="-90" dirty="0">
                <a:latin typeface="Times New Roman"/>
                <a:cs typeface="Times New Roman"/>
              </a:rPr>
              <a:t>A</a:t>
            </a:r>
            <a:r>
              <a:rPr sz="2475" spc="-135" baseline="-23569" dirty="0">
                <a:latin typeface="Times New Roman"/>
                <a:cs typeface="Times New Roman"/>
              </a:rPr>
              <a:t>2 </a:t>
            </a:r>
            <a:r>
              <a:rPr sz="2850" dirty="0">
                <a:latin typeface="Symbol"/>
                <a:cs typeface="Symbol"/>
              </a:rPr>
              <a:t></a:t>
            </a:r>
            <a:r>
              <a:rPr sz="2850" dirty="0">
                <a:latin typeface="Times New Roman"/>
                <a:cs typeface="Times New Roman"/>
              </a:rPr>
              <a:t> </a:t>
            </a:r>
            <a:r>
              <a:rPr sz="2850" i="1" spc="-114" dirty="0">
                <a:latin typeface="Times New Roman"/>
                <a:cs typeface="Times New Roman"/>
              </a:rPr>
              <a:t>A</a:t>
            </a:r>
            <a:r>
              <a:rPr sz="2475" spc="-172" baseline="-23569" dirty="0">
                <a:latin typeface="Times New Roman"/>
                <a:cs typeface="Times New Roman"/>
              </a:rPr>
              <a:t>3 </a:t>
            </a:r>
            <a:r>
              <a:rPr sz="2850" spc="130" dirty="0">
                <a:latin typeface="Symbol"/>
                <a:cs typeface="Symbol"/>
              </a:rPr>
              <a:t></a:t>
            </a:r>
            <a:r>
              <a:rPr sz="2850" spc="130" dirty="0">
                <a:latin typeface="MT Extra"/>
                <a:cs typeface="MT Extra"/>
              </a:rPr>
              <a:t></a:t>
            </a:r>
            <a:r>
              <a:rPr sz="2850" spc="130" dirty="0">
                <a:latin typeface="Symbol"/>
                <a:cs typeface="Symbol"/>
              </a:rPr>
              <a:t></a:t>
            </a:r>
            <a:r>
              <a:rPr sz="2850" spc="-455" dirty="0">
                <a:latin typeface="Times New Roman"/>
                <a:cs typeface="Times New Roman"/>
              </a:rPr>
              <a:t> </a:t>
            </a:r>
            <a:r>
              <a:rPr sz="2850" i="1" spc="-90" dirty="0">
                <a:latin typeface="Times New Roman"/>
                <a:cs typeface="Times New Roman"/>
              </a:rPr>
              <a:t>A</a:t>
            </a:r>
            <a:r>
              <a:rPr sz="2475" i="1" spc="-135" baseline="-23569" dirty="0">
                <a:latin typeface="Times New Roman"/>
                <a:cs typeface="Times New Roman"/>
              </a:rPr>
              <a:t>n</a:t>
            </a:r>
            <a:endParaRPr sz="2475" baseline="-23569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7000" y="360363"/>
            <a:ext cx="8542336" cy="1052830"/>
            <a:chOff x="127000" y="360363"/>
            <a:chExt cx="8542336" cy="1052830"/>
          </a:xfrm>
        </p:grpSpPr>
        <p:sp>
          <p:nvSpPr>
            <p:cNvPr id="3" name="object 3"/>
            <p:cNvSpPr/>
            <p:nvPr/>
          </p:nvSpPr>
          <p:spPr>
            <a:xfrm>
              <a:off x="911224" y="890589"/>
              <a:ext cx="368299" cy="4746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7000" y="817564"/>
              <a:ext cx="560387" cy="42227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1999" y="360363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1052511"/>
                  </a:lnTo>
                  <a:lnTo>
                    <a:pt x="31750" y="1052511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2912" y="1150938"/>
              <a:ext cx="8226424" cy="317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599439" y="1404620"/>
            <a:ext cx="7820025" cy="504444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444500" marR="171450" indent="-342900">
              <a:lnSpc>
                <a:spcPts val="3100"/>
              </a:lnSpc>
              <a:spcBef>
                <a:spcPts val="219"/>
              </a:spcBef>
              <a:tabLst>
                <a:tab pos="443865" algn="l"/>
              </a:tabLst>
            </a:pPr>
            <a:r>
              <a:rPr sz="1550" spc="-57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550" spc="-57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600" dirty="0">
                <a:latin typeface="Arial"/>
                <a:cs typeface="Arial"/>
              </a:rPr>
              <a:t>A </a:t>
            </a:r>
            <a:r>
              <a:rPr sz="2600" spc="-5" dirty="0">
                <a:latin typeface="Arial"/>
                <a:cs typeface="Arial"/>
              </a:rPr>
              <a:t>frequent theme </a:t>
            </a:r>
            <a:r>
              <a:rPr sz="2600" dirty="0">
                <a:latin typeface="Arial"/>
                <a:cs typeface="Arial"/>
              </a:rPr>
              <a:t>of </a:t>
            </a:r>
            <a:r>
              <a:rPr sz="2600" spc="-5" dirty="0">
                <a:latin typeface="Arial"/>
                <a:cs typeface="Arial"/>
              </a:rPr>
              <a:t>this </a:t>
            </a:r>
            <a:r>
              <a:rPr sz="2600" dirty="0">
                <a:latin typeface="Arial"/>
                <a:cs typeface="Arial"/>
              </a:rPr>
              <a:t>course are </a:t>
            </a:r>
            <a:r>
              <a:rPr sz="2600" spc="-5" dirty="0">
                <a:latin typeface="Arial"/>
                <a:cs typeface="Arial"/>
              </a:rPr>
              <a:t>methods </a:t>
            </a:r>
            <a:r>
              <a:rPr sz="2600" dirty="0">
                <a:latin typeface="Arial"/>
                <a:cs typeface="Arial"/>
              </a:rPr>
              <a:t>of  </a:t>
            </a:r>
            <a:r>
              <a:rPr sz="2600" i="1" spc="-5" dirty="0">
                <a:latin typeface="Arial"/>
                <a:cs typeface="Arial"/>
              </a:rPr>
              <a:t>representing </a:t>
            </a:r>
            <a:r>
              <a:rPr sz="2600" dirty="0">
                <a:latin typeface="Arial"/>
                <a:cs typeface="Arial"/>
              </a:rPr>
              <a:t>one </a:t>
            </a:r>
            <a:r>
              <a:rPr sz="2600" spc="-5" dirty="0">
                <a:latin typeface="Arial"/>
                <a:cs typeface="Arial"/>
              </a:rPr>
              <a:t>discrete structure </a:t>
            </a:r>
            <a:r>
              <a:rPr sz="2600" dirty="0">
                <a:latin typeface="Arial"/>
                <a:cs typeface="Arial"/>
              </a:rPr>
              <a:t>using </a:t>
            </a:r>
            <a:r>
              <a:rPr sz="2600" spc="-5" dirty="0">
                <a:latin typeface="Arial"/>
                <a:cs typeface="Arial"/>
              </a:rPr>
              <a:t>another  discrete structure </a:t>
            </a:r>
            <a:r>
              <a:rPr sz="2600" dirty="0">
                <a:latin typeface="Arial"/>
                <a:cs typeface="Arial"/>
              </a:rPr>
              <a:t>of a </a:t>
            </a:r>
            <a:r>
              <a:rPr sz="2600" spc="-5" dirty="0">
                <a:latin typeface="Arial"/>
                <a:cs typeface="Arial"/>
              </a:rPr>
              <a:t>different</a:t>
            </a:r>
            <a:r>
              <a:rPr sz="2600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type.</a:t>
            </a:r>
            <a:endParaRPr sz="2600">
              <a:latin typeface="Arial"/>
              <a:cs typeface="Arial"/>
            </a:endParaRPr>
          </a:p>
          <a:p>
            <a:pPr marL="444500" marR="319405" indent="-342900">
              <a:lnSpc>
                <a:spcPct val="100000"/>
              </a:lnSpc>
              <a:spcBef>
                <a:spcPts val="1440"/>
              </a:spcBef>
              <a:tabLst>
                <a:tab pos="443865" algn="l"/>
              </a:tabLst>
            </a:pPr>
            <a:r>
              <a:rPr sz="1550" spc="-57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550" spc="-57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600" spc="-5" dirty="0">
                <a:latin typeface="Arial"/>
                <a:cs typeface="Arial"/>
              </a:rPr>
              <a:t>For </a:t>
            </a:r>
            <a:r>
              <a:rPr sz="2600" dirty="0">
                <a:latin typeface="Arial"/>
                <a:cs typeface="Arial"/>
              </a:rPr>
              <a:t>an enumerable universal set </a:t>
            </a:r>
            <a:r>
              <a:rPr sz="2600" i="1" dirty="0">
                <a:latin typeface="Arial"/>
                <a:cs typeface="Arial"/>
              </a:rPr>
              <a:t>U </a:t>
            </a:r>
            <a:r>
              <a:rPr sz="2600" spc="-5" dirty="0">
                <a:latin typeface="Arial"/>
                <a:cs typeface="Arial"/>
              </a:rPr>
              <a:t>with</a:t>
            </a:r>
            <a:r>
              <a:rPr sz="2600" spc="-8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ordering  </a:t>
            </a:r>
            <a:r>
              <a:rPr sz="2600" i="1" spc="5" dirty="0">
                <a:latin typeface="Arial"/>
                <a:cs typeface="Arial"/>
              </a:rPr>
              <a:t>x</a:t>
            </a:r>
            <a:r>
              <a:rPr sz="2550" spc="7" baseline="-21241" dirty="0">
                <a:latin typeface="Arial"/>
                <a:cs typeface="Arial"/>
              </a:rPr>
              <a:t>1</a:t>
            </a:r>
            <a:r>
              <a:rPr sz="2600" spc="5" dirty="0">
                <a:latin typeface="Arial"/>
                <a:cs typeface="Arial"/>
              </a:rPr>
              <a:t>, </a:t>
            </a:r>
            <a:r>
              <a:rPr sz="2600" i="1" spc="5" dirty="0">
                <a:latin typeface="Arial"/>
                <a:cs typeface="Arial"/>
              </a:rPr>
              <a:t>x</a:t>
            </a:r>
            <a:r>
              <a:rPr sz="2550" spc="7" baseline="-21241" dirty="0">
                <a:latin typeface="Arial"/>
                <a:cs typeface="Arial"/>
              </a:rPr>
              <a:t>2</a:t>
            </a:r>
            <a:r>
              <a:rPr sz="2600" spc="5" dirty="0">
                <a:latin typeface="Arial"/>
                <a:cs typeface="Arial"/>
              </a:rPr>
              <a:t>, </a:t>
            </a:r>
            <a:r>
              <a:rPr sz="2600" i="1" dirty="0">
                <a:latin typeface="Arial"/>
                <a:cs typeface="Arial"/>
              </a:rPr>
              <a:t>x</a:t>
            </a:r>
            <a:r>
              <a:rPr sz="2550" baseline="-21241" dirty="0">
                <a:latin typeface="Arial"/>
                <a:cs typeface="Arial"/>
              </a:rPr>
              <a:t>3</a:t>
            </a:r>
            <a:r>
              <a:rPr sz="2600" dirty="0">
                <a:latin typeface="Arial"/>
                <a:cs typeface="Arial"/>
              </a:rPr>
              <a:t>,…, we can represent a </a:t>
            </a:r>
            <a:r>
              <a:rPr sz="2600" spc="-5" dirty="0">
                <a:latin typeface="Arial"/>
                <a:cs typeface="Arial"/>
              </a:rPr>
              <a:t>finite </a:t>
            </a:r>
            <a:r>
              <a:rPr sz="2600" dirty="0">
                <a:latin typeface="Arial"/>
                <a:cs typeface="Arial"/>
              </a:rPr>
              <a:t>set </a:t>
            </a:r>
            <a:r>
              <a:rPr sz="2600" i="1" dirty="0">
                <a:latin typeface="Arial"/>
                <a:cs typeface="Arial"/>
              </a:rPr>
              <a:t>S </a:t>
            </a:r>
            <a:r>
              <a:rPr sz="2600" dirty="0">
                <a:latin typeface="Symbol"/>
                <a:cs typeface="Symbol"/>
              </a:rPr>
              <a:t>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i="1" dirty="0">
                <a:latin typeface="Arial"/>
                <a:cs typeface="Arial"/>
              </a:rPr>
              <a:t>U  </a:t>
            </a:r>
            <a:r>
              <a:rPr sz="2600" dirty="0">
                <a:latin typeface="Arial"/>
                <a:cs typeface="Arial"/>
              </a:rPr>
              <a:t>as </a:t>
            </a:r>
            <a:r>
              <a:rPr sz="2600" spc="-5" dirty="0">
                <a:latin typeface="Arial"/>
                <a:cs typeface="Arial"/>
              </a:rPr>
              <a:t>the finite </a:t>
            </a:r>
            <a:r>
              <a:rPr sz="2600" dirty="0">
                <a:latin typeface="Arial"/>
                <a:cs typeface="Arial"/>
              </a:rPr>
              <a:t>bit </a:t>
            </a:r>
            <a:r>
              <a:rPr sz="2600" spc="-5" dirty="0">
                <a:latin typeface="Arial"/>
                <a:cs typeface="Arial"/>
              </a:rPr>
              <a:t>string </a:t>
            </a:r>
            <a:r>
              <a:rPr sz="2600" dirty="0">
                <a:latin typeface="Arial"/>
                <a:cs typeface="Arial"/>
              </a:rPr>
              <a:t>B = </a:t>
            </a:r>
            <a:r>
              <a:rPr sz="2600" i="1" spc="5" dirty="0">
                <a:latin typeface="Arial"/>
                <a:cs typeface="Arial"/>
              </a:rPr>
              <a:t>b</a:t>
            </a:r>
            <a:r>
              <a:rPr sz="2550" spc="7" baseline="-21241" dirty="0">
                <a:latin typeface="Arial"/>
                <a:cs typeface="Arial"/>
              </a:rPr>
              <a:t>1</a:t>
            </a:r>
            <a:r>
              <a:rPr sz="2600" i="1" spc="5" dirty="0">
                <a:latin typeface="Arial"/>
                <a:cs typeface="Arial"/>
              </a:rPr>
              <a:t>b</a:t>
            </a:r>
            <a:r>
              <a:rPr sz="2550" spc="7" baseline="-21241" dirty="0">
                <a:latin typeface="Arial"/>
                <a:cs typeface="Arial"/>
              </a:rPr>
              <a:t>2</a:t>
            </a:r>
            <a:r>
              <a:rPr sz="2600" spc="5" dirty="0">
                <a:latin typeface="Arial"/>
                <a:cs typeface="Arial"/>
              </a:rPr>
              <a:t>…</a:t>
            </a:r>
            <a:r>
              <a:rPr sz="2600" i="1" spc="5" dirty="0">
                <a:latin typeface="Arial"/>
                <a:cs typeface="Arial"/>
              </a:rPr>
              <a:t>b</a:t>
            </a:r>
            <a:r>
              <a:rPr sz="2550" i="1" spc="7" baseline="-21241" dirty="0">
                <a:latin typeface="Arial"/>
                <a:cs typeface="Arial"/>
              </a:rPr>
              <a:t>n</a:t>
            </a:r>
            <a:r>
              <a:rPr sz="2550" i="1" spc="352" baseline="-21241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where</a:t>
            </a:r>
            <a:endParaRPr sz="2600">
              <a:latin typeface="Arial"/>
              <a:cs typeface="Arial"/>
            </a:endParaRPr>
          </a:p>
          <a:p>
            <a:pPr marL="444500">
              <a:lnSpc>
                <a:spcPts val="3100"/>
              </a:lnSpc>
            </a:pPr>
            <a:r>
              <a:rPr sz="2600" i="1" dirty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sz="2550" i="1" baseline="-21241" dirty="0">
                <a:solidFill>
                  <a:srgbClr val="FF2600"/>
                </a:solidFill>
                <a:latin typeface="Arial"/>
                <a:cs typeface="Arial"/>
              </a:rPr>
              <a:t>i </a:t>
            </a:r>
            <a:r>
              <a:rPr sz="2600" dirty="0">
                <a:solidFill>
                  <a:srgbClr val="FF0000"/>
                </a:solidFill>
                <a:latin typeface="Arial"/>
                <a:cs typeface="Arial"/>
              </a:rPr>
              <a:t>= 1 </a:t>
            </a:r>
            <a:r>
              <a:rPr sz="2600" spc="-5" dirty="0">
                <a:latin typeface="Arial"/>
                <a:cs typeface="Arial"/>
              </a:rPr>
              <a:t>if </a:t>
            </a:r>
            <a:r>
              <a:rPr sz="2600" i="1" dirty="0">
                <a:solidFill>
                  <a:srgbClr val="FF0000"/>
                </a:solidFill>
                <a:latin typeface="Arial"/>
                <a:cs typeface="Arial"/>
              </a:rPr>
              <a:t>x</a:t>
            </a:r>
            <a:r>
              <a:rPr sz="2550" i="1" baseline="-21241" dirty="0">
                <a:solidFill>
                  <a:srgbClr val="FF2600"/>
                </a:solidFill>
                <a:latin typeface="Arial"/>
                <a:cs typeface="Arial"/>
              </a:rPr>
              <a:t>i </a:t>
            </a:r>
            <a:r>
              <a:rPr sz="2600" dirty="0">
                <a:solidFill>
                  <a:srgbClr val="FF2600"/>
                </a:solidFill>
                <a:latin typeface="Symbol"/>
                <a:cs typeface="Symbol"/>
              </a:rPr>
              <a:t></a:t>
            </a:r>
            <a:r>
              <a:rPr sz="2600" i="1" dirty="0">
                <a:solidFill>
                  <a:srgbClr val="FF0000"/>
                </a:solidFill>
                <a:latin typeface="Arial"/>
                <a:cs typeface="Arial"/>
              </a:rPr>
              <a:t>S </a:t>
            </a:r>
            <a:r>
              <a:rPr sz="2600" dirty="0">
                <a:latin typeface="Arial"/>
                <a:cs typeface="Arial"/>
              </a:rPr>
              <a:t>and </a:t>
            </a:r>
            <a:r>
              <a:rPr sz="2600" i="1" dirty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sz="2550" i="1" baseline="-21241" dirty="0">
                <a:solidFill>
                  <a:srgbClr val="FF2600"/>
                </a:solidFill>
                <a:latin typeface="Arial"/>
                <a:cs typeface="Arial"/>
              </a:rPr>
              <a:t>i </a:t>
            </a:r>
            <a:r>
              <a:rPr sz="2600" dirty="0">
                <a:solidFill>
                  <a:srgbClr val="FF0000"/>
                </a:solidFill>
                <a:latin typeface="Arial"/>
                <a:cs typeface="Arial"/>
              </a:rPr>
              <a:t>= 0 </a:t>
            </a:r>
            <a:r>
              <a:rPr sz="2600" spc="-5" dirty="0">
                <a:latin typeface="Arial"/>
                <a:cs typeface="Arial"/>
              </a:rPr>
              <a:t>if </a:t>
            </a:r>
            <a:r>
              <a:rPr sz="2600" i="1" dirty="0">
                <a:solidFill>
                  <a:srgbClr val="FF0000"/>
                </a:solidFill>
                <a:latin typeface="Arial"/>
                <a:cs typeface="Arial"/>
              </a:rPr>
              <a:t>x</a:t>
            </a:r>
            <a:r>
              <a:rPr sz="2550" i="1" baseline="-21241" dirty="0">
                <a:solidFill>
                  <a:srgbClr val="FF2600"/>
                </a:solidFill>
                <a:latin typeface="Arial"/>
                <a:cs typeface="Arial"/>
              </a:rPr>
              <a:t>i</a:t>
            </a:r>
            <a:r>
              <a:rPr sz="2550" i="1" spc="-7" baseline="-21241" dirty="0">
                <a:solidFill>
                  <a:srgbClr val="FF2600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FF2600"/>
                </a:solidFill>
                <a:latin typeface="Symbol"/>
                <a:cs typeface="Symbol"/>
              </a:rPr>
              <a:t></a:t>
            </a:r>
            <a:r>
              <a:rPr sz="2600" i="1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2600" dirty="0">
                <a:latin typeface="Arial"/>
                <a:cs typeface="Arial"/>
              </a:rPr>
              <a:t>.</a:t>
            </a:r>
            <a:endParaRPr sz="2600">
              <a:latin typeface="Arial"/>
              <a:cs typeface="Arial"/>
            </a:endParaRPr>
          </a:p>
          <a:p>
            <a:pPr marL="101600">
              <a:lnSpc>
                <a:spcPct val="100000"/>
              </a:lnSpc>
              <a:spcBef>
                <a:spcPts val="1280"/>
              </a:spcBef>
              <a:tabLst>
                <a:tab pos="443865" algn="l"/>
              </a:tabLst>
            </a:pPr>
            <a:r>
              <a:rPr sz="1550" spc="-57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550" spc="-57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600" i="1" spc="-5" dirty="0">
                <a:latin typeface="Arial"/>
                <a:cs typeface="Arial"/>
              </a:rPr>
              <a:t>E.g. </a:t>
            </a:r>
            <a:r>
              <a:rPr sz="2600" i="1" dirty="0">
                <a:latin typeface="Arial"/>
                <a:cs typeface="Arial"/>
              </a:rPr>
              <a:t>U </a:t>
            </a:r>
            <a:r>
              <a:rPr sz="2600" dirty="0">
                <a:latin typeface="Arial"/>
                <a:cs typeface="Arial"/>
              </a:rPr>
              <a:t>= </a:t>
            </a:r>
            <a:r>
              <a:rPr sz="2600" b="1" dirty="0">
                <a:latin typeface="Arial"/>
                <a:cs typeface="Arial"/>
              </a:rPr>
              <a:t>N</a:t>
            </a:r>
            <a:r>
              <a:rPr sz="2600" dirty="0">
                <a:latin typeface="Arial"/>
                <a:cs typeface="Arial"/>
              </a:rPr>
              <a:t>, </a:t>
            </a:r>
            <a:r>
              <a:rPr sz="2600" i="1" dirty="0">
                <a:latin typeface="Arial"/>
                <a:cs typeface="Arial"/>
              </a:rPr>
              <a:t>S = </a:t>
            </a:r>
            <a:r>
              <a:rPr sz="2600" spc="-5" dirty="0">
                <a:latin typeface="Arial"/>
                <a:cs typeface="Arial"/>
              </a:rPr>
              <a:t>{2,3,5,7,11}, </a:t>
            </a:r>
            <a:r>
              <a:rPr sz="2600" dirty="0">
                <a:latin typeface="Arial"/>
                <a:cs typeface="Arial"/>
              </a:rPr>
              <a:t>B = 0011 0101</a:t>
            </a:r>
            <a:r>
              <a:rPr sz="2600" spc="-15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0001</a:t>
            </a:r>
            <a:r>
              <a:rPr sz="2600" spc="-5" dirty="0">
                <a:solidFill>
                  <a:srgbClr val="FFCF01"/>
                </a:solidFill>
                <a:latin typeface="Arial"/>
                <a:cs typeface="Arial"/>
              </a:rPr>
              <a:t>.</a:t>
            </a:r>
            <a:endParaRPr sz="2600">
              <a:latin typeface="Arial"/>
              <a:cs typeface="Arial"/>
            </a:endParaRPr>
          </a:p>
          <a:p>
            <a:pPr marL="101600">
              <a:lnSpc>
                <a:spcPts val="3110"/>
              </a:lnSpc>
              <a:spcBef>
                <a:spcPts val="2475"/>
              </a:spcBef>
              <a:tabLst>
                <a:tab pos="443865" algn="l"/>
              </a:tabLst>
            </a:pPr>
            <a:r>
              <a:rPr sz="1550" spc="-57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550" spc="-57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600" spc="-5" dirty="0">
                <a:latin typeface="Arial"/>
                <a:cs typeface="Arial"/>
              </a:rPr>
              <a:t>In this representation, the </a:t>
            </a:r>
            <a:r>
              <a:rPr sz="2600" dirty="0">
                <a:latin typeface="Arial"/>
                <a:cs typeface="Arial"/>
              </a:rPr>
              <a:t>set</a:t>
            </a:r>
            <a:r>
              <a:rPr sz="2600" spc="10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operators</a:t>
            </a:r>
            <a:endParaRPr sz="2600">
              <a:latin typeface="Arial"/>
              <a:cs typeface="Arial"/>
            </a:endParaRPr>
          </a:p>
          <a:p>
            <a:pPr marL="444500" marR="327660">
              <a:lnSpc>
                <a:spcPts val="3100"/>
              </a:lnSpc>
              <a:spcBef>
                <a:spcPts val="110"/>
              </a:spcBef>
              <a:tabLst>
                <a:tab pos="2143125" algn="l"/>
              </a:tabLst>
            </a:pPr>
            <a:r>
              <a:rPr sz="2600" dirty="0">
                <a:latin typeface="Arial"/>
                <a:cs typeface="Arial"/>
              </a:rPr>
              <a:t>“</a:t>
            </a:r>
            <a:r>
              <a:rPr sz="2600" dirty="0">
                <a:latin typeface="Symbol"/>
                <a:cs typeface="Symbol"/>
              </a:rPr>
              <a:t></a:t>
            </a:r>
            <a:r>
              <a:rPr sz="2600" dirty="0">
                <a:latin typeface="Arial"/>
                <a:cs typeface="Arial"/>
              </a:rPr>
              <a:t>”,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“</a:t>
            </a:r>
            <a:r>
              <a:rPr sz="2600" dirty="0">
                <a:latin typeface="Symbol"/>
                <a:cs typeface="Symbol"/>
              </a:rPr>
              <a:t></a:t>
            </a:r>
            <a:r>
              <a:rPr sz="2600" dirty="0">
                <a:latin typeface="Arial"/>
                <a:cs typeface="Arial"/>
              </a:rPr>
              <a:t>”,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“	” are </a:t>
            </a:r>
            <a:r>
              <a:rPr sz="2600" spc="-5" dirty="0">
                <a:latin typeface="Arial"/>
                <a:cs typeface="Arial"/>
              </a:rPr>
              <a:t>implemented directly </a:t>
            </a:r>
            <a:r>
              <a:rPr sz="2600" dirty="0">
                <a:latin typeface="Arial"/>
                <a:cs typeface="Arial"/>
              </a:rPr>
              <a:t>by </a:t>
            </a:r>
            <a:r>
              <a:rPr sz="2600" spc="-5" dirty="0">
                <a:latin typeface="Arial"/>
                <a:cs typeface="Arial"/>
              </a:rPr>
              <a:t>bitwise  OR, </a:t>
            </a:r>
            <a:r>
              <a:rPr sz="2600" dirty="0">
                <a:latin typeface="Arial"/>
                <a:cs typeface="Arial"/>
              </a:rPr>
              <a:t>AND,</a:t>
            </a:r>
            <a:r>
              <a:rPr sz="2600" spc="-10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NOT!</a:t>
            </a:r>
            <a:endParaRPr sz="26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3659" rIns="0" bIns="0" rtlCol="0">
            <a:spAutoFit/>
          </a:bodyPr>
          <a:lstStyle/>
          <a:p>
            <a:pPr marL="1149985">
              <a:lnSpc>
                <a:spcPct val="100000"/>
              </a:lnSpc>
              <a:spcBef>
                <a:spcPts val="100"/>
              </a:spcBef>
            </a:pPr>
            <a:r>
              <a:rPr dirty="0"/>
              <a:t>B</a:t>
            </a:r>
            <a:r>
              <a:rPr spc="-5" dirty="0"/>
              <a:t>i</a:t>
            </a:r>
            <a:r>
              <a:rPr dirty="0"/>
              <a:t>t</a:t>
            </a:r>
            <a:r>
              <a:rPr spc="-5" dirty="0"/>
              <a:t> </a:t>
            </a:r>
            <a:r>
              <a:rPr dirty="0"/>
              <a:t>Str</a:t>
            </a:r>
            <a:r>
              <a:rPr spc="-5" dirty="0"/>
              <a:t>in</a:t>
            </a:r>
            <a:r>
              <a:rPr dirty="0"/>
              <a:t>g</a:t>
            </a:r>
            <a:r>
              <a:rPr spc="-5" dirty="0"/>
              <a:t> </a:t>
            </a:r>
            <a:r>
              <a:rPr dirty="0"/>
              <a:t>Re</a:t>
            </a:r>
            <a:r>
              <a:rPr spc="-5" dirty="0"/>
              <a:t>p</a:t>
            </a:r>
            <a:r>
              <a:rPr dirty="0"/>
              <a:t>rese</a:t>
            </a:r>
            <a:r>
              <a:rPr spc="-5" dirty="0"/>
              <a:t>n</a:t>
            </a:r>
            <a:r>
              <a:rPr dirty="0"/>
              <a:t>tat</a:t>
            </a:r>
            <a:r>
              <a:rPr spc="-5" dirty="0"/>
              <a:t>io</a:t>
            </a:r>
            <a:r>
              <a:rPr dirty="0"/>
              <a:t>n</a:t>
            </a:r>
            <a:r>
              <a:rPr spc="-5" dirty="0"/>
              <a:t> o</a:t>
            </a:r>
            <a:r>
              <a:rPr dirty="0"/>
              <a:t>f</a:t>
            </a:r>
            <a:r>
              <a:rPr spc="-5" dirty="0"/>
              <a:t> </a:t>
            </a:r>
            <a:r>
              <a:rPr dirty="0" smtClean="0"/>
              <a:t>Set</a:t>
            </a:r>
            <a:r>
              <a:rPr spc="-1980" dirty="0" smtClean="0"/>
              <a:t>s</a:t>
            </a:r>
            <a:endParaRPr sz="1200" baseline="159722" dirty="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486377" y="5791200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599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9-</a:t>
            </a:r>
            <a:fld id="{81D60167-4931-47E6-BA6A-407CBD079E47}" type="slidenum">
              <a:rPr dirty="0"/>
              <a:pPr marL="12700">
                <a:lnSpc>
                  <a:spcPts val="1425"/>
                </a:lnSpc>
              </a:pPr>
              <a:t>16</a:t>
            </a:fld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7000" y="360363"/>
            <a:ext cx="8542336" cy="1052830"/>
            <a:chOff x="127000" y="360363"/>
            <a:chExt cx="8542336" cy="1052830"/>
          </a:xfrm>
        </p:grpSpPr>
        <p:sp>
          <p:nvSpPr>
            <p:cNvPr id="3" name="object 3"/>
            <p:cNvSpPr/>
            <p:nvPr/>
          </p:nvSpPr>
          <p:spPr>
            <a:xfrm>
              <a:off x="911224" y="890589"/>
              <a:ext cx="368299" cy="4746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7000" y="817564"/>
              <a:ext cx="560387" cy="42227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1999" y="360363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1052511"/>
                  </a:lnTo>
                  <a:lnTo>
                    <a:pt x="31750" y="1052511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2912" y="1150938"/>
              <a:ext cx="8226424" cy="317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272539" y="1404620"/>
            <a:ext cx="7082155" cy="5026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ts val="3110"/>
              </a:lnSpc>
              <a:spcBef>
                <a:spcPts val="100"/>
              </a:spcBef>
              <a:tabLst>
                <a:tab pos="380365" algn="l"/>
              </a:tabLst>
            </a:pPr>
            <a:r>
              <a:rPr sz="1550" spc="-57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550" spc="-57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600" spc="-5" dirty="0">
                <a:latin typeface="Arial"/>
                <a:cs typeface="Arial"/>
              </a:rPr>
              <a:t>Let </a:t>
            </a:r>
            <a:r>
              <a:rPr sz="2600" i="1" dirty="0">
                <a:latin typeface="Arial"/>
                <a:cs typeface="Arial"/>
              </a:rPr>
              <a:t>U </a:t>
            </a:r>
            <a:r>
              <a:rPr sz="2600" dirty="0">
                <a:latin typeface="Arial"/>
                <a:cs typeface="Arial"/>
              </a:rPr>
              <a:t>= {1, 2, 3, 4, 5, 6, 7, 8, 9, 10}, and</a:t>
            </a:r>
            <a:r>
              <a:rPr sz="2600" spc="-114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the</a:t>
            </a:r>
            <a:endParaRPr sz="2600">
              <a:latin typeface="Arial"/>
              <a:cs typeface="Arial"/>
            </a:endParaRPr>
          </a:p>
          <a:p>
            <a:pPr marL="380365" marR="30480">
              <a:lnSpc>
                <a:spcPts val="3100"/>
              </a:lnSpc>
              <a:spcBef>
                <a:spcPts val="110"/>
              </a:spcBef>
            </a:pPr>
            <a:r>
              <a:rPr sz="2600" dirty="0">
                <a:latin typeface="Arial"/>
                <a:cs typeface="Arial"/>
              </a:rPr>
              <a:t>ordering of </a:t>
            </a:r>
            <a:r>
              <a:rPr sz="2600" spc="-5" dirty="0">
                <a:latin typeface="Arial"/>
                <a:cs typeface="Arial"/>
              </a:rPr>
              <a:t>elements </a:t>
            </a:r>
            <a:r>
              <a:rPr sz="2600" dirty="0">
                <a:latin typeface="Arial"/>
                <a:cs typeface="Arial"/>
              </a:rPr>
              <a:t>of </a:t>
            </a:r>
            <a:r>
              <a:rPr sz="2600" i="1" dirty="0">
                <a:latin typeface="Arial"/>
                <a:cs typeface="Arial"/>
              </a:rPr>
              <a:t>U </a:t>
            </a:r>
            <a:r>
              <a:rPr sz="2600" dirty="0">
                <a:latin typeface="Arial"/>
                <a:cs typeface="Arial"/>
              </a:rPr>
              <a:t>has </a:t>
            </a:r>
            <a:r>
              <a:rPr sz="2600" spc="-5" dirty="0">
                <a:latin typeface="Arial"/>
                <a:cs typeface="Arial"/>
              </a:rPr>
              <a:t>the elements </a:t>
            </a:r>
            <a:r>
              <a:rPr sz="2600" dirty="0">
                <a:latin typeface="Arial"/>
                <a:cs typeface="Arial"/>
              </a:rPr>
              <a:t>in  increasing order,</a:t>
            </a:r>
            <a:r>
              <a:rPr sz="2600" spc="-10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then</a:t>
            </a:r>
            <a:endParaRPr sz="2600">
              <a:latin typeface="Arial"/>
              <a:cs typeface="Arial"/>
            </a:endParaRPr>
          </a:p>
          <a:p>
            <a:pPr marL="951865">
              <a:lnSpc>
                <a:spcPct val="100000"/>
              </a:lnSpc>
              <a:spcBef>
                <a:spcPts val="480"/>
              </a:spcBef>
            </a:pPr>
            <a:r>
              <a:rPr sz="2600" i="1" spc="5" dirty="0">
                <a:latin typeface="Arial"/>
                <a:cs typeface="Arial"/>
              </a:rPr>
              <a:t>S</a:t>
            </a:r>
            <a:r>
              <a:rPr sz="2550" spc="7" baseline="-21241" dirty="0">
                <a:latin typeface="Arial"/>
                <a:cs typeface="Arial"/>
              </a:rPr>
              <a:t>1  </a:t>
            </a:r>
            <a:r>
              <a:rPr sz="2600" i="1" dirty="0">
                <a:latin typeface="Arial"/>
                <a:cs typeface="Arial"/>
              </a:rPr>
              <a:t>= </a:t>
            </a:r>
            <a:r>
              <a:rPr sz="2600" dirty="0">
                <a:latin typeface="Arial"/>
                <a:cs typeface="Arial"/>
              </a:rPr>
              <a:t>{1, 2, 3, 4, 5} </a:t>
            </a:r>
            <a:r>
              <a:rPr sz="2600" dirty="0">
                <a:latin typeface="Symbol"/>
                <a:cs typeface="Symbol"/>
              </a:rPr>
              <a:t>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i="1" spc="5" dirty="0">
                <a:latin typeface="Arial"/>
                <a:cs typeface="Arial"/>
              </a:rPr>
              <a:t>B</a:t>
            </a:r>
            <a:r>
              <a:rPr sz="2550" spc="7" baseline="-21241" dirty="0">
                <a:latin typeface="Arial"/>
                <a:cs typeface="Arial"/>
              </a:rPr>
              <a:t>1  </a:t>
            </a:r>
            <a:r>
              <a:rPr sz="2600" i="1" dirty="0">
                <a:latin typeface="Arial"/>
                <a:cs typeface="Arial"/>
              </a:rPr>
              <a:t>= </a:t>
            </a:r>
            <a:r>
              <a:rPr sz="2600" spc="-5" dirty="0">
                <a:latin typeface="Arial"/>
                <a:cs typeface="Arial"/>
              </a:rPr>
              <a:t>11 1110</a:t>
            </a:r>
            <a:r>
              <a:rPr sz="2600" spc="-495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0000</a:t>
            </a:r>
            <a:endParaRPr sz="2600">
              <a:latin typeface="Arial"/>
              <a:cs typeface="Arial"/>
            </a:endParaRPr>
          </a:p>
          <a:p>
            <a:pPr marL="951865">
              <a:lnSpc>
                <a:spcPct val="100000"/>
              </a:lnSpc>
              <a:spcBef>
                <a:spcPts val="580"/>
              </a:spcBef>
            </a:pPr>
            <a:r>
              <a:rPr sz="2600" i="1" spc="5" dirty="0">
                <a:latin typeface="Arial"/>
                <a:cs typeface="Arial"/>
              </a:rPr>
              <a:t>S</a:t>
            </a:r>
            <a:r>
              <a:rPr sz="2550" spc="7" baseline="-21241" dirty="0">
                <a:latin typeface="Arial"/>
                <a:cs typeface="Arial"/>
              </a:rPr>
              <a:t>2  </a:t>
            </a:r>
            <a:r>
              <a:rPr sz="2600" i="1" dirty="0">
                <a:latin typeface="Arial"/>
                <a:cs typeface="Arial"/>
              </a:rPr>
              <a:t>= </a:t>
            </a:r>
            <a:r>
              <a:rPr sz="2600" dirty="0">
                <a:latin typeface="Arial"/>
                <a:cs typeface="Arial"/>
              </a:rPr>
              <a:t>{1, 3, 5, 7, 9} </a:t>
            </a:r>
            <a:r>
              <a:rPr sz="2600" dirty="0">
                <a:latin typeface="Symbol"/>
                <a:cs typeface="Symbol"/>
              </a:rPr>
              <a:t>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i="1" spc="5" dirty="0">
                <a:latin typeface="Arial"/>
                <a:cs typeface="Arial"/>
              </a:rPr>
              <a:t>B</a:t>
            </a:r>
            <a:r>
              <a:rPr sz="2550" spc="7" baseline="-21241" dirty="0">
                <a:latin typeface="Arial"/>
                <a:cs typeface="Arial"/>
              </a:rPr>
              <a:t>2  </a:t>
            </a:r>
            <a:r>
              <a:rPr sz="2600" i="1" dirty="0">
                <a:latin typeface="Arial"/>
                <a:cs typeface="Arial"/>
              </a:rPr>
              <a:t>= </a:t>
            </a:r>
            <a:r>
              <a:rPr sz="2600" spc="-5" dirty="0">
                <a:latin typeface="Arial"/>
                <a:cs typeface="Arial"/>
              </a:rPr>
              <a:t>10 1010</a:t>
            </a:r>
            <a:r>
              <a:rPr sz="2600" spc="-495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1010</a:t>
            </a:r>
            <a:endParaRPr sz="2600">
              <a:latin typeface="Arial"/>
              <a:cs typeface="Arial"/>
            </a:endParaRPr>
          </a:p>
          <a:p>
            <a:pPr marL="494665">
              <a:lnSpc>
                <a:spcPct val="100000"/>
              </a:lnSpc>
              <a:spcBef>
                <a:spcPts val="1280"/>
              </a:spcBef>
              <a:tabLst>
                <a:tab pos="780415" algn="l"/>
              </a:tabLst>
            </a:pPr>
            <a:r>
              <a:rPr sz="1300" spc="-480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300" spc="-480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400" i="1" dirty="0">
                <a:latin typeface="Arial"/>
                <a:cs typeface="Arial"/>
              </a:rPr>
              <a:t>S</a:t>
            </a:r>
            <a:r>
              <a:rPr sz="2400" baseline="-20833" dirty="0">
                <a:latin typeface="Arial"/>
                <a:cs typeface="Arial"/>
              </a:rPr>
              <a:t>1 </a:t>
            </a:r>
            <a:r>
              <a:rPr sz="2400" dirty="0">
                <a:latin typeface="Symbol"/>
                <a:cs typeface="Symbol"/>
              </a:rPr>
              <a:t>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Arial"/>
                <a:cs typeface="Arial"/>
              </a:rPr>
              <a:t>S</a:t>
            </a:r>
            <a:r>
              <a:rPr sz="2400" baseline="-20833" dirty="0">
                <a:latin typeface="Arial"/>
                <a:cs typeface="Arial"/>
              </a:rPr>
              <a:t>2 </a:t>
            </a:r>
            <a:r>
              <a:rPr sz="2400" dirty="0">
                <a:latin typeface="Arial"/>
                <a:cs typeface="Arial"/>
              </a:rPr>
              <a:t>= {1, 2, 3, 4, 5, 7,</a:t>
            </a:r>
            <a:r>
              <a:rPr sz="2400" spc="-2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9}</a:t>
            </a:r>
            <a:endParaRPr sz="2400">
              <a:latin typeface="Arial"/>
              <a:cs typeface="Arial"/>
            </a:endParaRPr>
          </a:p>
          <a:p>
            <a:pPr marL="1866900">
              <a:lnSpc>
                <a:spcPct val="100000"/>
              </a:lnSpc>
              <a:spcBef>
                <a:spcPts val="520"/>
              </a:spcBef>
            </a:pPr>
            <a:r>
              <a:rPr sz="2400" dirty="0">
                <a:latin typeface="Symbol"/>
                <a:cs typeface="Symbol"/>
              </a:rPr>
              <a:t>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bit </a:t>
            </a:r>
            <a:r>
              <a:rPr sz="2400" spc="-5" dirty="0">
                <a:latin typeface="Arial"/>
                <a:cs typeface="Arial"/>
              </a:rPr>
              <a:t>string </a:t>
            </a:r>
            <a:r>
              <a:rPr sz="2400" dirty="0">
                <a:latin typeface="Arial"/>
                <a:cs typeface="Arial"/>
              </a:rPr>
              <a:t>= 11 1110 1010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= </a:t>
            </a:r>
            <a:r>
              <a:rPr sz="2400" b="1" i="1" dirty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sz="2400" b="1" baseline="-20833" dirty="0">
                <a:solidFill>
                  <a:srgbClr val="FF2600"/>
                </a:solidFill>
                <a:latin typeface="Arial"/>
                <a:cs typeface="Arial"/>
              </a:rPr>
              <a:t>1 </a:t>
            </a:r>
            <a:r>
              <a:rPr sz="2400" b="1" spc="-5" dirty="0">
                <a:solidFill>
                  <a:srgbClr val="FF0000"/>
                </a:solidFill>
                <a:latin typeface="Symbol"/>
                <a:cs typeface="Symbol"/>
              </a:rPr>
              <a:t></a:t>
            </a:r>
            <a:r>
              <a:rPr sz="2400" b="1" spc="-16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i="1" dirty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sz="2400" b="1" baseline="-20833" dirty="0">
                <a:solidFill>
                  <a:srgbClr val="FF2600"/>
                </a:solidFill>
                <a:latin typeface="Arial"/>
                <a:cs typeface="Arial"/>
              </a:rPr>
              <a:t>2</a:t>
            </a:r>
            <a:endParaRPr sz="2400" baseline="-20833">
              <a:latin typeface="Arial"/>
              <a:cs typeface="Arial"/>
            </a:endParaRPr>
          </a:p>
          <a:p>
            <a:pPr marL="494665">
              <a:lnSpc>
                <a:spcPct val="100000"/>
              </a:lnSpc>
              <a:spcBef>
                <a:spcPts val="1220"/>
              </a:spcBef>
              <a:tabLst>
                <a:tab pos="780415" algn="l"/>
              </a:tabLst>
            </a:pPr>
            <a:r>
              <a:rPr sz="1300" spc="-480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300" spc="-480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400" i="1" dirty="0">
                <a:latin typeface="Arial"/>
                <a:cs typeface="Arial"/>
              </a:rPr>
              <a:t>S</a:t>
            </a:r>
            <a:r>
              <a:rPr sz="2400" baseline="-20833" dirty="0">
                <a:latin typeface="Arial"/>
                <a:cs typeface="Arial"/>
              </a:rPr>
              <a:t>1 </a:t>
            </a:r>
            <a:r>
              <a:rPr sz="2400" dirty="0">
                <a:latin typeface="Symbol"/>
                <a:cs typeface="Symbol"/>
              </a:rPr>
              <a:t>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Arial"/>
                <a:cs typeface="Arial"/>
              </a:rPr>
              <a:t>S</a:t>
            </a:r>
            <a:r>
              <a:rPr sz="2400" baseline="-20833" dirty="0">
                <a:latin typeface="Arial"/>
                <a:cs typeface="Arial"/>
              </a:rPr>
              <a:t>2 </a:t>
            </a:r>
            <a:r>
              <a:rPr sz="2400" dirty="0">
                <a:latin typeface="Arial"/>
                <a:cs typeface="Arial"/>
              </a:rPr>
              <a:t>= {1, 3,</a:t>
            </a:r>
            <a:r>
              <a:rPr sz="2400" spc="-18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5}</a:t>
            </a:r>
            <a:endParaRPr sz="2400">
              <a:latin typeface="Arial"/>
              <a:cs typeface="Arial"/>
            </a:endParaRPr>
          </a:p>
          <a:p>
            <a:pPr marL="1866900">
              <a:lnSpc>
                <a:spcPct val="100000"/>
              </a:lnSpc>
              <a:spcBef>
                <a:spcPts val="620"/>
              </a:spcBef>
            </a:pPr>
            <a:r>
              <a:rPr sz="2400" dirty="0">
                <a:latin typeface="Symbol"/>
                <a:cs typeface="Symbol"/>
              </a:rPr>
              <a:t>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bit </a:t>
            </a:r>
            <a:r>
              <a:rPr sz="2400" spc="-5" dirty="0">
                <a:latin typeface="Arial"/>
                <a:cs typeface="Arial"/>
              </a:rPr>
              <a:t>string </a:t>
            </a:r>
            <a:r>
              <a:rPr sz="2400" dirty="0">
                <a:latin typeface="Arial"/>
                <a:cs typeface="Arial"/>
              </a:rPr>
              <a:t>= 10 1010 0000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= </a:t>
            </a:r>
            <a:r>
              <a:rPr sz="2400" b="1" i="1" dirty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sz="2400" b="1" baseline="-20833" dirty="0">
                <a:solidFill>
                  <a:srgbClr val="FF2600"/>
                </a:solidFill>
                <a:latin typeface="Arial"/>
                <a:cs typeface="Arial"/>
              </a:rPr>
              <a:t>1 </a:t>
            </a:r>
            <a:r>
              <a:rPr sz="2400" b="1" spc="-5" dirty="0">
                <a:solidFill>
                  <a:srgbClr val="FF0000"/>
                </a:solidFill>
                <a:latin typeface="Symbol"/>
                <a:cs typeface="Symbol"/>
              </a:rPr>
              <a:t></a:t>
            </a:r>
            <a:r>
              <a:rPr sz="2400" b="1" spc="-16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i="1" dirty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sz="2400" b="1" baseline="-20833" dirty="0">
                <a:solidFill>
                  <a:srgbClr val="FF2600"/>
                </a:solidFill>
                <a:latin typeface="Arial"/>
                <a:cs typeface="Arial"/>
              </a:rPr>
              <a:t>2</a:t>
            </a:r>
            <a:endParaRPr sz="2400" baseline="-20833">
              <a:latin typeface="Arial"/>
              <a:cs typeface="Arial"/>
            </a:endParaRPr>
          </a:p>
          <a:p>
            <a:pPr marL="494665">
              <a:lnSpc>
                <a:spcPct val="100000"/>
              </a:lnSpc>
              <a:spcBef>
                <a:spcPts val="1220"/>
              </a:spcBef>
              <a:tabLst>
                <a:tab pos="780415" algn="l"/>
              </a:tabLst>
            </a:pPr>
            <a:r>
              <a:rPr sz="1300" spc="-480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300" spc="-480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400" i="1" dirty="0">
                <a:latin typeface="Arial"/>
                <a:cs typeface="Arial"/>
              </a:rPr>
              <a:t>S</a:t>
            </a:r>
            <a:r>
              <a:rPr sz="2400" baseline="-20833" dirty="0">
                <a:latin typeface="Arial"/>
                <a:cs typeface="Arial"/>
              </a:rPr>
              <a:t>1 </a:t>
            </a:r>
            <a:r>
              <a:rPr sz="2400" dirty="0">
                <a:latin typeface="Arial"/>
                <a:cs typeface="Arial"/>
              </a:rPr>
              <a:t>= {6, 7, 8, 9,</a:t>
            </a:r>
            <a:r>
              <a:rPr sz="2400" spc="-2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10}</a:t>
            </a:r>
            <a:endParaRPr sz="2400">
              <a:latin typeface="Arial"/>
              <a:cs typeface="Arial"/>
            </a:endParaRPr>
          </a:p>
          <a:p>
            <a:pPr marL="1866900">
              <a:lnSpc>
                <a:spcPct val="100000"/>
              </a:lnSpc>
              <a:spcBef>
                <a:spcPts val="520"/>
              </a:spcBef>
            </a:pPr>
            <a:r>
              <a:rPr sz="2400" dirty="0">
                <a:latin typeface="Symbol"/>
                <a:cs typeface="Symbol"/>
              </a:rPr>
              <a:t>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bit </a:t>
            </a:r>
            <a:r>
              <a:rPr sz="2400" spc="-5" dirty="0">
                <a:latin typeface="Arial"/>
                <a:cs typeface="Arial"/>
              </a:rPr>
              <a:t>string </a:t>
            </a:r>
            <a:r>
              <a:rPr sz="2400" dirty="0">
                <a:latin typeface="Arial"/>
                <a:cs typeface="Arial"/>
              </a:rPr>
              <a:t>= 00 0001 1111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=</a:t>
            </a:r>
            <a:r>
              <a:rPr sz="2400" spc="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Symbol"/>
                <a:cs typeface="Symbol"/>
              </a:rPr>
              <a:t></a:t>
            </a:r>
            <a:r>
              <a:rPr sz="2400" b="1" i="1" spc="-5" dirty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sz="2400" b="1" spc="-7" baseline="-20833" dirty="0">
                <a:solidFill>
                  <a:srgbClr val="FF2600"/>
                </a:solidFill>
                <a:latin typeface="Arial"/>
                <a:cs typeface="Arial"/>
              </a:rPr>
              <a:t>1</a:t>
            </a:r>
            <a:endParaRPr sz="2400" baseline="-20833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3659" rIns="0" bIns="0" rtlCol="0">
            <a:spAutoFit/>
          </a:bodyPr>
          <a:lstStyle/>
          <a:p>
            <a:pPr marL="114998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Examples of </a:t>
            </a:r>
            <a:r>
              <a:rPr dirty="0"/>
              <a:t>Sets as </a:t>
            </a:r>
            <a:r>
              <a:rPr spc="-5" dirty="0"/>
              <a:t>Bit </a:t>
            </a:r>
            <a:r>
              <a:rPr spc="-5" dirty="0" smtClean="0"/>
              <a:t>Strings</a:t>
            </a:r>
            <a:endParaRPr sz="1200" baseline="159722" dirty="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078666" y="5638799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599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9-</a:t>
            </a:r>
            <a:fld id="{81D60167-4931-47E6-BA6A-407CBD079E47}" type="slidenum">
              <a:rPr dirty="0"/>
              <a:pPr marL="12700">
                <a:lnSpc>
                  <a:spcPts val="1425"/>
                </a:lnSpc>
              </a:pPr>
              <a:t>17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7000" y="360363"/>
            <a:ext cx="8542336" cy="1052830"/>
            <a:chOff x="127000" y="360363"/>
            <a:chExt cx="8542336" cy="1052830"/>
          </a:xfrm>
        </p:grpSpPr>
        <p:sp>
          <p:nvSpPr>
            <p:cNvPr id="3" name="object 3"/>
            <p:cNvSpPr/>
            <p:nvPr/>
          </p:nvSpPr>
          <p:spPr>
            <a:xfrm>
              <a:off x="911224" y="890589"/>
              <a:ext cx="368299" cy="4746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7000" y="817564"/>
              <a:ext cx="560387" cy="42227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1999" y="360363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1052511"/>
                  </a:lnTo>
                  <a:lnTo>
                    <a:pt x="31750" y="1052511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2912" y="1150938"/>
              <a:ext cx="8226424" cy="317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229677" y="462281"/>
            <a:ext cx="318706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dirty="0"/>
              <a:t>Set</a:t>
            </a:r>
            <a:r>
              <a:rPr sz="4000" spc="-75" dirty="0"/>
              <a:t> </a:t>
            </a:r>
            <a:r>
              <a:rPr sz="4000" spc="-5" dirty="0"/>
              <a:t>Identities</a:t>
            </a:r>
            <a:endParaRPr sz="4000"/>
          </a:p>
        </p:txBody>
      </p:sp>
      <p:sp>
        <p:nvSpPr>
          <p:cNvPr id="10" name="object 10"/>
          <p:cNvSpPr txBox="1"/>
          <p:nvPr/>
        </p:nvSpPr>
        <p:spPr>
          <a:xfrm>
            <a:off x="1194752" y="1274890"/>
            <a:ext cx="1995170" cy="1438910"/>
          </a:xfrm>
          <a:prstGeom prst="rect">
            <a:avLst/>
          </a:prstGeom>
        </p:spPr>
        <p:txBody>
          <a:bodyPr vert="horz" wrap="square" lIns="0" tIns="1123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85"/>
              </a:spcBef>
              <a:tabLst>
                <a:tab pos="354965" algn="l"/>
              </a:tabLst>
            </a:pPr>
            <a:r>
              <a:rPr sz="1400" spc="-509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400" spc="-509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Arial"/>
                <a:cs typeface="Arial"/>
              </a:rPr>
              <a:t>Identity: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80"/>
              </a:spcBef>
              <a:tabLst>
                <a:tab pos="354965" algn="l"/>
              </a:tabLst>
            </a:pPr>
            <a:r>
              <a:rPr sz="1400" spc="-509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400" spc="-509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Arial"/>
                <a:cs typeface="Arial"/>
              </a:rPr>
              <a:t>Domination: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19"/>
              </a:spcBef>
              <a:tabLst>
                <a:tab pos="354965" algn="l"/>
              </a:tabLst>
            </a:pPr>
            <a:r>
              <a:rPr sz="1400" spc="-509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400" spc="-509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Arial"/>
                <a:cs typeface="Arial"/>
              </a:rPr>
              <a:t>Idempotent: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570793" y="1274890"/>
            <a:ext cx="3231515" cy="1438910"/>
          </a:xfrm>
          <a:prstGeom prst="rect">
            <a:avLst/>
          </a:prstGeom>
        </p:spPr>
        <p:txBody>
          <a:bodyPr vert="horz" wrap="square" lIns="0" tIns="112395" rIns="0" bIns="0" rtlCol="0">
            <a:spAutoFit/>
          </a:bodyPr>
          <a:lstStyle/>
          <a:p>
            <a:pPr marL="62865">
              <a:lnSpc>
                <a:spcPct val="100000"/>
              </a:lnSpc>
              <a:spcBef>
                <a:spcPts val="885"/>
              </a:spcBef>
            </a:pPr>
            <a:r>
              <a:rPr sz="2400" i="1" dirty="0">
                <a:solidFill>
                  <a:srgbClr val="3333CC"/>
                </a:solidFill>
                <a:latin typeface="Arial"/>
                <a:cs typeface="Arial"/>
              </a:rPr>
              <a:t>A </a:t>
            </a:r>
            <a:r>
              <a:rPr sz="2400" dirty="0">
                <a:solidFill>
                  <a:srgbClr val="434DD6"/>
                </a:solidFill>
                <a:latin typeface="Symbol"/>
                <a:cs typeface="Symbol"/>
              </a:rPr>
              <a:t></a:t>
            </a:r>
            <a:r>
              <a:rPr sz="2400" dirty="0">
                <a:solidFill>
                  <a:srgbClr val="434DD6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34DD6"/>
                </a:solidFill>
                <a:latin typeface="Symbol"/>
                <a:cs typeface="Symbol"/>
              </a:rPr>
              <a:t></a:t>
            </a:r>
            <a:r>
              <a:rPr sz="2400" dirty="0">
                <a:solidFill>
                  <a:srgbClr val="434DD6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333CC"/>
                </a:solidFill>
                <a:latin typeface="Arial"/>
                <a:cs typeface="Arial"/>
              </a:rPr>
              <a:t>= </a:t>
            </a:r>
            <a:r>
              <a:rPr sz="2400" i="1" dirty="0">
                <a:solidFill>
                  <a:srgbClr val="3333CC"/>
                </a:solidFill>
                <a:latin typeface="Arial"/>
                <a:cs typeface="Arial"/>
              </a:rPr>
              <a:t>A </a:t>
            </a:r>
            <a:r>
              <a:rPr sz="2400" dirty="0">
                <a:solidFill>
                  <a:srgbClr val="3333CC"/>
                </a:solidFill>
                <a:latin typeface="Arial"/>
                <a:cs typeface="Arial"/>
              </a:rPr>
              <a:t>= </a:t>
            </a:r>
            <a:r>
              <a:rPr sz="2400" i="1" dirty="0">
                <a:solidFill>
                  <a:srgbClr val="3333CC"/>
                </a:solidFill>
                <a:latin typeface="Arial"/>
                <a:cs typeface="Arial"/>
              </a:rPr>
              <a:t>A </a:t>
            </a:r>
            <a:r>
              <a:rPr sz="2400" dirty="0">
                <a:solidFill>
                  <a:srgbClr val="434DD6"/>
                </a:solidFill>
                <a:latin typeface="Symbol"/>
                <a:cs typeface="Symbol"/>
              </a:rPr>
              <a:t></a:t>
            </a:r>
            <a:r>
              <a:rPr sz="2400" spc="135" dirty="0">
                <a:solidFill>
                  <a:srgbClr val="434DD6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3333CC"/>
                </a:solidFill>
                <a:latin typeface="Arial"/>
                <a:cs typeface="Arial"/>
              </a:rPr>
              <a:t>U</a:t>
            </a:r>
            <a:endParaRPr sz="2400">
              <a:latin typeface="Arial"/>
              <a:cs typeface="Arial"/>
            </a:endParaRPr>
          </a:p>
          <a:p>
            <a:pPr marL="29209">
              <a:lnSpc>
                <a:spcPct val="100000"/>
              </a:lnSpc>
              <a:spcBef>
                <a:spcPts val="780"/>
              </a:spcBef>
              <a:tabLst>
                <a:tab pos="1762125" algn="l"/>
              </a:tabLst>
            </a:pPr>
            <a:r>
              <a:rPr sz="2400" i="1" dirty="0">
                <a:solidFill>
                  <a:srgbClr val="3333CC"/>
                </a:solidFill>
                <a:latin typeface="Arial"/>
                <a:cs typeface="Arial"/>
              </a:rPr>
              <a:t>A </a:t>
            </a:r>
            <a:r>
              <a:rPr sz="2400" dirty="0">
                <a:solidFill>
                  <a:srgbClr val="434DD6"/>
                </a:solidFill>
                <a:latin typeface="Symbol"/>
                <a:cs typeface="Symbol"/>
              </a:rPr>
              <a:t></a:t>
            </a:r>
            <a:r>
              <a:rPr sz="2400" dirty="0">
                <a:solidFill>
                  <a:srgbClr val="434DD6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3333CC"/>
                </a:solidFill>
                <a:latin typeface="Arial"/>
                <a:cs typeface="Arial"/>
              </a:rPr>
              <a:t>U </a:t>
            </a:r>
            <a:r>
              <a:rPr sz="2400" dirty="0">
                <a:solidFill>
                  <a:srgbClr val="3333CC"/>
                </a:solidFill>
                <a:latin typeface="Arial"/>
                <a:cs typeface="Arial"/>
              </a:rPr>
              <a:t>=</a:t>
            </a:r>
            <a:r>
              <a:rPr sz="2400" spc="6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400" i="1" dirty="0">
                <a:solidFill>
                  <a:srgbClr val="3333CC"/>
                </a:solidFill>
                <a:latin typeface="Arial"/>
                <a:cs typeface="Arial"/>
              </a:rPr>
              <a:t>U </a:t>
            </a:r>
            <a:r>
              <a:rPr sz="2400" dirty="0">
                <a:solidFill>
                  <a:srgbClr val="3333CC"/>
                </a:solidFill>
                <a:latin typeface="Arial"/>
                <a:cs typeface="Arial"/>
              </a:rPr>
              <a:t>,	</a:t>
            </a:r>
            <a:r>
              <a:rPr sz="2400" i="1" dirty="0">
                <a:solidFill>
                  <a:srgbClr val="3333CC"/>
                </a:solidFill>
                <a:latin typeface="Arial"/>
                <a:cs typeface="Arial"/>
              </a:rPr>
              <a:t>A </a:t>
            </a:r>
            <a:r>
              <a:rPr sz="2400" dirty="0">
                <a:solidFill>
                  <a:srgbClr val="434DD6"/>
                </a:solidFill>
                <a:latin typeface="Symbol"/>
                <a:cs typeface="Symbol"/>
              </a:rPr>
              <a:t></a:t>
            </a:r>
            <a:r>
              <a:rPr sz="2400" dirty="0">
                <a:solidFill>
                  <a:srgbClr val="434DD6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34DD6"/>
                </a:solidFill>
                <a:latin typeface="Symbol"/>
                <a:cs typeface="Symbol"/>
              </a:rPr>
              <a:t></a:t>
            </a:r>
            <a:r>
              <a:rPr sz="2400" dirty="0">
                <a:solidFill>
                  <a:srgbClr val="434DD6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333CC"/>
                </a:solidFill>
                <a:latin typeface="Arial"/>
                <a:cs typeface="Arial"/>
              </a:rPr>
              <a:t>=</a:t>
            </a:r>
            <a:r>
              <a:rPr sz="2400" spc="3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34DD6"/>
                </a:solidFill>
                <a:latin typeface="Symbol"/>
                <a:cs typeface="Symbol"/>
              </a:rPr>
              <a:t></a:t>
            </a:r>
            <a:endParaRPr sz="2400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  <a:spcBef>
                <a:spcPts val="919"/>
              </a:spcBef>
            </a:pPr>
            <a:r>
              <a:rPr sz="2400" i="1" dirty="0">
                <a:solidFill>
                  <a:srgbClr val="3333CC"/>
                </a:solidFill>
                <a:latin typeface="Arial"/>
                <a:cs typeface="Arial"/>
              </a:rPr>
              <a:t>A </a:t>
            </a:r>
            <a:r>
              <a:rPr sz="2400" dirty="0">
                <a:solidFill>
                  <a:srgbClr val="434DD6"/>
                </a:solidFill>
                <a:latin typeface="Symbol"/>
                <a:cs typeface="Symbol"/>
              </a:rPr>
              <a:t></a:t>
            </a:r>
            <a:r>
              <a:rPr sz="2400" dirty="0">
                <a:solidFill>
                  <a:srgbClr val="434DD6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3333CC"/>
                </a:solidFill>
                <a:latin typeface="Arial"/>
                <a:cs typeface="Arial"/>
              </a:rPr>
              <a:t>A </a:t>
            </a:r>
            <a:r>
              <a:rPr sz="2400" dirty="0">
                <a:solidFill>
                  <a:srgbClr val="3333CC"/>
                </a:solidFill>
                <a:latin typeface="Arial"/>
                <a:cs typeface="Arial"/>
              </a:rPr>
              <a:t>= </a:t>
            </a:r>
            <a:r>
              <a:rPr sz="2400" i="1" dirty="0">
                <a:solidFill>
                  <a:srgbClr val="3333CC"/>
                </a:solidFill>
                <a:latin typeface="Arial"/>
                <a:cs typeface="Arial"/>
              </a:rPr>
              <a:t>A , A </a:t>
            </a:r>
            <a:r>
              <a:rPr sz="2400" dirty="0">
                <a:solidFill>
                  <a:srgbClr val="434DD6"/>
                </a:solidFill>
                <a:latin typeface="Symbol"/>
                <a:cs typeface="Symbol"/>
              </a:rPr>
              <a:t></a:t>
            </a:r>
            <a:r>
              <a:rPr sz="2400" dirty="0">
                <a:solidFill>
                  <a:srgbClr val="434DD6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3333CC"/>
                </a:solidFill>
                <a:latin typeface="Arial"/>
                <a:cs typeface="Arial"/>
              </a:rPr>
              <a:t>A </a:t>
            </a:r>
            <a:r>
              <a:rPr sz="2400" dirty="0">
                <a:solidFill>
                  <a:srgbClr val="3333CC"/>
                </a:solidFill>
                <a:latin typeface="Arial"/>
                <a:cs typeface="Arial"/>
              </a:rPr>
              <a:t>=</a:t>
            </a:r>
            <a:r>
              <a:rPr sz="2400" spc="4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400" i="1" dirty="0">
                <a:solidFill>
                  <a:srgbClr val="3333CC"/>
                </a:solidFill>
                <a:latin typeface="Arial"/>
                <a:cs typeface="Arial"/>
              </a:rPr>
              <a:t>A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94752" y="2675446"/>
            <a:ext cx="6607175" cy="990600"/>
          </a:xfrm>
          <a:prstGeom prst="rect">
            <a:avLst/>
          </a:prstGeom>
        </p:spPr>
        <p:txBody>
          <a:bodyPr vert="horz" wrap="square" lIns="0" tIns="129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20"/>
              </a:spcBef>
              <a:tabLst>
                <a:tab pos="354965" algn="l"/>
              </a:tabLst>
            </a:pPr>
            <a:r>
              <a:rPr sz="1400" spc="-509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400" spc="-509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400" dirty="0">
                <a:latin typeface="Arial"/>
                <a:cs typeface="Arial"/>
              </a:rPr>
              <a:t>Double </a:t>
            </a:r>
            <a:r>
              <a:rPr sz="2400" spc="-5" dirty="0">
                <a:latin typeface="Arial"/>
                <a:cs typeface="Arial"/>
              </a:rPr>
              <a:t>complement: </a:t>
            </a:r>
            <a:r>
              <a:rPr sz="2400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400" i="1" dirty="0">
                <a:solidFill>
                  <a:srgbClr val="3333CC"/>
                </a:solidFill>
                <a:latin typeface="Arial"/>
                <a:cs typeface="Arial"/>
              </a:rPr>
              <a:t>A</a:t>
            </a:r>
            <a:r>
              <a:rPr sz="2400" dirty="0">
                <a:solidFill>
                  <a:srgbClr val="3333CC"/>
                </a:solidFill>
                <a:latin typeface="Arial"/>
                <a:cs typeface="Arial"/>
              </a:rPr>
              <a:t>) </a:t>
            </a:r>
            <a:r>
              <a:rPr sz="2400" i="1" dirty="0">
                <a:solidFill>
                  <a:srgbClr val="3333CC"/>
                </a:solidFill>
                <a:latin typeface="Arial"/>
                <a:cs typeface="Arial"/>
              </a:rPr>
              <a:t>=</a:t>
            </a:r>
            <a:r>
              <a:rPr sz="2400" i="1" spc="-1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400" i="1" dirty="0">
                <a:solidFill>
                  <a:srgbClr val="3333CC"/>
                </a:solidFill>
                <a:latin typeface="Arial"/>
                <a:cs typeface="Arial"/>
              </a:rPr>
              <a:t>A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20"/>
              </a:spcBef>
              <a:tabLst>
                <a:tab pos="354965" algn="l"/>
                <a:tab pos="2404745" algn="l"/>
                <a:tab pos="4625975" algn="l"/>
              </a:tabLst>
            </a:pPr>
            <a:r>
              <a:rPr sz="1400" spc="-509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400" spc="-509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Arial"/>
                <a:cs typeface="Arial"/>
              </a:rPr>
              <a:t>Commutative:	</a:t>
            </a:r>
            <a:r>
              <a:rPr sz="2400" i="1" dirty="0">
                <a:solidFill>
                  <a:srgbClr val="3333CC"/>
                </a:solidFill>
                <a:latin typeface="Arial"/>
                <a:cs typeface="Arial"/>
              </a:rPr>
              <a:t>A </a:t>
            </a:r>
            <a:r>
              <a:rPr sz="2400" dirty="0">
                <a:solidFill>
                  <a:srgbClr val="434DD6"/>
                </a:solidFill>
                <a:latin typeface="Symbol"/>
                <a:cs typeface="Symbol"/>
              </a:rPr>
              <a:t></a:t>
            </a:r>
            <a:r>
              <a:rPr sz="2400" dirty="0">
                <a:solidFill>
                  <a:srgbClr val="434DD6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3333CC"/>
                </a:solidFill>
                <a:latin typeface="Arial"/>
                <a:cs typeface="Arial"/>
              </a:rPr>
              <a:t>B </a:t>
            </a:r>
            <a:r>
              <a:rPr sz="2400" dirty="0">
                <a:solidFill>
                  <a:srgbClr val="3333CC"/>
                </a:solidFill>
                <a:latin typeface="Arial"/>
                <a:cs typeface="Arial"/>
              </a:rPr>
              <a:t>= </a:t>
            </a:r>
            <a:r>
              <a:rPr sz="2400" i="1" dirty="0">
                <a:solidFill>
                  <a:srgbClr val="3333CC"/>
                </a:solidFill>
                <a:latin typeface="Arial"/>
                <a:cs typeface="Arial"/>
              </a:rPr>
              <a:t>B</a:t>
            </a:r>
            <a:r>
              <a:rPr sz="2400" i="1" spc="6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34DD6"/>
                </a:solidFill>
                <a:latin typeface="Symbol"/>
                <a:cs typeface="Symbol"/>
              </a:rPr>
              <a:t></a:t>
            </a:r>
            <a:r>
              <a:rPr sz="2400" spc="65" dirty="0">
                <a:solidFill>
                  <a:srgbClr val="434DD6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3333CC"/>
                </a:solidFill>
                <a:latin typeface="Arial"/>
                <a:cs typeface="Arial"/>
              </a:rPr>
              <a:t>A</a:t>
            </a:r>
            <a:r>
              <a:rPr sz="2400" dirty="0">
                <a:solidFill>
                  <a:srgbClr val="3333CC"/>
                </a:solidFill>
                <a:latin typeface="Arial"/>
                <a:cs typeface="Arial"/>
              </a:rPr>
              <a:t>,	</a:t>
            </a:r>
            <a:r>
              <a:rPr sz="2400" i="1" dirty="0">
                <a:solidFill>
                  <a:srgbClr val="3333CC"/>
                </a:solidFill>
                <a:latin typeface="Arial"/>
                <a:cs typeface="Arial"/>
              </a:rPr>
              <a:t>A </a:t>
            </a:r>
            <a:r>
              <a:rPr sz="2400" dirty="0">
                <a:solidFill>
                  <a:srgbClr val="434DD6"/>
                </a:solidFill>
                <a:latin typeface="Symbol"/>
                <a:cs typeface="Symbol"/>
              </a:rPr>
              <a:t></a:t>
            </a:r>
            <a:r>
              <a:rPr sz="2400" dirty="0">
                <a:solidFill>
                  <a:srgbClr val="434DD6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3333CC"/>
                </a:solidFill>
                <a:latin typeface="Arial"/>
                <a:cs typeface="Arial"/>
              </a:rPr>
              <a:t>B </a:t>
            </a:r>
            <a:r>
              <a:rPr sz="2400" dirty="0">
                <a:solidFill>
                  <a:srgbClr val="3333CC"/>
                </a:solidFill>
                <a:latin typeface="Arial"/>
                <a:cs typeface="Arial"/>
              </a:rPr>
              <a:t>= </a:t>
            </a:r>
            <a:r>
              <a:rPr sz="2400" i="1" dirty="0">
                <a:solidFill>
                  <a:srgbClr val="3333CC"/>
                </a:solidFill>
                <a:latin typeface="Arial"/>
                <a:cs typeface="Arial"/>
              </a:rPr>
              <a:t>B </a:t>
            </a:r>
            <a:r>
              <a:rPr sz="2400" dirty="0">
                <a:solidFill>
                  <a:srgbClr val="434DD6"/>
                </a:solidFill>
                <a:latin typeface="Symbol"/>
                <a:cs typeface="Symbol"/>
              </a:rPr>
              <a:t></a:t>
            </a:r>
            <a:r>
              <a:rPr sz="2400" spc="30" dirty="0">
                <a:solidFill>
                  <a:srgbClr val="434DD6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3333CC"/>
                </a:solidFill>
                <a:latin typeface="Arial"/>
                <a:cs typeface="Arial"/>
              </a:rPr>
              <a:t>A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94752" y="3744786"/>
            <a:ext cx="19951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400" spc="-509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400" spc="-509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Arial"/>
                <a:cs typeface="Arial"/>
              </a:rPr>
              <a:t>Associative:</a:t>
            </a:r>
            <a:endParaRPr sz="2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502928" y="3744786"/>
            <a:ext cx="4620895" cy="208026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79375" marR="810260" indent="17145">
              <a:lnSpc>
                <a:spcPct val="101899"/>
              </a:lnSpc>
              <a:spcBef>
                <a:spcPts val="45"/>
              </a:spcBef>
            </a:pPr>
            <a:r>
              <a:rPr sz="2400" i="1" dirty="0">
                <a:solidFill>
                  <a:srgbClr val="3333CC"/>
                </a:solidFill>
                <a:latin typeface="Arial"/>
                <a:cs typeface="Arial"/>
              </a:rPr>
              <a:t>A </a:t>
            </a:r>
            <a:r>
              <a:rPr sz="2400" dirty="0">
                <a:solidFill>
                  <a:srgbClr val="434DD6"/>
                </a:solidFill>
                <a:latin typeface="Symbol"/>
                <a:cs typeface="Symbol"/>
              </a:rPr>
              <a:t></a:t>
            </a:r>
            <a:r>
              <a:rPr sz="2400" dirty="0">
                <a:solidFill>
                  <a:srgbClr val="434DD6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400" i="1" dirty="0">
                <a:solidFill>
                  <a:srgbClr val="3333CC"/>
                </a:solidFill>
                <a:latin typeface="Arial"/>
                <a:cs typeface="Arial"/>
              </a:rPr>
              <a:t>B </a:t>
            </a:r>
            <a:r>
              <a:rPr sz="2400" dirty="0">
                <a:solidFill>
                  <a:srgbClr val="434DD6"/>
                </a:solidFill>
                <a:latin typeface="Symbol"/>
                <a:cs typeface="Symbol"/>
              </a:rPr>
              <a:t></a:t>
            </a:r>
            <a:r>
              <a:rPr sz="2400" dirty="0">
                <a:solidFill>
                  <a:srgbClr val="434DD6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3333CC"/>
                </a:solidFill>
                <a:latin typeface="Arial"/>
                <a:cs typeface="Arial"/>
              </a:rPr>
              <a:t>C</a:t>
            </a:r>
            <a:r>
              <a:rPr sz="2400" dirty="0">
                <a:solidFill>
                  <a:srgbClr val="3333CC"/>
                </a:solidFill>
                <a:latin typeface="Arial"/>
                <a:cs typeface="Arial"/>
              </a:rPr>
              <a:t>) = (</a:t>
            </a:r>
            <a:r>
              <a:rPr sz="2400" i="1" dirty="0">
                <a:solidFill>
                  <a:srgbClr val="3333CC"/>
                </a:solidFill>
                <a:latin typeface="Arial"/>
                <a:cs typeface="Arial"/>
              </a:rPr>
              <a:t>A </a:t>
            </a:r>
            <a:r>
              <a:rPr sz="2400" dirty="0">
                <a:solidFill>
                  <a:srgbClr val="434DD6"/>
                </a:solidFill>
                <a:latin typeface="Symbol"/>
                <a:cs typeface="Symbol"/>
              </a:rPr>
              <a:t></a:t>
            </a:r>
            <a:r>
              <a:rPr sz="2400" dirty="0">
                <a:solidFill>
                  <a:srgbClr val="434DD6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3333CC"/>
                </a:solidFill>
                <a:latin typeface="Arial"/>
                <a:cs typeface="Arial"/>
              </a:rPr>
              <a:t>B</a:t>
            </a:r>
            <a:r>
              <a:rPr sz="2400" dirty="0">
                <a:solidFill>
                  <a:srgbClr val="3333CC"/>
                </a:solidFill>
                <a:latin typeface="Arial"/>
                <a:cs typeface="Arial"/>
              </a:rPr>
              <a:t>) </a:t>
            </a:r>
            <a:r>
              <a:rPr sz="2400" dirty="0">
                <a:solidFill>
                  <a:srgbClr val="434DD6"/>
                </a:solidFill>
                <a:latin typeface="Symbol"/>
                <a:cs typeface="Symbol"/>
              </a:rPr>
              <a:t></a:t>
            </a:r>
            <a:r>
              <a:rPr sz="2400" dirty="0">
                <a:solidFill>
                  <a:srgbClr val="434DD6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3333CC"/>
                </a:solidFill>
                <a:latin typeface="Arial"/>
                <a:cs typeface="Arial"/>
              </a:rPr>
              <a:t>C</a:t>
            </a:r>
            <a:r>
              <a:rPr sz="2400" dirty="0">
                <a:solidFill>
                  <a:srgbClr val="3333CC"/>
                </a:solidFill>
                <a:latin typeface="Arial"/>
                <a:cs typeface="Arial"/>
              </a:rPr>
              <a:t>,  </a:t>
            </a:r>
            <a:r>
              <a:rPr sz="2400" i="1" dirty="0">
                <a:solidFill>
                  <a:srgbClr val="3333CC"/>
                </a:solidFill>
                <a:latin typeface="Arial"/>
                <a:cs typeface="Arial"/>
              </a:rPr>
              <a:t>A </a:t>
            </a:r>
            <a:r>
              <a:rPr sz="2400" dirty="0">
                <a:solidFill>
                  <a:srgbClr val="434DD6"/>
                </a:solidFill>
                <a:latin typeface="Symbol"/>
                <a:cs typeface="Symbol"/>
              </a:rPr>
              <a:t></a:t>
            </a:r>
            <a:r>
              <a:rPr sz="2400" dirty="0">
                <a:solidFill>
                  <a:srgbClr val="434DD6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400" i="1" dirty="0">
                <a:solidFill>
                  <a:srgbClr val="3333CC"/>
                </a:solidFill>
                <a:latin typeface="Arial"/>
                <a:cs typeface="Arial"/>
              </a:rPr>
              <a:t>B </a:t>
            </a:r>
            <a:r>
              <a:rPr sz="2400" dirty="0">
                <a:solidFill>
                  <a:srgbClr val="434DD6"/>
                </a:solidFill>
                <a:latin typeface="Symbol"/>
                <a:cs typeface="Symbol"/>
              </a:rPr>
              <a:t></a:t>
            </a:r>
            <a:r>
              <a:rPr sz="2400" dirty="0">
                <a:solidFill>
                  <a:srgbClr val="434DD6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3333CC"/>
                </a:solidFill>
                <a:latin typeface="Arial"/>
                <a:cs typeface="Arial"/>
              </a:rPr>
              <a:t>C</a:t>
            </a:r>
            <a:r>
              <a:rPr sz="2400" dirty="0">
                <a:solidFill>
                  <a:srgbClr val="3333CC"/>
                </a:solidFill>
                <a:latin typeface="Arial"/>
                <a:cs typeface="Arial"/>
              </a:rPr>
              <a:t>) = (</a:t>
            </a:r>
            <a:r>
              <a:rPr sz="2400" i="1" dirty="0">
                <a:solidFill>
                  <a:srgbClr val="3333CC"/>
                </a:solidFill>
                <a:latin typeface="Arial"/>
                <a:cs typeface="Arial"/>
              </a:rPr>
              <a:t>A </a:t>
            </a:r>
            <a:r>
              <a:rPr sz="2400" dirty="0">
                <a:solidFill>
                  <a:srgbClr val="434DD6"/>
                </a:solidFill>
                <a:latin typeface="Symbol"/>
                <a:cs typeface="Symbol"/>
              </a:rPr>
              <a:t></a:t>
            </a:r>
            <a:r>
              <a:rPr sz="2400" dirty="0">
                <a:solidFill>
                  <a:srgbClr val="434DD6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3333CC"/>
                </a:solidFill>
                <a:latin typeface="Arial"/>
                <a:cs typeface="Arial"/>
              </a:rPr>
              <a:t>B</a:t>
            </a:r>
            <a:r>
              <a:rPr sz="2400" dirty="0">
                <a:solidFill>
                  <a:srgbClr val="3333CC"/>
                </a:solidFill>
                <a:latin typeface="Arial"/>
                <a:cs typeface="Arial"/>
              </a:rPr>
              <a:t>) </a:t>
            </a:r>
            <a:r>
              <a:rPr sz="2400" dirty="0">
                <a:solidFill>
                  <a:srgbClr val="434DD6"/>
                </a:solidFill>
                <a:latin typeface="Symbol"/>
                <a:cs typeface="Symbol"/>
              </a:rPr>
              <a:t></a:t>
            </a:r>
            <a:r>
              <a:rPr sz="2400" spc="165" dirty="0">
                <a:solidFill>
                  <a:srgbClr val="434DD6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3333CC"/>
                </a:solidFill>
                <a:latin typeface="Arial"/>
                <a:cs typeface="Arial"/>
              </a:rPr>
              <a:t>C</a:t>
            </a:r>
            <a:endParaRPr sz="2400">
              <a:latin typeface="Arial"/>
              <a:cs typeface="Arial"/>
            </a:endParaRPr>
          </a:p>
          <a:p>
            <a:pPr marL="62865">
              <a:lnSpc>
                <a:spcPct val="100000"/>
              </a:lnSpc>
              <a:spcBef>
                <a:spcPts val="785"/>
              </a:spcBef>
            </a:pPr>
            <a:r>
              <a:rPr sz="2400" i="1" dirty="0">
                <a:solidFill>
                  <a:srgbClr val="3333CC"/>
                </a:solidFill>
                <a:latin typeface="Arial"/>
                <a:cs typeface="Arial"/>
              </a:rPr>
              <a:t>A </a:t>
            </a:r>
            <a:r>
              <a:rPr sz="2400" dirty="0">
                <a:solidFill>
                  <a:srgbClr val="434DD6"/>
                </a:solidFill>
                <a:latin typeface="Symbol"/>
                <a:cs typeface="Symbol"/>
              </a:rPr>
              <a:t></a:t>
            </a:r>
            <a:r>
              <a:rPr sz="2400" dirty="0">
                <a:solidFill>
                  <a:srgbClr val="434DD6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400" i="1" dirty="0">
                <a:solidFill>
                  <a:srgbClr val="3333CC"/>
                </a:solidFill>
                <a:latin typeface="Arial"/>
                <a:cs typeface="Arial"/>
              </a:rPr>
              <a:t>B </a:t>
            </a:r>
            <a:r>
              <a:rPr sz="2400" dirty="0">
                <a:solidFill>
                  <a:srgbClr val="434DD6"/>
                </a:solidFill>
                <a:latin typeface="Symbol"/>
                <a:cs typeface="Symbol"/>
              </a:rPr>
              <a:t></a:t>
            </a:r>
            <a:r>
              <a:rPr sz="2400" dirty="0">
                <a:solidFill>
                  <a:srgbClr val="434DD6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3333CC"/>
                </a:solidFill>
                <a:latin typeface="Arial"/>
                <a:cs typeface="Arial"/>
              </a:rPr>
              <a:t>C</a:t>
            </a:r>
            <a:r>
              <a:rPr sz="2400" dirty="0">
                <a:solidFill>
                  <a:srgbClr val="3333CC"/>
                </a:solidFill>
                <a:latin typeface="Arial"/>
                <a:cs typeface="Arial"/>
              </a:rPr>
              <a:t>) = (</a:t>
            </a:r>
            <a:r>
              <a:rPr sz="2400" i="1" dirty="0">
                <a:solidFill>
                  <a:srgbClr val="3333CC"/>
                </a:solidFill>
                <a:latin typeface="Arial"/>
                <a:cs typeface="Arial"/>
              </a:rPr>
              <a:t>A </a:t>
            </a:r>
            <a:r>
              <a:rPr sz="2400" dirty="0">
                <a:solidFill>
                  <a:srgbClr val="434DD6"/>
                </a:solidFill>
                <a:latin typeface="Symbol"/>
                <a:cs typeface="Symbol"/>
              </a:rPr>
              <a:t></a:t>
            </a:r>
            <a:r>
              <a:rPr sz="2400" dirty="0">
                <a:solidFill>
                  <a:srgbClr val="434DD6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3333CC"/>
                </a:solidFill>
                <a:latin typeface="Arial"/>
                <a:cs typeface="Arial"/>
              </a:rPr>
              <a:t>B</a:t>
            </a:r>
            <a:r>
              <a:rPr sz="2400" dirty="0">
                <a:solidFill>
                  <a:srgbClr val="3333CC"/>
                </a:solidFill>
                <a:latin typeface="Arial"/>
                <a:cs typeface="Arial"/>
              </a:rPr>
              <a:t>) </a:t>
            </a:r>
            <a:r>
              <a:rPr sz="2400" dirty="0">
                <a:solidFill>
                  <a:srgbClr val="434DD6"/>
                </a:solidFill>
                <a:latin typeface="Symbol"/>
                <a:cs typeface="Symbol"/>
              </a:rPr>
              <a:t></a:t>
            </a:r>
            <a:r>
              <a:rPr sz="2400" dirty="0">
                <a:solidFill>
                  <a:srgbClr val="434DD6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400" i="1" dirty="0">
                <a:solidFill>
                  <a:srgbClr val="3333CC"/>
                </a:solidFill>
                <a:latin typeface="Arial"/>
                <a:cs typeface="Arial"/>
              </a:rPr>
              <a:t>A </a:t>
            </a:r>
            <a:r>
              <a:rPr sz="2400" dirty="0">
                <a:solidFill>
                  <a:srgbClr val="434DD6"/>
                </a:solidFill>
                <a:latin typeface="Symbol"/>
                <a:cs typeface="Symbol"/>
              </a:rPr>
              <a:t></a:t>
            </a:r>
            <a:r>
              <a:rPr sz="2400" spc="220" dirty="0">
                <a:solidFill>
                  <a:srgbClr val="434DD6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3333CC"/>
                </a:solidFill>
                <a:latin typeface="Arial"/>
                <a:cs typeface="Arial"/>
              </a:rPr>
              <a:t>C</a:t>
            </a:r>
            <a:r>
              <a:rPr sz="2400" dirty="0">
                <a:solidFill>
                  <a:srgbClr val="3333CC"/>
                </a:solidFill>
                <a:latin typeface="Arial"/>
                <a:cs typeface="Arial"/>
              </a:rPr>
              <a:t>),</a:t>
            </a:r>
            <a:endParaRPr sz="2400">
              <a:latin typeface="Arial"/>
              <a:cs typeface="Arial"/>
            </a:endParaRPr>
          </a:p>
          <a:p>
            <a:pPr marL="79375">
              <a:lnSpc>
                <a:spcPct val="100000"/>
              </a:lnSpc>
              <a:spcBef>
                <a:spcPts val="55"/>
              </a:spcBef>
            </a:pPr>
            <a:r>
              <a:rPr sz="2400" i="1" dirty="0">
                <a:solidFill>
                  <a:srgbClr val="3333CC"/>
                </a:solidFill>
                <a:latin typeface="Arial"/>
                <a:cs typeface="Arial"/>
              </a:rPr>
              <a:t>A </a:t>
            </a:r>
            <a:r>
              <a:rPr sz="2400" dirty="0">
                <a:solidFill>
                  <a:srgbClr val="434DD6"/>
                </a:solidFill>
                <a:latin typeface="Symbol"/>
                <a:cs typeface="Symbol"/>
              </a:rPr>
              <a:t></a:t>
            </a:r>
            <a:r>
              <a:rPr sz="2400" dirty="0">
                <a:solidFill>
                  <a:srgbClr val="434DD6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400" i="1" dirty="0">
                <a:solidFill>
                  <a:srgbClr val="3333CC"/>
                </a:solidFill>
                <a:latin typeface="Arial"/>
                <a:cs typeface="Arial"/>
              </a:rPr>
              <a:t>B </a:t>
            </a:r>
            <a:r>
              <a:rPr sz="2400" dirty="0">
                <a:solidFill>
                  <a:srgbClr val="434DD6"/>
                </a:solidFill>
                <a:latin typeface="Symbol"/>
                <a:cs typeface="Symbol"/>
              </a:rPr>
              <a:t></a:t>
            </a:r>
            <a:r>
              <a:rPr sz="2400" dirty="0">
                <a:solidFill>
                  <a:srgbClr val="434DD6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3333CC"/>
                </a:solidFill>
                <a:latin typeface="Arial"/>
                <a:cs typeface="Arial"/>
              </a:rPr>
              <a:t>C</a:t>
            </a:r>
            <a:r>
              <a:rPr sz="2400" dirty="0">
                <a:solidFill>
                  <a:srgbClr val="3333CC"/>
                </a:solidFill>
                <a:latin typeface="Arial"/>
                <a:cs typeface="Arial"/>
              </a:rPr>
              <a:t>) = (</a:t>
            </a:r>
            <a:r>
              <a:rPr sz="2400" i="1" dirty="0">
                <a:solidFill>
                  <a:srgbClr val="3333CC"/>
                </a:solidFill>
                <a:latin typeface="Arial"/>
                <a:cs typeface="Arial"/>
              </a:rPr>
              <a:t>A </a:t>
            </a:r>
            <a:r>
              <a:rPr sz="2400" dirty="0">
                <a:solidFill>
                  <a:srgbClr val="434DD6"/>
                </a:solidFill>
                <a:latin typeface="Symbol"/>
                <a:cs typeface="Symbol"/>
              </a:rPr>
              <a:t></a:t>
            </a:r>
            <a:r>
              <a:rPr sz="2400" dirty="0">
                <a:solidFill>
                  <a:srgbClr val="434DD6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3333CC"/>
                </a:solidFill>
                <a:latin typeface="Arial"/>
                <a:cs typeface="Arial"/>
              </a:rPr>
              <a:t>B</a:t>
            </a:r>
            <a:r>
              <a:rPr sz="2400" dirty="0">
                <a:solidFill>
                  <a:srgbClr val="3333CC"/>
                </a:solidFill>
                <a:latin typeface="Arial"/>
                <a:cs typeface="Arial"/>
              </a:rPr>
              <a:t>) </a:t>
            </a:r>
            <a:r>
              <a:rPr sz="2400" dirty="0">
                <a:solidFill>
                  <a:srgbClr val="434DD6"/>
                </a:solidFill>
                <a:latin typeface="Symbol"/>
                <a:cs typeface="Symbol"/>
              </a:rPr>
              <a:t></a:t>
            </a:r>
            <a:r>
              <a:rPr sz="2400" dirty="0">
                <a:solidFill>
                  <a:srgbClr val="434DD6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400" i="1" dirty="0">
                <a:solidFill>
                  <a:srgbClr val="3333CC"/>
                </a:solidFill>
                <a:latin typeface="Arial"/>
                <a:cs typeface="Arial"/>
              </a:rPr>
              <a:t>A </a:t>
            </a:r>
            <a:r>
              <a:rPr sz="2400" dirty="0">
                <a:solidFill>
                  <a:srgbClr val="434DD6"/>
                </a:solidFill>
                <a:latin typeface="Symbol"/>
                <a:cs typeface="Symbol"/>
              </a:rPr>
              <a:t></a:t>
            </a:r>
            <a:r>
              <a:rPr sz="2400" spc="229" dirty="0">
                <a:solidFill>
                  <a:srgbClr val="434DD6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3333CC"/>
                </a:solidFill>
                <a:latin typeface="Arial"/>
                <a:cs typeface="Arial"/>
              </a:rPr>
              <a:t>C</a:t>
            </a:r>
            <a:r>
              <a:rPr sz="2400" dirty="0">
                <a:solidFill>
                  <a:srgbClr val="3333CC"/>
                </a:solidFill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85"/>
              </a:spcBef>
              <a:tabLst>
                <a:tab pos="2437130" algn="l"/>
              </a:tabLst>
            </a:pPr>
            <a:r>
              <a:rPr sz="2400" i="1" dirty="0">
                <a:solidFill>
                  <a:srgbClr val="3333CC"/>
                </a:solidFill>
                <a:latin typeface="Arial"/>
                <a:cs typeface="Arial"/>
              </a:rPr>
              <a:t>A </a:t>
            </a:r>
            <a:r>
              <a:rPr sz="2400" dirty="0">
                <a:solidFill>
                  <a:srgbClr val="434DD6"/>
                </a:solidFill>
                <a:latin typeface="Symbol"/>
                <a:cs typeface="Symbol"/>
              </a:rPr>
              <a:t></a:t>
            </a:r>
            <a:r>
              <a:rPr sz="2400" dirty="0">
                <a:solidFill>
                  <a:srgbClr val="434DD6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400" i="1" dirty="0">
                <a:solidFill>
                  <a:srgbClr val="3333CC"/>
                </a:solidFill>
                <a:latin typeface="Arial"/>
                <a:cs typeface="Arial"/>
              </a:rPr>
              <a:t>A </a:t>
            </a:r>
            <a:r>
              <a:rPr sz="2400" dirty="0">
                <a:solidFill>
                  <a:srgbClr val="434DD6"/>
                </a:solidFill>
                <a:latin typeface="Symbol"/>
                <a:cs typeface="Symbol"/>
              </a:rPr>
              <a:t></a:t>
            </a:r>
            <a:r>
              <a:rPr sz="2400" dirty="0">
                <a:solidFill>
                  <a:srgbClr val="434DD6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3333CC"/>
                </a:solidFill>
                <a:latin typeface="Arial"/>
                <a:cs typeface="Arial"/>
              </a:rPr>
              <a:t>B</a:t>
            </a:r>
            <a:r>
              <a:rPr sz="2400" dirty="0">
                <a:solidFill>
                  <a:srgbClr val="3333CC"/>
                </a:solidFill>
                <a:latin typeface="Arial"/>
                <a:cs typeface="Arial"/>
              </a:rPr>
              <a:t>)</a:t>
            </a:r>
            <a:r>
              <a:rPr sz="2400" spc="12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CC"/>
                </a:solidFill>
                <a:latin typeface="Arial"/>
                <a:cs typeface="Arial"/>
              </a:rPr>
              <a:t>= </a:t>
            </a:r>
            <a:r>
              <a:rPr sz="2400" i="1" dirty="0">
                <a:solidFill>
                  <a:srgbClr val="3333CC"/>
                </a:solidFill>
                <a:latin typeface="Arial"/>
                <a:cs typeface="Arial"/>
              </a:rPr>
              <a:t>A</a:t>
            </a:r>
            <a:r>
              <a:rPr sz="2400" dirty="0">
                <a:solidFill>
                  <a:srgbClr val="3333CC"/>
                </a:solidFill>
                <a:latin typeface="Arial"/>
                <a:cs typeface="Arial"/>
              </a:rPr>
              <a:t>,	</a:t>
            </a:r>
            <a:r>
              <a:rPr sz="2400" i="1" dirty="0">
                <a:solidFill>
                  <a:srgbClr val="3333CC"/>
                </a:solidFill>
                <a:latin typeface="Arial"/>
                <a:cs typeface="Arial"/>
              </a:rPr>
              <a:t>A </a:t>
            </a:r>
            <a:r>
              <a:rPr sz="2400" dirty="0">
                <a:solidFill>
                  <a:srgbClr val="434DD6"/>
                </a:solidFill>
                <a:latin typeface="Symbol"/>
                <a:cs typeface="Symbol"/>
              </a:rPr>
              <a:t></a:t>
            </a:r>
            <a:r>
              <a:rPr sz="2400" dirty="0">
                <a:solidFill>
                  <a:srgbClr val="434DD6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400" i="1" dirty="0">
                <a:solidFill>
                  <a:srgbClr val="3333CC"/>
                </a:solidFill>
                <a:latin typeface="Arial"/>
                <a:cs typeface="Arial"/>
              </a:rPr>
              <a:t>A </a:t>
            </a:r>
            <a:r>
              <a:rPr sz="2400" dirty="0">
                <a:solidFill>
                  <a:srgbClr val="434DD6"/>
                </a:solidFill>
                <a:latin typeface="Symbol"/>
                <a:cs typeface="Symbol"/>
              </a:rPr>
              <a:t></a:t>
            </a:r>
            <a:r>
              <a:rPr sz="2400" dirty="0">
                <a:solidFill>
                  <a:srgbClr val="434DD6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3333CC"/>
                </a:solidFill>
                <a:latin typeface="Arial"/>
                <a:cs typeface="Arial"/>
              </a:rPr>
              <a:t>B</a:t>
            </a:r>
            <a:r>
              <a:rPr sz="2400" dirty="0">
                <a:solidFill>
                  <a:srgbClr val="3333CC"/>
                </a:solidFill>
                <a:latin typeface="Arial"/>
                <a:cs typeface="Arial"/>
              </a:rPr>
              <a:t>) =</a:t>
            </a:r>
            <a:r>
              <a:rPr sz="2400" spc="3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400" i="1" dirty="0">
                <a:solidFill>
                  <a:srgbClr val="3333CC"/>
                </a:solidFill>
                <a:latin typeface="Arial"/>
                <a:cs typeface="Arial"/>
              </a:rPr>
              <a:t>A</a:t>
            </a:r>
            <a:endParaRPr sz="2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194752" y="4582986"/>
            <a:ext cx="19608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400" spc="-509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400" spc="-509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Arial"/>
                <a:cs typeface="Arial"/>
              </a:rPr>
              <a:t>Distributive:</a:t>
            </a:r>
            <a:endParaRPr sz="2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94752" y="5433886"/>
            <a:ext cx="191071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400" spc="-509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400" spc="-509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Arial"/>
                <a:cs typeface="Arial"/>
              </a:rPr>
              <a:t>Absorption:</a:t>
            </a:r>
            <a:endParaRPr sz="24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194752" y="5903786"/>
            <a:ext cx="53060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2337435" algn="l"/>
              </a:tabLst>
            </a:pPr>
            <a:r>
              <a:rPr sz="1400" spc="-509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400" spc="-509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Arial"/>
                <a:cs typeface="Arial"/>
              </a:rPr>
              <a:t>Complement:	</a:t>
            </a:r>
            <a:r>
              <a:rPr sz="2400" i="1" dirty="0">
                <a:solidFill>
                  <a:srgbClr val="3333CC"/>
                </a:solidFill>
                <a:latin typeface="Arial"/>
                <a:cs typeface="Arial"/>
              </a:rPr>
              <a:t>A </a:t>
            </a:r>
            <a:r>
              <a:rPr sz="2400" dirty="0">
                <a:solidFill>
                  <a:srgbClr val="434DD6"/>
                </a:solidFill>
                <a:latin typeface="Symbol"/>
                <a:cs typeface="Symbol"/>
              </a:rPr>
              <a:t></a:t>
            </a:r>
            <a:r>
              <a:rPr sz="2400" dirty="0">
                <a:solidFill>
                  <a:srgbClr val="434DD6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3333CC"/>
                </a:solidFill>
                <a:latin typeface="Arial"/>
                <a:cs typeface="Arial"/>
              </a:rPr>
              <a:t>A = U, A </a:t>
            </a:r>
            <a:r>
              <a:rPr sz="2400" dirty="0">
                <a:solidFill>
                  <a:srgbClr val="434DD6"/>
                </a:solidFill>
                <a:latin typeface="Symbol"/>
                <a:cs typeface="Symbol"/>
              </a:rPr>
              <a:t></a:t>
            </a:r>
            <a:r>
              <a:rPr sz="2400" dirty="0">
                <a:solidFill>
                  <a:srgbClr val="434DD6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3333CC"/>
                </a:solidFill>
                <a:latin typeface="Arial"/>
                <a:cs typeface="Arial"/>
              </a:rPr>
              <a:t>A =</a:t>
            </a:r>
            <a:r>
              <a:rPr sz="2400" i="1" spc="2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34DD6"/>
                </a:solidFill>
                <a:latin typeface="Symbol"/>
                <a:cs typeface="Symbol"/>
              </a:rPr>
              <a:t>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159250" y="5927725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599" y="0"/>
                </a:lnTo>
              </a:path>
            </a:pathLst>
          </a:custGeom>
          <a:ln w="28574">
            <a:solidFill>
              <a:srgbClr val="434D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699123" y="5943600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599" y="0"/>
                </a:lnTo>
              </a:path>
            </a:pathLst>
          </a:custGeom>
          <a:ln w="28574">
            <a:solidFill>
              <a:srgbClr val="434D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0" name="object 20"/>
          <p:cNvGrpSpPr/>
          <p:nvPr/>
        </p:nvGrpSpPr>
        <p:grpSpPr>
          <a:xfrm>
            <a:off x="4441014" y="2771444"/>
            <a:ext cx="412750" cy="85725"/>
            <a:chOff x="4441014" y="2771444"/>
            <a:chExt cx="412750" cy="85725"/>
          </a:xfrm>
        </p:grpSpPr>
        <p:sp>
          <p:nvSpPr>
            <p:cNvPr id="21" name="object 21"/>
            <p:cNvSpPr/>
            <p:nvPr/>
          </p:nvSpPr>
          <p:spPr>
            <a:xfrm>
              <a:off x="4529467" y="2842435"/>
              <a:ext cx="271145" cy="0"/>
            </a:xfrm>
            <a:custGeom>
              <a:avLst/>
              <a:gdLst/>
              <a:ahLst/>
              <a:cxnLst/>
              <a:rect l="l" t="t" r="r" b="b"/>
              <a:pathLst>
                <a:path w="271145">
                  <a:moveTo>
                    <a:pt x="271131" y="1"/>
                  </a:moveTo>
                  <a:lnTo>
                    <a:pt x="0" y="0"/>
                  </a:lnTo>
                </a:path>
              </a:pathLst>
            </a:custGeom>
            <a:solidFill>
              <a:srgbClr val="00E6B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529467" y="2842435"/>
              <a:ext cx="271145" cy="0"/>
            </a:xfrm>
            <a:custGeom>
              <a:avLst/>
              <a:gdLst/>
              <a:ahLst/>
              <a:cxnLst/>
              <a:rect l="l" t="t" r="r" b="b"/>
              <a:pathLst>
                <a:path w="271145">
                  <a:moveTo>
                    <a:pt x="0" y="0"/>
                  </a:moveTo>
                  <a:lnTo>
                    <a:pt x="271131" y="1"/>
                  </a:lnTo>
                </a:path>
              </a:pathLst>
            </a:custGeom>
            <a:ln w="28574">
              <a:solidFill>
                <a:srgbClr val="0329D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441014" y="2785732"/>
              <a:ext cx="412750" cy="0"/>
            </a:xfrm>
            <a:custGeom>
              <a:avLst/>
              <a:gdLst/>
              <a:ahLst/>
              <a:cxnLst/>
              <a:rect l="l" t="t" r="r" b="b"/>
              <a:pathLst>
                <a:path w="412750">
                  <a:moveTo>
                    <a:pt x="412750" y="1"/>
                  </a:moveTo>
                  <a:lnTo>
                    <a:pt x="0" y="0"/>
                  </a:lnTo>
                </a:path>
              </a:pathLst>
            </a:custGeom>
            <a:solidFill>
              <a:srgbClr val="00E6B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441014" y="2785732"/>
              <a:ext cx="412750" cy="0"/>
            </a:xfrm>
            <a:custGeom>
              <a:avLst/>
              <a:gdLst/>
              <a:ahLst/>
              <a:cxnLst/>
              <a:rect l="l" t="t" r="r" b="b"/>
              <a:pathLst>
                <a:path w="412750">
                  <a:moveTo>
                    <a:pt x="0" y="0"/>
                  </a:moveTo>
                  <a:lnTo>
                    <a:pt x="412749" y="1"/>
                  </a:lnTo>
                </a:path>
              </a:pathLst>
            </a:custGeom>
            <a:ln w="28574">
              <a:solidFill>
                <a:srgbClr val="0329D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9-</a:t>
            </a:r>
            <a:fld id="{81D60167-4931-47E6-BA6A-407CBD079E47}" type="slidenum">
              <a:rPr dirty="0"/>
              <a:pPr marL="12700">
                <a:lnSpc>
                  <a:spcPts val="1425"/>
                </a:lnSpc>
              </a:pPr>
              <a:t>2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7000" y="360363"/>
            <a:ext cx="8542336" cy="1052830"/>
            <a:chOff x="127000" y="360363"/>
            <a:chExt cx="8542336" cy="1052830"/>
          </a:xfrm>
        </p:grpSpPr>
        <p:sp>
          <p:nvSpPr>
            <p:cNvPr id="3" name="object 3"/>
            <p:cNvSpPr/>
            <p:nvPr/>
          </p:nvSpPr>
          <p:spPr>
            <a:xfrm>
              <a:off x="911224" y="890589"/>
              <a:ext cx="368299" cy="4746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7000" y="817564"/>
              <a:ext cx="560387" cy="42227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1999" y="360363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1052511"/>
                  </a:lnTo>
                  <a:lnTo>
                    <a:pt x="31750" y="1052511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2912" y="1150938"/>
              <a:ext cx="8226424" cy="317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229677" y="462281"/>
            <a:ext cx="612267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088640" algn="l"/>
                <a:tab pos="5036185" algn="l"/>
              </a:tabLst>
            </a:pPr>
            <a:r>
              <a:rPr sz="4000" dirty="0"/>
              <a:t>DeM</a:t>
            </a:r>
            <a:r>
              <a:rPr sz="4000" spc="-5" dirty="0"/>
              <a:t>o</a:t>
            </a:r>
            <a:r>
              <a:rPr sz="4000" dirty="0"/>
              <a:t>r</a:t>
            </a:r>
            <a:r>
              <a:rPr sz="4000" spc="-5" dirty="0"/>
              <a:t>g</a:t>
            </a:r>
            <a:r>
              <a:rPr sz="4000" dirty="0"/>
              <a:t>an</a:t>
            </a:r>
            <a:r>
              <a:rPr sz="4000" dirty="0">
                <a:solidFill>
                  <a:srgbClr val="434DD6"/>
                </a:solidFill>
                <a:latin typeface="Times New Roman"/>
                <a:cs typeface="Times New Roman"/>
              </a:rPr>
              <a:t>’</a:t>
            </a:r>
            <a:r>
              <a:rPr sz="4000" dirty="0"/>
              <a:t>s	</a:t>
            </a:r>
            <a:r>
              <a:rPr sz="4000" spc="-5" dirty="0"/>
              <a:t>L</a:t>
            </a:r>
            <a:r>
              <a:rPr sz="4000" dirty="0"/>
              <a:t>aw</a:t>
            </a:r>
            <a:r>
              <a:rPr sz="4000" spc="-5" dirty="0"/>
              <a:t> </a:t>
            </a:r>
            <a:r>
              <a:rPr sz="4000" dirty="0"/>
              <a:t>f</a:t>
            </a:r>
            <a:r>
              <a:rPr sz="4000" spc="-5" dirty="0"/>
              <a:t>o</a:t>
            </a:r>
            <a:r>
              <a:rPr sz="4000" dirty="0"/>
              <a:t>r	Sets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94752" y="1603058"/>
            <a:ext cx="6852284" cy="871219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354965" marR="5080" indent="-342900">
              <a:lnSpc>
                <a:spcPts val="3300"/>
              </a:lnSpc>
              <a:spcBef>
                <a:spcPts val="260"/>
              </a:spcBef>
              <a:tabLst>
                <a:tab pos="35496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Arial"/>
                <a:cs typeface="Arial"/>
              </a:rPr>
              <a:t>Exactly </a:t>
            </a:r>
            <a:r>
              <a:rPr sz="2800" dirty="0">
                <a:latin typeface="Arial"/>
                <a:cs typeface="Arial"/>
              </a:rPr>
              <a:t>analogous </a:t>
            </a:r>
            <a:r>
              <a:rPr sz="2800" spc="-5" dirty="0">
                <a:latin typeface="Arial"/>
                <a:cs typeface="Arial"/>
              </a:rPr>
              <a:t>to </a:t>
            </a:r>
            <a:r>
              <a:rPr sz="2800" dirty="0">
                <a:latin typeface="Arial"/>
                <a:cs typeface="Arial"/>
              </a:rPr>
              <a:t>(and provable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from)  DeMorgan</a:t>
            </a:r>
            <a:r>
              <a:rPr sz="2800" spc="-5" dirty="0">
                <a:latin typeface="Times New Roman"/>
                <a:cs typeface="Times New Roman"/>
              </a:rPr>
              <a:t>’</a:t>
            </a:r>
            <a:r>
              <a:rPr sz="2800" spc="-5" dirty="0">
                <a:latin typeface="Arial"/>
                <a:cs typeface="Arial"/>
              </a:rPr>
              <a:t>s </a:t>
            </a:r>
            <a:r>
              <a:rPr sz="2800" dirty="0">
                <a:latin typeface="Arial"/>
                <a:cs typeface="Arial"/>
              </a:rPr>
              <a:t>Law </a:t>
            </a:r>
            <a:r>
              <a:rPr sz="2800" spc="-5" dirty="0">
                <a:latin typeface="Arial"/>
                <a:cs typeface="Arial"/>
              </a:rPr>
              <a:t>for propositions.</a:t>
            </a:r>
            <a:endParaRPr sz="28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871671" y="3470092"/>
            <a:ext cx="1360170" cy="0"/>
          </a:xfrm>
          <a:custGeom>
            <a:avLst/>
            <a:gdLst/>
            <a:ahLst/>
            <a:cxnLst/>
            <a:rect l="l" t="t" r="r" b="b"/>
            <a:pathLst>
              <a:path w="1360170">
                <a:moveTo>
                  <a:pt x="0" y="0"/>
                </a:moveTo>
                <a:lnTo>
                  <a:pt x="1359985" y="0"/>
                </a:lnTo>
              </a:path>
            </a:pathLst>
          </a:custGeom>
          <a:ln w="236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898098" y="3515090"/>
            <a:ext cx="354330" cy="0"/>
          </a:xfrm>
          <a:custGeom>
            <a:avLst/>
            <a:gdLst/>
            <a:ahLst/>
            <a:cxnLst/>
            <a:rect l="l" t="t" r="r" b="b"/>
            <a:pathLst>
              <a:path w="354329">
                <a:moveTo>
                  <a:pt x="0" y="0"/>
                </a:moveTo>
                <a:lnTo>
                  <a:pt x="353842" y="0"/>
                </a:lnTo>
              </a:path>
            </a:pathLst>
          </a:custGeom>
          <a:ln w="236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954969" y="3524586"/>
            <a:ext cx="353060" cy="0"/>
          </a:xfrm>
          <a:custGeom>
            <a:avLst/>
            <a:gdLst/>
            <a:ahLst/>
            <a:cxnLst/>
            <a:rect l="l" t="t" r="r" b="b"/>
            <a:pathLst>
              <a:path w="353060">
                <a:moveTo>
                  <a:pt x="0" y="0"/>
                </a:moveTo>
                <a:lnTo>
                  <a:pt x="352654" y="0"/>
                </a:lnTo>
              </a:path>
            </a:pathLst>
          </a:custGeom>
          <a:ln w="236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871671" y="4455669"/>
            <a:ext cx="1360170" cy="0"/>
          </a:xfrm>
          <a:custGeom>
            <a:avLst/>
            <a:gdLst/>
            <a:ahLst/>
            <a:cxnLst/>
            <a:rect l="l" t="t" r="r" b="b"/>
            <a:pathLst>
              <a:path w="1360170">
                <a:moveTo>
                  <a:pt x="0" y="0"/>
                </a:moveTo>
                <a:lnTo>
                  <a:pt x="1359985" y="0"/>
                </a:lnTo>
              </a:path>
            </a:pathLst>
          </a:custGeom>
          <a:ln w="236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898098" y="4500668"/>
            <a:ext cx="354330" cy="0"/>
          </a:xfrm>
          <a:custGeom>
            <a:avLst/>
            <a:gdLst/>
            <a:ahLst/>
            <a:cxnLst/>
            <a:rect l="l" t="t" r="r" b="b"/>
            <a:pathLst>
              <a:path w="354329">
                <a:moveTo>
                  <a:pt x="0" y="0"/>
                </a:moveTo>
                <a:lnTo>
                  <a:pt x="353842" y="0"/>
                </a:lnTo>
              </a:path>
            </a:pathLst>
          </a:custGeom>
          <a:ln w="236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954969" y="4510164"/>
            <a:ext cx="353060" cy="0"/>
          </a:xfrm>
          <a:custGeom>
            <a:avLst/>
            <a:gdLst/>
            <a:ahLst/>
            <a:cxnLst/>
            <a:rect l="l" t="t" r="r" b="b"/>
            <a:pathLst>
              <a:path w="353060">
                <a:moveTo>
                  <a:pt x="0" y="0"/>
                </a:moveTo>
                <a:lnTo>
                  <a:pt x="352654" y="0"/>
                </a:lnTo>
              </a:path>
            </a:pathLst>
          </a:custGeom>
          <a:ln w="236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2895538" y="3132386"/>
            <a:ext cx="3386454" cy="1997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0600"/>
              </a:lnSpc>
              <a:spcBef>
                <a:spcPts val="100"/>
              </a:spcBef>
            </a:pPr>
            <a:r>
              <a:rPr sz="4600" i="1" spc="-15" dirty="0">
                <a:latin typeface="Times New Roman"/>
                <a:cs typeface="Times New Roman"/>
              </a:rPr>
              <a:t>A</a:t>
            </a:r>
            <a:r>
              <a:rPr sz="4600" i="1" spc="-605" dirty="0">
                <a:latin typeface="Times New Roman"/>
                <a:cs typeface="Times New Roman"/>
              </a:rPr>
              <a:t> </a:t>
            </a:r>
            <a:r>
              <a:rPr sz="4600" spc="-20" dirty="0">
                <a:latin typeface="Symbol"/>
                <a:cs typeface="Symbol"/>
              </a:rPr>
              <a:t></a:t>
            </a:r>
            <a:r>
              <a:rPr sz="4600" spc="-325" dirty="0">
                <a:latin typeface="Times New Roman"/>
                <a:cs typeface="Times New Roman"/>
              </a:rPr>
              <a:t> </a:t>
            </a:r>
            <a:r>
              <a:rPr sz="4600" i="1" spc="-15" dirty="0">
                <a:latin typeface="Times New Roman"/>
                <a:cs typeface="Times New Roman"/>
              </a:rPr>
              <a:t>B</a:t>
            </a:r>
            <a:r>
              <a:rPr sz="4600" i="1" spc="-40" dirty="0">
                <a:latin typeface="Times New Roman"/>
                <a:cs typeface="Times New Roman"/>
              </a:rPr>
              <a:t> </a:t>
            </a:r>
            <a:r>
              <a:rPr sz="4600" spc="-15" dirty="0">
                <a:latin typeface="Symbol"/>
                <a:cs typeface="Symbol"/>
              </a:rPr>
              <a:t></a:t>
            </a:r>
            <a:r>
              <a:rPr sz="4600" spc="235" dirty="0">
                <a:latin typeface="Times New Roman"/>
                <a:cs typeface="Times New Roman"/>
              </a:rPr>
              <a:t> </a:t>
            </a:r>
            <a:r>
              <a:rPr sz="4600" i="1" spc="-15" dirty="0">
                <a:latin typeface="Times New Roman"/>
                <a:cs typeface="Times New Roman"/>
              </a:rPr>
              <a:t>A</a:t>
            </a:r>
            <a:r>
              <a:rPr sz="4600" i="1" spc="-204" dirty="0">
                <a:latin typeface="Times New Roman"/>
                <a:cs typeface="Times New Roman"/>
              </a:rPr>
              <a:t> </a:t>
            </a:r>
            <a:r>
              <a:rPr sz="4600" spc="-20" dirty="0">
                <a:latin typeface="Symbol"/>
                <a:cs typeface="Symbol"/>
              </a:rPr>
              <a:t></a:t>
            </a:r>
            <a:r>
              <a:rPr sz="4600" spc="-330" dirty="0">
                <a:latin typeface="Times New Roman"/>
                <a:cs typeface="Times New Roman"/>
              </a:rPr>
              <a:t> </a:t>
            </a:r>
            <a:r>
              <a:rPr sz="4600" i="1" spc="-15" dirty="0">
                <a:latin typeface="Times New Roman"/>
                <a:cs typeface="Times New Roman"/>
              </a:rPr>
              <a:t>B  A</a:t>
            </a:r>
            <a:r>
              <a:rPr sz="4600" i="1" spc="-605" dirty="0">
                <a:latin typeface="Times New Roman"/>
                <a:cs typeface="Times New Roman"/>
              </a:rPr>
              <a:t> </a:t>
            </a:r>
            <a:r>
              <a:rPr sz="4600" spc="-20" dirty="0">
                <a:latin typeface="Symbol"/>
                <a:cs typeface="Symbol"/>
              </a:rPr>
              <a:t></a:t>
            </a:r>
            <a:r>
              <a:rPr sz="4600" spc="-325" dirty="0">
                <a:latin typeface="Times New Roman"/>
                <a:cs typeface="Times New Roman"/>
              </a:rPr>
              <a:t> </a:t>
            </a:r>
            <a:r>
              <a:rPr sz="4600" i="1" spc="-15" dirty="0">
                <a:latin typeface="Times New Roman"/>
                <a:cs typeface="Times New Roman"/>
              </a:rPr>
              <a:t>B</a:t>
            </a:r>
            <a:r>
              <a:rPr sz="4600" i="1" spc="-40" dirty="0">
                <a:latin typeface="Times New Roman"/>
                <a:cs typeface="Times New Roman"/>
              </a:rPr>
              <a:t> </a:t>
            </a:r>
            <a:r>
              <a:rPr sz="4600" spc="-15" dirty="0">
                <a:latin typeface="Symbol"/>
                <a:cs typeface="Symbol"/>
              </a:rPr>
              <a:t></a:t>
            </a:r>
            <a:r>
              <a:rPr sz="4600" spc="235" dirty="0">
                <a:latin typeface="Times New Roman"/>
                <a:cs typeface="Times New Roman"/>
              </a:rPr>
              <a:t> </a:t>
            </a:r>
            <a:r>
              <a:rPr sz="4600" i="1" spc="-15" dirty="0">
                <a:latin typeface="Times New Roman"/>
                <a:cs typeface="Times New Roman"/>
              </a:rPr>
              <a:t>A</a:t>
            </a:r>
            <a:r>
              <a:rPr sz="4600" i="1" spc="-204" dirty="0">
                <a:latin typeface="Times New Roman"/>
                <a:cs typeface="Times New Roman"/>
              </a:rPr>
              <a:t> </a:t>
            </a:r>
            <a:r>
              <a:rPr sz="4600" spc="-20" dirty="0">
                <a:latin typeface="Symbol"/>
                <a:cs typeface="Symbol"/>
              </a:rPr>
              <a:t></a:t>
            </a:r>
            <a:r>
              <a:rPr sz="4600" spc="-330" dirty="0">
                <a:latin typeface="Times New Roman"/>
                <a:cs typeface="Times New Roman"/>
              </a:rPr>
              <a:t> </a:t>
            </a:r>
            <a:r>
              <a:rPr sz="4600" i="1" spc="-15" dirty="0">
                <a:latin typeface="Times New Roman"/>
                <a:cs typeface="Times New Roman"/>
              </a:rPr>
              <a:t>B</a:t>
            </a:r>
            <a:endParaRPr sz="46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9-</a:t>
            </a:r>
            <a:fld id="{81D60167-4931-47E6-BA6A-407CBD079E47}" type="slidenum">
              <a:rPr dirty="0"/>
              <a:pPr marL="12700">
                <a:lnSpc>
                  <a:spcPts val="1425"/>
                </a:lnSpc>
              </a:pPr>
              <a:t>3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7000" y="360363"/>
            <a:ext cx="8542336" cy="1052830"/>
            <a:chOff x="127000" y="360363"/>
            <a:chExt cx="8542336" cy="1052830"/>
          </a:xfrm>
        </p:grpSpPr>
        <p:sp>
          <p:nvSpPr>
            <p:cNvPr id="3" name="object 3"/>
            <p:cNvSpPr/>
            <p:nvPr/>
          </p:nvSpPr>
          <p:spPr>
            <a:xfrm>
              <a:off x="911224" y="890589"/>
              <a:ext cx="368299" cy="4746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7000" y="817564"/>
              <a:ext cx="560387" cy="42227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1999" y="360363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1052511"/>
                  </a:lnTo>
                  <a:lnTo>
                    <a:pt x="31750" y="1052511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2912" y="1150938"/>
              <a:ext cx="8226424" cy="317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9-</a:t>
            </a:r>
            <a:fld id="{81D60167-4931-47E6-BA6A-407CBD079E47}" type="slidenum">
              <a:rPr dirty="0"/>
              <a:pPr marL="12700">
                <a:lnSpc>
                  <a:spcPts val="1425"/>
                </a:lnSpc>
              </a:pPr>
              <a:t>4</a:t>
            </a:fld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229677" y="462281"/>
            <a:ext cx="521970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/>
              <a:t>Proving </a:t>
            </a:r>
            <a:r>
              <a:rPr sz="4000" dirty="0"/>
              <a:t>Set</a:t>
            </a:r>
            <a:r>
              <a:rPr sz="4000" spc="-60" dirty="0"/>
              <a:t> </a:t>
            </a:r>
            <a:r>
              <a:rPr sz="4000" spc="-5" dirty="0"/>
              <a:t>Identities</a:t>
            </a:r>
            <a:endParaRPr sz="4000"/>
          </a:p>
        </p:txBody>
      </p:sp>
      <p:sp>
        <p:nvSpPr>
          <p:cNvPr id="10" name="object 10"/>
          <p:cNvSpPr txBox="1"/>
          <p:nvPr/>
        </p:nvSpPr>
        <p:spPr>
          <a:xfrm>
            <a:off x="1169352" y="1603058"/>
            <a:ext cx="7298055" cy="453961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0365" marR="30480" indent="-342900" algn="just">
              <a:lnSpc>
                <a:spcPct val="99700"/>
              </a:lnSpc>
              <a:spcBef>
                <a:spcPts val="110"/>
              </a:spcBef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102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Arial"/>
                <a:cs typeface="Arial"/>
              </a:rPr>
              <a:t>To </a:t>
            </a:r>
            <a:r>
              <a:rPr sz="2800" dirty="0">
                <a:latin typeface="Arial"/>
                <a:cs typeface="Arial"/>
              </a:rPr>
              <a:t>prove </a:t>
            </a:r>
            <a:r>
              <a:rPr sz="2800" spc="-5" dirty="0">
                <a:latin typeface="Arial"/>
                <a:cs typeface="Arial"/>
              </a:rPr>
              <a:t>statements </a:t>
            </a:r>
            <a:r>
              <a:rPr sz="2800" dirty="0">
                <a:latin typeface="Arial"/>
                <a:cs typeface="Arial"/>
              </a:rPr>
              <a:t>about </a:t>
            </a:r>
            <a:r>
              <a:rPr sz="2800" spc="-5" dirty="0">
                <a:latin typeface="Arial"/>
                <a:cs typeface="Arial"/>
              </a:rPr>
              <a:t>sets, </a:t>
            </a:r>
            <a:r>
              <a:rPr sz="2800" dirty="0">
                <a:latin typeface="Arial"/>
                <a:cs typeface="Arial"/>
              </a:rPr>
              <a:t>of </a:t>
            </a:r>
            <a:r>
              <a:rPr sz="2800" spc="-5" dirty="0">
                <a:latin typeface="Arial"/>
                <a:cs typeface="Arial"/>
              </a:rPr>
              <a:t>the form  </a:t>
            </a:r>
            <a:r>
              <a:rPr sz="2800" i="1" dirty="0">
                <a:latin typeface="Arial"/>
                <a:cs typeface="Arial"/>
              </a:rPr>
              <a:t>E</a:t>
            </a:r>
            <a:r>
              <a:rPr sz="2775" baseline="-21021" dirty="0">
                <a:latin typeface="Arial"/>
                <a:cs typeface="Arial"/>
              </a:rPr>
              <a:t>1 </a:t>
            </a:r>
            <a:r>
              <a:rPr sz="2800" dirty="0">
                <a:latin typeface="Arial"/>
                <a:cs typeface="Arial"/>
              </a:rPr>
              <a:t>= </a:t>
            </a:r>
            <a:r>
              <a:rPr sz="2800" i="1" dirty="0">
                <a:latin typeface="Arial"/>
                <a:cs typeface="Arial"/>
              </a:rPr>
              <a:t>E</a:t>
            </a:r>
            <a:r>
              <a:rPr sz="2775" baseline="-21021" dirty="0">
                <a:latin typeface="Arial"/>
                <a:cs typeface="Arial"/>
              </a:rPr>
              <a:t>2 </a:t>
            </a:r>
            <a:r>
              <a:rPr sz="2800" dirty="0">
                <a:latin typeface="Arial"/>
                <a:cs typeface="Arial"/>
              </a:rPr>
              <a:t>(where </a:t>
            </a:r>
            <a:r>
              <a:rPr sz="2800" spc="-5" dirty="0">
                <a:latin typeface="Arial"/>
                <a:cs typeface="Arial"/>
              </a:rPr>
              <a:t>the </a:t>
            </a:r>
            <a:r>
              <a:rPr sz="2800" i="1" dirty="0">
                <a:latin typeface="Arial"/>
                <a:cs typeface="Arial"/>
              </a:rPr>
              <a:t>E</a:t>
            </a:r>
            <a:r>
              <a:rPr sz="2800" dirty="0">
                <a:latin typeface="Arial"/>
                <a:cs typeface="Arial"/>
              </a:rPr>
              <a:t>s are set expressions),  here are </a:t>
            </a:r>
            <a:r>
              <a:rPr sz="2800" spc="-5" dirty="0">
                <a:latin typeface="Arial"/>
                <a:cs typeface="Arial"/>
              </a:rPr>
              <a:t>three useful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techniques:</a:t>
            </a:r>
            <a:endParaRPr sz="2800">
              <a:latin typeface="Arial"/>
              <a:cs typeface="Arial"/>
            </a:endParaRPr>
          </a:p>
          <a:p>
            <a:pPr marL="775970" indent="-395605">
              <a:lnSpc>
                <a:spcPct val="100000"/>
              </a:lnSpc>
              <a:spcBef>
                <a:spcPts val="2125"/>
              </a:spcBef>
              <a:buAutoNum type="arabicPeriod"/>
              <a:tabLst>
                <a:tab pos="776605" algn="l"/>
              </a:tabLst>
            </a:pPr>
            <a:r>
              <a:rPr sz="2800" dirty="0">
                <a:solidFill>
                  <a:srgbClr val="434DD6"/>
                </a:solidFill>
                <a:latin typeface="Arial"/>
                <a:cs typeface="Arial"/>
              </a:rPr>
              <a:t>Prove </a:t>
            </a:r>
            <a:r>
              <a:rPr sz="2800" i="1" dirty="0">
                <a:solidFill>
                  <a:srgbClr val="434DD6"/>
                </a:solidFill>
                <a:latin typeface="Arial"/>
                <a:cs typeface="Arial"/>
              </a:rPr>
              <a:t>E</a:t>
            </a:r>
            <a:r>
              <a:rPr sz="2775" baseline="-21021" dirty="0">
                <a:solidFill>
                  <a:srgbClr val="434DD6"/>
                </a:solidFill>
                <a:latin typeface="Arial"/>
                <a:cs typeface="Arial"/>
              </a:rPr>
              <a:t>1 </a:t>
            </a:r>
            <a:r>
              <a:rPr sz="2800" dirty="0">
                <a:solidFill>
                  <a:srgbClr val="434DD6"/>
                </a:solidFill>
                <a:latin typeface="Symbol"/>
                <a:cs typeface="Symbol"/>
              </a:rPr>
              <a:t></a:t>
            </a:r>
            <a:r>
              <a:rPr sz="2800" dirty="0">
                <a:solidFill>
                  <a:srgbClr val="434DD6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434DD6"/>
                </a:solidFill>
                <a:latin typeface="Arial"/>
                <a:cs typeface="Arial"/>
              </a:rPr>
              <a:t>E</a:t>
            </a:r>
            <a:r>
              <a:rPr sz="2775" baseline="-21021" dirty="0">
                <a:solidFill>
                  <a:srgbClr val="434DD6"/>
                </a:solidFill>
                <a:latin typeface="Arial"/>
                <a:cs typeface="Arial"/>
              </a:rPr>
              <a:t>2 </a:t>
            </a:r>
            <a:r>
              <a:rPr sz="2800" spc="-5" dirty="0">
                <a:solidFill>
                  <a:srgbClr val="434DD6"/>
                </a:solidFill>
                <a:latin typeface="Arial"/>
                <a:cs typeface="Arial"/>
              </a:rPr>
              <a:t>and </a:t>
            </a:r>
            <a:r>
              <a:rPr sz="2800" i="1" dirty="0">
                <a:solidFill>
                  <a:srgbClr val="434DD6"/>
                </a:solidFill>
                <a:latin typeface="Arial"/>
                <a:cs typeface="Arial"/>
              </a:rPr>
              <a:t>E</a:t>
            </a:r>
            <a:r>
              <a:rPr sz="2775" baseline="-21021" dirty="0">
                <a:solidFill>
                  <a:srgbClr val="434DD6"/>
                </a:solidFill>
                <a:latin typeface="Arial"/>
                <a:cs typeface="Arial"/>
              </a:rPr>
              <a:t>2 </a:t>
            </a:r>
            <a:r>
              <a:rPr sz="2800" dirty="0">
                <a:solidFill>
                  <a:srgbClr val="434DD6"/>
                </a:solidFill>
                <a:latin typeface="Symbol"/>
                <a:cs typeface="Symbol"/>
              </a:rPr>
              <a:t></a:t>
            </a:r>
            <a:r>
              <a:rPr sz="2800" dirty="0">
                <a:solidFill>
                  <a:srgbClr val="434DD6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434DD6"/>
                </a:solidFill>
                <a:latin typeface="Arial"/>
                <a:cs typeface="Arial"/>
              </a:rPr>
              <a:t>E</a:t>
            </a:r>
            <a:r>
              <a:rPr sz="2775" baseline="-21021" dirty="0">
                <a:solidFill>
                  <a:srgbClr val="434DD6"/>
                </a:solidFill>
                <a:latin typeface="Arial"/>
                <a:cs typeface="Arial"/>
              </a:rPr>
              <a:t>1</a:t>
            </a:r>
            <a:r>
              <a:rPr sz="2775" spc="622" baseline="-21021" dirty="0">
                <a:solidFill>
                  <a:srgbClr val="434DD6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434DD6"/>
                </a:solidFill>
                <a:latin typeface="Arial"/>
                <a:cs typeface="Arial"/>
              </a:rPr>
              <a:t>separately.</a:t>
            </a:r>
            <a:endParaRPr sz="2800">
              <a:latin typeface="Arial"/>
              <a:cs typeface="Arial"/>
            </a:endParaRPr>
          </a:p>
          <a:p>
            <a:pPr marL="951865" marR="2440940" indent="-571500">
              <a:lnSpc>
                <a:spcPts val="3320"/>
              </a:lnSpc>
              <a:spcBef>
                <a:spcPts val="2380"/>
              </a:spcBef>
              <a:buAutoNum type="arabicPeriod"/>
              <a:tabLst>
                <a:tab pos="776605" algn="l"/>
              </a:tabLst>
            </a:pPr>
            <a:r>
              <a:rPr sz="2800" dirty="0">
                <a:solidFill>
                  <a:srgbClr val="434DD6"/>
                </a:solidFill>
                <a:latin typeface="Arial"/>
                <a:cs typeface="Arial"/>
              </a:rPr>
              <a:t>Use set builder </a:t>
            </a:r>
            <a:r>
              <a:rPr sz="2800" spc="-5" dirty="0">
                <a:solidFill>
                  <a:srgbClr val="434DD6"/>
                </a:solidFill>
                <a:latin typeface="Arial"/>
                <a:cs typeface="Arial"/>
              </a:rPr>
              <a:t>notation</a:t>
            </a:r>
            <a:r>
              <a:rPr sz="2800" spc="-80" dirty="0">
                <a:solidFill>
                  <a:srgbClr val="434DD6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434DD6"/>
                </a:solidFill>
                <a:latin typeface="Arial"/>
                <a:cs typeface="Arial"/>
              </a:rPr>
              <a:t>&amp;  logical</a:t>
            </a:r>
            <a:r>
              <a:rPr sz="2800" spc="-15" dirty="0">
                <a:solidFill>
                  <a:srgbClr val="434DD6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434DD6"/>
                </a:solidFill>
                <a:latin typeface="Arial"/>
                <a:cs typeface="Arial"/>
              </a:rPr>
              <a:t>equivalences.</a:t>
            </a:r>
            <a:endParaRPr sz="2800">
              <a:latin typeface="Arial"/>
              <a:cs typeface="Arial"/>
            </a:endParaRPr>
          </a:p>
          <a:p>
            <a:pPr marL="775970" indent="-395605">
              <a:lnSpc>
                <a:spcPct val="100000"/>
              </a:lnSpc>
              <a:spcBef>
                <a:spcPts val="2120"/>
              </a:spcBef>
              <a:buAutoNum type="arabicPeriod"/>
              <a:tabLst>
                <a:tab pos="776605" algn="l"/>
              </a:tabLst>
            </a:pPr>
            <a:r>
              <a:rPr sz="2800" dirty="0">
                <a:solidFill>
                  <a:srgbClr val="434DD6"/>
                </a:solidFill>
                <a:latin typeface="Arial"/>
                <a:cs typeface="Arial"/>
              </a:rPr>
              <a:t>Use a </a:t>
            </a:r>
            <a:r>
              <a:rPr sz="2800" i="1" dirty="0">
                <a:solidFill>
                  <a:srgbClr val="434DD6"/>
                </a:solidFill>
                <a:latin typeface="Arial"/>
                <a:cs typeface="Arial"/>
              </a:rPr>
              <a:t>membership</a:t>
            </a:r>
            <a:r>
              <a:rPr sz="2800" i="1" spc="-15" dirty="0">
                <a:solidFill>
                  <a:srgbClr val="434DD6"/>
                </a:solidFill>
                <a:latin typeface="Arial"/>
                <a:cs typeface="Arial"/>
              </a:rPr>
              <a:t> </a:t>
            </a:r>
            <a:r>
              <a:rPr sz="2800" i="1" spc="-5" dirty="0">
                <a:solidFill>
                  <a:srgbClr val="434DD6"/>
                </a:solidFill>
                <a:latin typeface="Arial"/>
                <a:cs typeface="Arial"/>
              </a:rPr>
              <a:t>table</a:t>
            </a:r>
            <a:r>
              <a:rPr sz="2800" spc="-5" dirty="0">
                <a:solidFill>
                  <a:srgbClr val="434DD6"/>
                </a:solidFill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  <a:p>
            <a:pPr marL="775970" indent="-395605">
              <a:lnSpc>
                <a:spcPct val="100000"/>
              </a:lnSpc>
              <a:spcBef>
                <a:spcPts val="2140"/>
              </a:spcBef>
              <a:buAutoNum type="arabicPeriod"/>
              <a:tabLst>
                <a:tab pos="776605" algn="l"/>
              </a:tabLst>
            </a:pPr>
            <a:r>
              <a:rPr sz="2800" dirty="0">
                <a:solidFill>
                  <a:srgbClr val="434DD6"/>
                </a:solidFill>
                <a:latin typeface="Arial"/>
                <a:cs typeface="Arial"/>
              </a:rPr>
              <a:t>Use a Venn</a:t>
            </a:r>
            <a:r>
              <a:rPr sz="2800" spc="-10" dirty="0">
                <a:solidFill>
                  <a:srgbClr val="434DD6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434DD6"/>
                </a:solidFill>
                <a:latin typeface="Arial"/>
                <a:cs typeface="Arial"/>
              </a:rPr>
              <a:t>diagram.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7000" y="360363"/>
            <a:ext cx="8542336" cy="1052830"/>
            <a:chOff x="127000" y="360363"/>
            <a:chExt cx="8542336" cy="1052830"/>
          </a:xfrm>
        </p:grpSpPr>
        <p:sp>
          <p:nvSpPr>
            <p:cNvPr id="3" name="object 3"/>
            <p:cNvSpPr/>
            <p:nvPr/>
          </p:nvSpPr>
          <p:spPr>
            <a:xfrm>
              <a:off x="911224" y="890589"/>
              <a:ext cx="368299" cy="4746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7000" y="817564"/>
              <a:ext cx="560387" cy="42227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1999" y="360363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1052511"/>
                  </a:lnTo>
                  <a:lnTo>
                    <a:pt x="31750" y="1052511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2912" y="1150938"/>
              <a:ext cx="8226424" cy="317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9-</a:t>
            </a:r>
            <a:fld id="{81D60167-4931-47E6-BA6A-407CBD079E47}" type="slidenum">
              <a:rPr dirty="0"/>
              <a:pPr marL="12700">
                <a:lnSpc>
                  <a:spcPts val="1425"/>
                </a:lnSpc>
              </a:pPr>
              <a:t>5</a:t>
            </a:fld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229677" y="462281"/>
            <a:ext cx="631888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/>
              <a:t>Method </a:t>
            </a:r>
            <a:r>
              <a:rPr sz="4000" dirty="0"/>
              <a:t>1: </a:t>
            </a:r>
            <a:r>
              <a:rPr sz="4000" spc="-5" dirty="0"/>
              <a:t>Mutual</a:t>
            </a:r>
            <a:r>
              <a:rPr sz="4000" spc="-45" dirty="0"/>
              <a:t> </a:t>
            </a:r>
            <a:r>
              <a:rPr sz="4000" spc="-5" dirty="0"/>
              <a:t>Subsets</a:t>
            </a:r>
            <a:endParaRPr sz="4000"/>
          </a:p>
        </p:txBody>
      </p:sp>
      <p:sp>
        <p:nvSpPr>
          <p:cNvPr id="10" name="object 10"/>
          <p:cNvSpPr txBox="1"/>
          <p:nvPr/>
        </p:nvSpPr>
        <p:spPr>
          <a:xfrm>
            <a:off x="1194752" y="1311467"/>
            <a:ext cx="7268209" cy="4832985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Example</a:t>
            </a:r>
            <a:r>
              <a:rPr sz="2400" spc="-5" dirty="0">
                <a:latin typeface="Arial"/>
                <a:cs typeface="Arial"/>
              </a:rPr>
              <a:t>: </a:t>
            </a:r>
            <a:r>
              <a:rPr sz="2400" dirty="0">
                <a:latin typeface="Arial"/>
                <a:cs typeface="Arial"/>
              </a:rPr>
              <a:t>Show </a:t>
            </a:r>
            <a:r>
              <a:rPr sz="2400" i="1" dirty="0">
                <a:latin typeface="Arial"/>
                <a:cs typeface="Arial"/>
              </a:rPr>
              <a:t>A </a:t>
            </a:r>
            <a:r>
              <a:rPr sz="2400" dirty="0">
                <a:latin typeface="Symbol"/>
                <a:cs typeface="Symbol"/>
              </a:rPr>
              <a:t>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(</a:t>
            </a:r>
            <a:r>
              <a:rPr sz="2400" i="1" dirty="0">
                <a:latin typeface="Arial"/>
                <a:cs typeface="Arial"/>
              </a:rPr>
              <a:t>B </a:t>
            </a:r>
            <a:r>
              <a:rPr sz="2400" dirty="0">
                <a:latin typeface="Symbol"/>
                <a:cs typeface="Symbol"/>
              </a:rPr>
              <a:t>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Arial"/>
                <a:cs typeface="Arial"/>
              </a:rPr>
              <a:t>C</a:t>
            </a:r>
            <a:r>
              <a:rPr sz="2400" dirty="0">
                <a:latin typeface="Arial"/>
                <a:cs typeface="Arial"/>
              </a:rPr>
              <a:t>) = (</a:t>
            </a:r>
            <a:r>
              <a:rPr sz="2400" i="1" dirty="0">
                <a:latin typeface="Arial"/>
                <a:cs typeface="Arial"/>
              </a:rPr>
              <a:t>A </a:t>
            </a:r>
            <a:r>
              <a:rPr sz="2400" dirty="0">
                <a:latin typeface="Symbol"/>
                <a:cs typeface="Symbol"/>
              </a:rPr>
              <a:t>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Arial"/>
                <a:cs typeface="Arial"/>
              </a:rPr>
              <a:t>B</a:t>
            </a:r>
            <a:r>
              <a:rPr sz="2400" dirty="0">
                <a:latin typeface="Arial"/>
                <a:cs typeface="Arial"/>
              </a:rPr>
              <a:t>) </a:t>
            </a:r>
            <a:r>
              <a:rPr sz="2400" dirty="0">
                <a:latin typeface="Symbol"/>
                <a:cs typeface="Symbol"/>
              </a:rPr>
              <a:t>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(</a:t>
            </a:r>
            <a:r>
              <a:rPr sz="2400" i="1" dirty="0">
                <a:latin typeface="Arial"/>
                <a:cs typeface="Arial"/>
              </a:rPr>
              <a:t>A </a:t>
            </a:r>
            <a:r>
              <a:rPr sz="2400" dirty="0">
                <a:latin typeface="Symbol"/>
                <a:cs typeface="Symbol"/>
              </a:rPr>
              <a:t></a:t>
            </a:r>
            <a:r>
              <a:rPr sz="2400" spc="25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Arial"/>
                <a:cs typeface="Arial"/>
              </a:rPr>
              <a:t>C</a:t>
            </a:r>
            <a:r>
              <a:rPr sz="2400" dirty="0">
                <a:latin typeface="Arial"/>
                <a:cs typeface="Arial"/>
              </a:rPr>
              <a:t>).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95"/>
              </a:spcBef>
              <a:tabLst>
                <a:tab pos="354965" algn="l"/>
              </a:tabLst>
            </a:pPr>
            <a:r>
              <a:rPr sz="1400" spc="-509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400" spc="-509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400" dirty="0">
                <a:latin typeface="Arial"/>
                <a:cs typeface="Arial"/>
              </a:rPr>
              <a:t>Part 1: Show </a:t>
            </a:r>
            <a:r>
              <a:rPr sz="2400" i="1" dirty="0">
                <a:latin typeface="Arial"/>
                <a:cs typeface="Arial"/>
              </a:rPr>
              <a:t>A </a:t>
            </a:r>
            <a:r>
              <a:rPr sz="2400" dirty="0">
                <a:latin typeface="Symbol"/>
                <a:cs typeface="Symbol"/>
              </a:rPr>
              <a:t>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(</a:t>
            </a:r>
            <a:r>
              <a:rPr sz="2400" i="1" dirty="0">
                <a:latin typeface="Arial"/>
                <a:cs typeface="Arial"/>
              </a:rPr>
              <a:t>B </a:t>
            </a:r>
            <a:r>
              <a:rPr sz="2400" dirty="0">
                <a:latin typeface="Symbol"/>
                <a:cs typeface="Symbol"/>
              </a:rPr>
              <a:t>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Arial"/>
                <a:cs typeface="Arial"/>
              </a:rPr>
              <a:t>C</a:t>
            </a:r>
            <a:r>
              <a:rPr sz="2400" dirty="0">
                <a:latin typeface="Arial"/>
                <a:cs typeface="Arial"/>
              </a:rPr>
              <a:t>) </a:t>
            </a:r>
            <a:r>
              <a:rPr sz="2400" dirty="0">
                <a:latin typeface="Symbol"/>
                <a:cs typeface="Symbol"/>
              </a:rPr>
              <a:t>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(</a:t>
            </a:r>
            <a:r>
              <a:rPr sz="2400" i="1" dirty="0">
                <a:latin typeface="Arial"/>
                <a:cs typeface="Arial"/>
              </a:rPr>
              <a:t>A </a:t>
            </a:r>
            <a:r>
              <a:rPr sz="2400" dirty="0">
                <a:latin typeface="Symbol"/>
                <a:cs typeface="Symbol"/>
              </a:rPr>
              <a:t>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Arial"/>
                <a:cs typeface="Arial"/>
              </a:rPr>
              <a:t>B</a:t>
            </a:r>
            <a:r>
              <a:rPr sz="2400" dirty="0">
                <a:latin typeface="Arial"/>
                <a:cs typeface="Arial"/>
              </a:rPr>
              <a:t>) </a:t>
            </a:r>
            <a:r>
              <a:rPr sz="2400" dirty="0">
                <a:latin typeface="Symbol"/>
                <a:cs typeface="Symbol"/>
              </a:rPr>
              <a:t>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(</a:t>
            </a:r>
            <a:r>
              <a:rPr sz="2400" i="1" dirty="0">
                <a:latin typeface="Arial"/>
                <a:cs typeface="Arial"/>
              </a:rPr>
              <a:t>A </a:t>
            </a:r>
            <a:r>
              <a:rPr sz="2400" dirty="0">
                <a:latin typeface="Symbol"/>
                <a:cs typeface="Symbol"/>
              </a:rPr>
              <a:t></a:t>
            </a:r>
            <a:r>
              <a:rPr sz="2400" spc="27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Arial"/>
                <a:cs typeface="Arial"/>
              </a:rPr>
              <a:t>C</a:t>
            </a:r>
            <a:r>
              <a:rPr sz="2400" dirty="0">
                <a:latin typeface="Arial"/>
                <a:cs typeface="Arial"/>
              </a:rPr>
              <a:t>).</a:t>
            </a:r>
            <a:endParaRPr sz="240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  <a:spcBef>
                <a:spcPts val="620"/>
              </a:spcBef>
              <a:tabLst>
                <a:tab pos="755015" algn="l"/>
              </a:tabLst>
            </a:pPr>
            <a:r>
              <a:rPr sz="1300" spc="-480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300" spc="-480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400" dirty="0">
                <a:latin typeface="Arial"/>
                <a:cs typeface="Arial"/>
              </a:rPr>
              <a:t>Assume </a:t>
            </a:r>
            <a:r>
              <a:rPr sz="2400" i="1" dirty="0">
                <a:latin typeface="Arial"/>
                <a:cs typeface="Arial"/>
              </a:rPr>
              <a:t>x</a:t>
            </a:r>
            <a:r>
              <a:rPr sz="2400" dirty="0">
                <a:latin typeface="Symbol"/>
                <a:cs typeface="Symbol"/>
              </a:rPr>
              <a:t></a:t>
            </a:r>
            <a:r>
              <a:rPr sz="2400" i="1" dirty="0">
                <a:latin typeface="Arial"/>
                <a:cs typeface="Arial"/>
              </a:rPr>
              <a:t>A</a:t>
            </a:r>
            <a:r>
              <a:rPr sz="2400" dirty="0">
                <a:latin typeface="Symbol"/>
                <a:cs typeface="Symbol"/>
              </a:rPr>
              <a:t></a:t>
            </a:r>
            <a:r>
              <a:rPr sz="2400" dirty="0">
                <a:latin typeface="Arial"/>
                <a:cs typeface="Arial"/>
              </a:rPr>
              <a:t>(</a:t>
            </a:r>
            <a:r>
              <a:rPr sz="2400" i="1" dirty="0">
                <a:latin typeface="Arial"/>
                <a:cs typeface="Arial"/>
              </a:rPr>
              <a:t>B</a:t>
            </a:r>
            <a:r>
              <a:rPr sz="2400" dirty="0">
                <a:latin typeface="Symbol"/>
                <a:cs typeface="Symbol"/>
              </a:rPr>
              <a:t></a:t>
            </a:r>
            <a:r>
              <a:rPr sz="2400" i="1" dirty="0">
                <a:latin typeface="Arial"/>
                <a:cs typeface="Arial"/>
              </a:rPr>
              <a:t>C</a:t>
            </a:r>
            <a:r>
              <a:rPr sz="2400" dirty="0">
                <a:latin typeface="Arial"/>
                <a:cs typeface="Arial"/>
              </a:rPr>
              <a:t>), &amp; show</a:t>
            </a:r>
            <a:r>
              <a:rPr sz="2400" spc="-110" dirty="0">
                <a:latin typeface="Arial"/>
                <a:cs typeface="Arial"/>
              </a:rPr>
              <a:t> </a:t>
            </a:r>
            <a:r>
              <a:rPr sz="2400" i="1" dirty="0">
                <a:latin typeface="Arial"/>
                <a:cs typeface="Arial"/>
              </a:rPr>
              <a:t>x</a:t>
            </a:r>
            <a:r>
              <a:rPr sz="2400" dirty="0">
                <a:latin typeface="Symbol"/>
                <a:cs typeface="Symbol"/>
              </a:rPr>
              <a:t></a:t>
            </a:r>
            <a:r>
              <a:rPr sz="2400" dirty="0">
                <a:latin typeface="Arial"/>
                <a:cs typeface="Arial"/>
              </a:rPr>
              <a:t>(</a:t>
            </a:r>
            <a:r>
              <a:rPr sz="2400" i="1" dirty="0">
                <a:latin typeface="Arial"/>
                <a:cs typeface="Arial"/>
              </a:rPr>
              <a:t>A</a:t>
            </a:r>
            <a:r>
              <a:rPr sz="2400" dirty="0">
                <a:latin typeface="Symbol"/>
                <a:cs typeface="Symbol"/>
              </a:rPr>
              <a:t></a:t>
            </a:r>
            <a:r>
              <a:rPr sz="2400" i="1" dirty="0">
                <a:latin typeface="Arial"/>
                <a:cs typeface="Arial"/>
              </a:rPr>
              <a:t>B</a:t>
            </a:r>
            <a:r>
              <a:rPr sz="2400" dirty="0">
                <a:latin typeface="Arial"/>
                <a:cs typeface="Arial"/>
              </a:rPr>
              <a:t>)</a:t>
            </a:r>
            <a:r>
              <a:rPr sz="2400" dirty="0">
                <a:latin typeface="Symbol"/>
                <a:cs typeface="Symbol"/>
              </a:rPr>
              <a:t></a:t>
            </a:r>
            <a:r>
              <a:rPr sz="2400" dirty="0">
                <a:latin typeface="Arial"/>
                <a:cs typeface="Arial"/>
              </a:rPr>
              <a:t>(</a:t>
            </a:r>
            <a:r>
              <a:rPr sz="2400" i="1" dirty="0">
                <a:latin typeface="Arial"/>
                <a:cs typeface="Arial"/>
              </a:rPr>
              <a:t>A</a:t>
            </a:r>
            <a:r>
              <a:rPr sz="2400" dirty="0">
                <a:latin typeface="Symbol"/>
                <a:cs typeface="Symbol"/>
              </a:rPr>
              <a:t></a:t>
            </a:r>
            <a:r>
              <a:rPr sz="2400" i="1" dirty="0">
                <a:latin typeface="Arial"/>
                <a:cs typeface="Arial"/>
              </a:rPr>
              <a:t>C</a:t>
            </a:r>
            <a:r>
              <a:rPr sz="2400" dirty="0">
                <a:latin typeface="Arial"/>
                <a:cs typeface="Arial"/>
              </a:rPr>
              <a:t>).</a:t>
            </a:r>
            <a:endParaRPr sz="240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  <a:spcBef>
                <a:spcPts val="520"/>
              </a:spcBef>
              <a:tabLst>
                <a:tab pos="755015" algn="l"/>
              </a:tabLst>
            </a:pPr>
            <a:r>
              <a:rPr sz="1300" spc="-480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300" spc="-480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Arial"/>
                <a:cs typeface="Arial"/>
              </a:rPr>
              <a:t>We </a:t>
            </a:r>
            <a:r>
              <a:rPr sz="2400" dirty="0">
                <a:latin typeface="Arial"/>
                <a:cs typeface="Arial"/>
              </a:rPr>
              <a:t>know </a:t>
            </a:r>
            <a:r>
              <a:rPr sz="2400" spc="-5" dirty="0">
                <a:latin typeface="Arial"/>
                <a:cs typeface="Arial"/>
              </a:rPr>
              <a:t>that </a:t>
            </a:r>
            <a:r>
              <a:rPr sz="2400" i="1" dirty="0">
                <a:latin typeface="Arial"/>
                <a:cs typeface="Arial"/>
              </a:rPr>
              <a:t>x</a:t>
            </a:r>
            <a:r>
              <a:rPr sz="2400" dirty="0">
                <a:latin typeface="Symbol"/>
                <a:cs typeface="Symbol"/>
              </a:rPr>
              <a:t></a:t>
            </a:r>
            <a:r>
              <a:rPr sz="2400" i="1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, and </a:t>
            </a:r>
            <a:r>
              <a:rPr sz="2400" spc="-5" dirty="0">
                <a:latin typeface="Arial"/>
                <a:cs typeface="Arial"/>
              </a:rPr>
              <a:t>either </a:t>
            </a:r>
            <a:r>
              <a:rPr sz="2400" i="1" dirty="0">
                <a:latin typeface="Arial"/>
                <a:cs typeface="Arial"/>
              </a:rPr>
              <a:t>x</a:t>
            </a:r>
            <a:r>
              <a:rPr sz="2400" dirty="0">
                <a:latin typeface="Symbol"/>
                <a:cs typeface="Symbol"/>
              </a:rPr>
              <a:t></a:t>
            </a:r>
            <a:r>
              <a:rPr sz="2400" i="1" dirty="0">
                <a:latin typeface="Arial"/>
                <a:cs typeface="Arial"/>
              </a:rPr>
              <a:t>B </a:t>
            </a:r>
            <a:r>
              <a:rPr sz="2400" dirty="0">
                <a:latin typeface="Arial"/>
                <a:cs typeface="Arial"/>
              </a:rPr>
              <a:t>or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i="1" dirty="0">
                <a:latin typeface="Arial"/>
                <a:cs typeface="Arial"/>
              </a:rPr>
              <a:t>x</a:t>
            </a:r>
            <a:r>
              <a:rPr sz="2400" dirty="0">
                <a:latin typeface="Symbol"/>
                <a:cs typeface="Symbol"/>
              </a:rPr>
              <a:t></a:t>
            </a:r>
            <a:r>
              <a:rPr sz="2400" i="1" dirty="0">
                <a:latin typeface="Arial"/>
                <a:cs typeface="Arial"/>
              </a:rPr>
              <a:t>C.</a:t>
            </a:r>
            <a:endParaRPr sz="2400">
              <a:latin typeface="Arial"/>
              <a:cs typeface="Arial"/>
            </a:endParaRPr>
          </a:p>
          <a:p>
            <a:pPr marL="2264410" marR="1016635" indent="-1337945">
              <a:lnSpc>
                <a:spcPct val="121500"/>
              </a:lnSpc>
              <a:tabLst>
                <a:tab pos="4368165" algn="l"/>
              </a:tabLst>
            </a:pPr>
            <a:r>
              <a:rPr sz="1200" spc="-450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200" spc="60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333CC"/>
                </a:solidFill>
                <a:latin typeface="Arial"/>
                <a:cs typeface="Arial"/>
              </a:rPr>
              <a:t>Case 1: </a:t>
            </a:r>
            <a:r>
              <a:rPr sz="2400" i="1" dirty="0">
                <a:solidFill>
                  <a:srgbClr val="3333CC"/>
                </a:solidFill>
                <a:latin typeface="Arial"/>
                <a:cs typeface="Arial"/>
              </a:rPr>
              <a:t>x</a:t>
            </a:r>
            <a:r>
              <a:rPr sz="2400" dirty="0">
                <a:solidFill>
                  <a:srgbClr val="434DD6"/>
                </a:solidFill>
                <a:latin typeface="Symbol"/>
                <a:cs typeface="Symbol"/>
              </a:rPr>
              <a:t></a:t>
            </a:r>
            <a:r>
              <a:rPr sz="2400" i="1" dirty="0">
                <a:solidFill>
                  <a:srgbClr val="3333CC"/>
                </a:solidFill>
                <a:latin typeface="Arial"/>
                <a:cs typeface="Arial"/>
              </a:rPr>
              <a:t>A</a:t>
            </a:r>
            <a:r>
              <a:rPr sz="2400" i="1" spc="-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333CC"/>
                </a:solidFill>
                <a:latin typeface="Arial"/>
                <a:cs typeface="Arial"/>
              </a:rPr>
              <a:t>and</a:t>
            </a:r>
            <a:r>
              <a:rPr sz="240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400" i="1" dirty="0">
                <a:solidFill>
                  <a:srgbClr val="3333CC"/>
                </a:solidFill>
                <a:latin typeface="Arial"/>
                <a:cs typeface="Arial"/>
              </a:rPr>
              <a:t>x</a:t>
            </a:r>
            <a:r>
              <a:rPr sz="2400" dirty="0">
                <a:solidFill>
                  <a:srgbClr val="434DD6"/>
                </a:solidFill>
                <a:latin typeface="Symbol"/>
                <a:cs typeface="Symbol"/>
              </a:rPr>
              <a:t></a:t>
            </a:r>
            <a:r>
              <a:rPr sz="2400" i="1" dirty="0">
                <a:solidFill>
                  <a:srgbClr val="3333CC"/>
                </a:solidFill>
                <a:latin typeface="Arial"/>
                <a:cs typeface="Arial"/>
              </a:rPr>
              <a:t>B</a:t>
            </a:r>
            <a:r>
              <a:rPr sz="2400" dirty="0">
                <a:solidFill>
                  <a:srgbClr val="3333CC"/>
                </a:solidFill>
                <a:latin typeface="Arial"/>
                <a:cs typeface="Arial"/>
              </a:rPr>
              <a:t>.	Then</a:t>
            </a:r>
            <a:r>
              <a:rPr sz="2400" spc="-10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400" i="1" dirty="0">
                <a:solidFill>
                  <a:srgbClr val="3333CC"/>
                </a:solidFill>
                <a:latin typeface="Arial"/>
                <a:cs typeface="Arial"/>
              </a:rPr>
              <a:t>x</a:t>
            </a:r>
            <a:r>
              <a:rPr sz="2400" dirty="0">
                <a:solidFill>
                  <a:srgbClr val="434DD6"/>
                </a:solidFill>
                <a:latin typeface="Symbol"/>
                <a:cs typeface="Symbol"/>
              </a:rPr>
              <a:t></a:t>
            </a:r>
            <a:r>
              <a:rPr sz="2400" i="1" dirty="0">
                <a:solidFill>
                  <a:srgbClr val="3333CC"/>
                </a:solidFill>
                <a:latin typeface="Arial"/>
                <a:cs typeface="Arial"/>
              </a:rPr>
              <a:t>A</a:t>
            </a:r>
            <a:r>
              <a:rPr sz="2400" dirty="0">
                <a:solidFill>
                  <a:srgbClr val="434DD6"/>
                </a:solidFill>
                <a:latin typeface="Symbol"/>
                <a:cs typeface="Symbol"/>
              </a:rPr>
              <a:t></a:t>
            </a:r>
            <a:r>
              <a:rPr sz="2400" i="1" dirty="0">
                <a:solidFill>
                  <a:srgbClr val="3333CC"/>
                </a:solidFill>
                <a:latin typeface="Arial"/>
                <a:cs typeface="Arial"/>
              </a:rPr>
              <a:t>B</a:t>
            </a:r>
            <a:r>
              <a:rPr sz="2400" dirty="0">
                <a:solidFill>
                  <a:srgbClr val="3333CC"/>
                </a:solidFill>
                <a:latin typeface="Arial"/>
                <a:cs typeface="Arial"/>
              </a:rPr>
              <a:t>,  so</a:t>
            </a:r>
            <a:r>
              <a:rPr sz="2400" spc="-1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400" i="1" dirty="0">
                <a:solidFill>
                  <a:srgbClr val="3333CC"/>
                </a:solidFill>
                <a:latin typeface="Arial"/>
                <a:cs typeface="Arial"/>
              </a:rPr>
              <a:t>x</a:t>
            </a:r>
            <a:r>
              <a:rPr sz="2400" dirty="0">
                <a:solidFill>
                  <a:srgbClr val="434DD6"/>
                </a:solidFill>
                <a:latin typeface="Symbol"/>
                <a:cs typeface="Symbol"/>
              </a:rPr>
              <a:t></a:t>
            </a:r>
            <a:r>
              <a:rPr sz="2400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400" i="1" dirty="0">
                <a:solidFill>
                  <a:srgbClr val="3333CC"/>
                </a:solidFill>
                <a:latin typeface="Arial"/>
                <a:cs typeface="Arial"/>
              </a:rPr>
              <a:t>A</a:t>
            </a:r>
            <a:r>
              <a:rPr sz="2400" dirty="0">
                <a:solidFill>
                  <a:srgbClr val="434DD6"/>
                </a:solidFill>
                <a:latin typeface="Symbol"/>
                <a:cs typeface="Symbol"/>
              </a:rPr>
              <a:t></a:t>
            </a:r>
            <a:r>
              <a:rPr sz="2400" i="1" dirty="0">
                <a:solidFill>
                  <a:srgbClr val="3333CC"/>
                </a:solidFill>
                <a:latin typeface="Arial"/>
                <a:cs typeface="Arial"/>
              </a:rPr>
              <a:t>B</a:t>
            </a:r>
            <a:r>
              <a:rPr sz="2400" dirty="0">
                <a:solidFill>
                  <a:srgbClr val="3333CC"/>
                </a:solidFill>
                <a:latin typeface="Arial"/>
                <a:cs typeface="Arial"/>
              </a:rPr>
              <a:t>)</a:t>
            </a:r>
            <a:r>
              <a:rPr sz="2400" dirty="0">
                <a:solidFill>
                  <a:srgbClr val="434DD6"/>
                </a:solidFill>
                <a:latin typeface="Symbol"/>
                <a:cs typeface="Symbol"/>
              </a:rPr>
              <a:t></a:t>
            </a:r>
            <a:r>
              <a:rPr sz="2400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400" i="1" dirty="0">
                <a:solidFill>
                  <a:srgbClr val="3333CC"/>
                </a:solidFill>
                <a:latin typeface="Arial"/>
                <a:cs typeface="Arial"/>
              </a:rPr>
              <a:t>A</a:t>
            </a:r>
            <a:r>
              <a:rPr sz="2400" dirty="0">
                <a:solidFill>
                  <a:srgbClr val="434DD6"/>
                </a:solidFill>
                <a:latin typeface="Symbol"/>
                <a:cs typeface="Symbol"/>
              </a:rPr>
              <a:t></a:t>
            </a:r>
            <a:r>
              <a:rPr sz="2400" i="1" dirty="0">
                <a:solidFill>
                  <a:srgbClr val="3333CC"/>
                </a:solidFill>
                <a:latin typeface="Arial"/>
                <a:cs typeface="Arial"/>
              </a:rPr>
              <a:t>C</a:t>
            </a:r>
            <a:r>
              <a:rPr sz="2400" dirty="0">
                <a:solidFill>
                  <a:srgbClr val="3333CC"/>
                </a:solidFill>
                <a:latin typeface="Arial"/>
                <a:cs typeface="Arial"/>
              </a:rPr>
              <a:t>).</a:t>
            </a:r>
            <a:endParaRPr sz="2400">
              <a:latin typeface="Arial"/>
              <a:cs typeface="Arial"/>
            </a:endParaRPr>
          </a:p>
          <a:p>
            <a:pPr marL="2264410" marR="1068070" indent="-1337945">
              <a:lnSpc>
                <a:spcPts val="3500"/>
              </a:lnSpc>
              <a:spcBef>
                <a:spcPts val="120"/>
              </a:spcBef>
            </a:pPr>
            <a:r>
              <a:rPr sz="1200" spc="-450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200" spc="58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333CC"/>
                </a:solidFill>
                <a:latin typeface="Arial"/>
                <a:cs typeface="Arial"/>
              </a:rPr>
              <a:t>Case 2: </a:t>
            </a:r>
            <a:r>
              <a:rPr sz="2400" i="1" dirty="0">
                <a:solidFill>
                  <a:srgbClr val="3333CC"/>
                </a:solidFill>
                <a:latin typeface="Arial"/>
                <a:cs typeface="Arial"/>
              </a:rPr>
              <a:t>x</a:t>
            </a:r>
            <a:r>
              <a:rPr sz="2400" dirty="0">
                <a:solidFill>
                  <a:srgbClr val="434DD6"/>
                </a:solidFill>
                <a:latin typeface="Symbol"/>
                <a:cs typeface="Symbol"/>
              </a:rPr>
              <a:t></a:t>
            </a:r>
            <a:r>
              <a:rPr sz="2400" i="1" dirty="0">
                <a:solidFill>
                  <a:srgbClr val="3333CC"/>
                </a:solidFill>
                <a:latin typeface="Arial"/>
                <a:cs typeface="Arial"/>
              </a:rPr>
              <a:t>A </a:t>
            </a:r>
            <a:r>
              <a:rPr sz="2400" spc="-5" dirty="0">
                <a:solidFill>
                  <a:srgbClr val="3333CC"/>
                </a:solidFill>
                <a:latin typeface="Arial"/>
                <a:cs typeface="Arial"/>
              </a:rPr>
              <a:t>and </a:t>
            </a:r>
            <a:r>
              <a:rPr sz="2400" i="1" dirty="0">
                <a:solidFill>
                  <a:srgbClr val="3333CC"/>
                </a:solidFill>
                <a:latin typeface="Arial"/>
                <a:cs typeface="Arial"/>
              </a:rPr>
              <a:t>x</a:t>
            </a:r>
            <a:r>
              <a:rPr sz="2400" dirty="0">
                <a:solidFill>
                  <a:srgbClr val="434DD6"/>
                </a:solidFill>
                <a:latin typeface="Symbol"/>
                <a:cs typeface="Symbol"/>
              </a:rPr>
              <a:t></a:t>
            </a:r>
            <a:r>
              <a:rPr sz="2400" i="1" dirty="0">
                <a:solidFill>
                  <a:srgbClr val="3333CC"/>
                </a:solidFill>
                <a:latin typeface="Arial"/>
                <a:cs typeface="Arial"/>
              </a:rPr>
              <a:t>C. </a:t>
            </a:r>
            <a:r>
              <a:rPr sz="2400" dirty="0">
                <a:solidFill>
                  <a:srgbClr val="3333CC"/>
                </a:solidFill>
                <a:latin typeface="Arial"/>
                <a:cs typeface="Arial"/>
              </a:rPr>
              <a:t>Then</a:t>
            </a:r>
            <a:r>
              <a:rPr sz="2400" spc="-8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400" i="1" dirty="0">
                <a:solidFill>
                  <a:srgbClr val="3333CC"/>
                </a:solidFill>
                <a:latin typeface="Arial"/>
                <a:cs typeface="Arial"/>
              </a:rPr>
              <a:t>x</a:t>
            </a:r>
            <a:r>
              <a:rPr sz="2400" dirty="0">
                <a:solidFill>
                  <a:srgbClr val="434DD6"/>
                </a:solidFill>
                <a:latin typeface="Symbol"/>
                <a:cs typeface="Symbol"/>
              </a:rPr>
              <a:t></a:t>
            </a:r>
            <a:r>
              <a:rPr sz="2400" i="1" dirty="0">
                <a:solidFill>
                  <a:srgbClr val="3333CC"/>
                </a:solidFill>
                <a:latin typeface="Arial"/>
                <a:cs typeface="Arial"/>
              </a:rPr>
              <a:t>A</a:t>
            </a:r>
            <a:r>
              <a:rPr sz="2400" dirty="0">
                <a:solidFill>
                  <a:srgbClr val="434DD6"/>
                </a:solidFill>
                <a:latin typeface="Symbol"/>
                <a:cs typeface="Symbol"/>
              </a:rPr>
              <a:t></a:t>
            </a:r>
            <a:r>
              <a:rPr sz="2400" i="1" dirty="0">
                <a:solidFill>
                  <a:srgbClr val="3333CC"/>
                </a:solidFill>
                <a:latin typeface="Arial"/>
                <a:cs typeface="Arial"/>
              </a:rPr>
              <a:t>C</a:t>
            </a:r>
            <a:r>
              <a:rPr sz="2400" dirty="0">
                <a:solidFill>
                  <a:srgbClr val="3333CC"/>
                </a:solidFill>
                <a:latin typeface="Arial"/>
                <a:cs typeface="Arial"/>
              </a:rPr>
              <a:t>,  so</a:t>
            </a:r>
            <a:r>
              <a:rPr sz="2400" spc="-1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400" i="1" dirty="0">
                <a:solidFill>
                  <a:srgbClr val="3333CC"/>
                </a:solidFill>
                <a:latin typeface="Arial"/>
                <a:cs typeface="Arial"/>
              </a:rPr>
              <a:t>x</a:t>
            </a:r>
            <a:r>
              <a:rPr sz="2400" dirty="0">
                <a:solidFill>
                  <a:srgbClr val="434DD6"/>
                </a:solidFill>
                <a:latin typeface="Symbol"/>
                <a:cs typeface="Symbol"/>
              </a:rPr>
              <a:t></a:t>
            </a:r>
            <a:r>
              <a:rPr sz="2400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400" i="1" dirty="0">
                <a:solidFill>
                  <a:srgbClr val="3333CC"/>
                </a:solidFill>
                <a:latin typeface="Arial"/>
                <a:cs typeface="Arial"/>
              </a:rPr>
              <a:t>A</a:t>
            </a:r>
            <a:r>
              <a:rPr sz="2400" dirty="0">
                <a:solidFill>
                  <a:srgbClr val="434DD6"/>
                </a:solidFill>
                <a:latin typeface="Symbol"/>
                <a:cs typeface="Symbol"/>
              </a:rPr>
              <a:t></a:t>
            </a:r>
            <a:r>
              <a:rPr sz="2400" i="1" dirty="0">
                <a:solidFill>
                  <a:srgbClr val="3333CC"/>
                </a:solidFill>
                <a:latin typeface="Arial"/>
                <a:cs typeface="Arial"/>
              </a:rPr>
              <a:t>B</a:t>
            </a:r>
            <a:r>
              <a:rPr sz="2400" dirty="0">
                <a:solidFill>
                  <a:srgbClr val="3333CC"/>
                </a:solidFill>
                <a:latin typeface="Arial"/>
                <a:cs typeface="Arial"/>
              </a:rPr>
              <a:t>)</a:t>
            </a:r>
            <a:r>
              <a:rPr sz="2400" dirty="0">
                <a:solidFill>
                  <a:srgbClr val="434DD6"/>
                </a:solidFill>
                <a:latin typeface="Symbol"/>
                <a:cs typeface="Symbol"/>
              </a:rPr>
              <a:t></a:t>
            </a:r>
            <a:r>
              <a:rPr sz="2400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400" i="1" dirty="0">
                <a:solidFill>
                  <a:srgbClr val="3333CC"/>
                </a:solidFill>
                <a:latin typeface="Arial"/>
                <a:cs typeface="Arial"/>
              </a:rPr>
              <a:t>A</a:t>
            </a:r>
            <a:r>
              <a:rPr sz="2400" dirty="0">
                <a:solidFill>
                  <a:srgbClr val="434DD6"/>
                </a:solidFill>
                <a:latin typeface="Symbol"/>
                <a:cs typeface="Symbol"/>
              </a:rPr>
              <a:t></a:t>
            </a:r>
            <a:r>
              <a:rPr sz="2400" i="1" dirty="0">
                <a:solidFill>
                  <a:srgbClr val="3333CC"/>
                </a:solidFill>
                <a:latin typeface="Arial"/>
                <a:cs typeface="Arial"/>
              </a:rPr>
              <a:t>C</a:t>
            </a:r>
            <a:r>
              <a:rPr sz="2400" dirty="0">
                <a:solidFill>
                  <a:srgbClr val="3333CC"/>
                </a:solidFill>
                <a:latin typeface="Arial"/>
                <a:cs typeface="Arial"/>
              </a:rPr>
              <a:t>).</a:t>
            </a:r>
            <a:endParaRPr sz="240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  <a:spcBef>
                <a:spcPts val="300"/>
              </a:spcBef>
              <a:tabLst>
                <a:tab pos="755015" algn="l"/>
              </a:tabLst>
            </a:pPr>
            <a:r>
              <a:rPr sz="1300" spc="-480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300" spc="-480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Arial"/>
                <a:cs typeface="Arial"/>
              </a:rPr>
              <a:t>Therefore,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i="1" dirty="0">
                <a:latin typeface="Arial"/>
                <a:cs typeface="Arial"/>
              </a:rPr>
              <a:t>x</a:t>
            </a:r>
            <a:r>
              <a:rPr sz="2400" dirty="0">
                <a:latin typeface="Symbol"/>
                <a:cs typeface="Symbol"/>
              </a:rPr>
              <a:t></a:t>
            </a:r>
            <a:r>
              <a:rPr sz="2400" dirty="0">
                <a:latin typeface="Arial"/>
                <a:cs typeface="Arial"/>
              </a:rPr>
              <a:t>(</a:t>
            </a:r>
            <a:r>
              <a:rPr sz="2400" i="1" dirty="0">
                <a:latin typeface="Arial"/>
                <a:cs typeface="Arial"/>
              </a:rPr>
              <a:t>A</a:t>
            </a:r>
            <a:r>
              <a:rPr sz="2400" dirty="0">
                <a:latin typeface="Symbol"/>
                <a:cs typeface="Symbol"/>
              </a:rPr>
              <a:t></a:t>
            </a:r>
            <a:r>
              <a:rPr sz="2400" i="1" dirty="0">
                <a:latin typeface="Arial"/>
                <a:cs typeface="Arial"/>
              </a:rPr>
              <a:t>B</a:t>
            </a:r>
            <a:r>
              <a:rPr sz="2400" dirty="0">
                <a:latin typeface="Arial"/>
                <a:cs typeface="Arial"/>
              </a:rPr>
              <a:t>)</a:t>
            </a:r>
            <a:r>
              <a:rPr sz="2400" dirty="0">
                <a:latin typeface="Symbol"/>
                <a:cs typeface="Symbol"/>
              </a:rPr>
              <a:t></a:t>
            </a:r>
            <a:r>
              <a:rPr sz="2400" dirty="0">
                <a:latin typeface="Arial"/>
                <a:cs typeface="Arial"/>
              </a:rPr>
              <a:t>(</a:t>
            </a:r>
            <a:r>
              <a:rPr sz="2400" i="1" dirty="0">
                <a:latin typeface="Arial"/>
                <a:cs typeface="Arial"/>
              </a:rPr>
              <a:t>A</a:t>
            </a:r>
            <a:r>
              <a:rPr sz="2400" dirty="0">
                <a:latin typeface="Symbol"/>
                <a:cs typeface="Symbol"/>
              </a:rPr>
              <a:t></a:t>
            </a:r>
            <a:r>
              <a:rPr sz="2400" i="1" dirty="0">
                <a:latin typeface="Arial"/>
                <a:cs typeface="Arial"/>
              </a:rPr>
              <a:t>C</a:t>
            </a:r>
            <a:r>
              <a:rPr sz="2400" dirty="0">
                <a:latin typeface="Arial"/>
                <a:cs typeface="Arial"/>
              </a:rPr>
              <a:t>).</a:t>
            </a:r>
            <a:endParaRPr sz="240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  <a:spcBef>
                <a:spcPts val="620"/>
              </a:spcBef>
              <a:tabLst>
                <a:tab pos="755015" algn="l"/>
              </a:tabLst>
            </a:pPr>
            <a:r>
              <a:rPr sz="1300" spc="-480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300" spc="-480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Arial"/>
                <a:cs typeface="Arial"/>
              </a:rPr>
              <a:t>Therefore, </a:t>
            </a:r>
            <a:r>
              <a:rPr sz="2400" i="1" dirty="0">
                <a:latin typeface="Arial"/>
                <a:cs typeface="Arial"/>
              </a:rPr>
              <a:t>A</a:t>
            </a:r>
            <a:r>
              <a:rPr sz="2400" dirty="0">
                <a:latin typeface="Symbol"/>
                <a:cs typeface="Symbol"/>
              </a:rPr>
              <a:t></a:t>
            </a:r>
            <a:r>
              <a:rPr sz="2400" dirty="0">
                <a:latin typeface="Arial"/>
                <a:cs typeface="Arial"/>
              </a:rPr>
              <a:t>(</a:t>
            </a:r>
            <a:r>
              <a:rPr sz="2400" i="1" dirty="0">
                <a:latin typeface="Arial"/>
                <a:cs typeface="Arial"/>
              </a:rPr>
              <a:t>B</a:t>
            </a:r>
            <a:r>
              <a:rPr sz="2400" dirty="0">
                <a:latin typeface="Symbol"/>
                <a:cs typeface="Symbol"/>
              </a:rPr>
              <a:t></a:t>
            </a:r>
            <a:r>
              <a:rPr sz="2400" i="1" dirty="0">
                <a:latin typeface="Arial"/>
                <a:cs typeface="Arial"/>
              </a:rPr>
              <a:t>C</a:t>
            </a:r>
            <a:r>
              <a:rPr sz="2400" dirty="0">
                <a:latin typeface="Arial"/>
                <a:cs typeface="Arial"/>
              </a:rPr>
              <a:t>) </a:t>
            </a:r>
            <a:r>
              <a:rPr sz="2400" dirty="0">
                <a:latin typeface="Symbol"/>
                <a:cs typeface="Symbol"/>
              </a:rPr>
              <a:t>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(</a:t>
            </a:r>
            <a:r>
              <a:rPr sz="2400" i="1" dirty="0">
                <a:latin typeface="Arial"/>
                <a:cs typeface="Arial"/>
              </a:rPr>
              <a:t>A</a:t>
            </a:r>
            <a:r>
              <a:rPr sz="2400" dirty="0">
                <a:latin typeface="Symbol"/>
                <a:cs typeface="Symbol"/>
              </a:rPr>
              <a:t></a:t>
            </a:r>
            <a:r>
              <a:rPr sz="2400" i="1" dirty="0">
                <a:latin typeface="Arial"/>
                <a:cs typeface="Arial"/>
              </a:rPr>
              <a:t>B</a:t>
            </a:r>
            <a:r>
              <a:rPr sz="2400" dirty="0">
                <a:latin typeface="Arial"/>
                <a:cs typeface="Arial"/>
              </a:rPr>
              <a:t>)</a:t>
            </a:r>
            <a:r>
              <a:rPr sz="2400" dirty="0">
                <a:latin typeface="Symbol"/>
                <a:cs typeface="Symbol"/>
              </a:rPr>
              <a:t></a:t>
            </a:r>
            <a:r>
              <a:rPr sz="2400" dirty="0">
                <a:latin typeface="Arial"/>
                <a:cs typeface="Arial"/>
              </a:rPr>
              <a:t>(</a:t>
            </a:r>
            <a:r>
              <a:rPr sz="2400" i="1" dirty="0">
                <a:latin typeface="Arial"/>
                <a:cs typeface="Arial"/>
              </a:rPr>
              <a:t>A</a:t>
            </a:r>
            <a:r>
              <a:rPr sz="2400" dirty="0">
                <a:latin typeface="Symbol"/>
                <a:cs typeface="Symbol"/>
              </a:rPr>
              <a:t></a:t>
            </a:r>
            <a:r>
              <a:rPr sz="2400" i="1" dirty="0">
                <a:latin typeface="Arial"/>
                <a:cs typeface="Arial"/>
              </a:rPr>
              <a:t>C</a:t>
            </a:r>
            <a:r>
              <a:rPr sz="2400" dirty="0">
                <a:latin typeface="Arial"/>
                <a:cs typeface="Arial"/>
              </a:rPr>
              <a:t>).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20"/>
              </a:spcBef>
              <a:tabLst>
                <a:tab pos="354965" algn="l"/>
              </a:tabLst>
            </a:pPr>
            <a:r>
              <a:rPr sz="1400" spc="-509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400" spc="-509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400" dirty="0">
                <a:latin typeface="Arial"/>
                <a:cs typeface="Arial"/>
              </a:rPr>
              <a:t>Part 2: Show </a:t>
            </a:r>
            <a:r>
              <a:rPr sz="2400" spc="-5" dirty="0">
                <a:latin typeface="Arial"/>
                <a:cs typeface="Arial"/>
              </a:rPr>
              <a:t>(</a:t>
            </a:r>
            <a:r>
              <a:rPr sz="2400" i="1" spc="-5" dirty="0">
                <a:latin typeface="Arial"/>
                <a:cs typeface="Arial"/>
              </a:rPr>
              <a:t>A</a:t>
            </a:r>
            <a:r>
              <a:rPr sz="2400" spc="-5" dirty="0">
                <a:latin typeface="Symbol"/>
                <a:cs typeface="Symbol"/>
              </a:rPr>
              <a:t></a:t>
            </a:r>
            <a:r>
              <a:rPr sz="2400" i="1" spc="-5" dirty="0">
                <a:latin typeface="Arial"/>
                <a:cs typeface="Arial"/>
              </a:rPr>
              <a:t>B</a:t>
            </a:r>
            <a:r>
              <a:rPr sz="2400" spc="-5" dirty="0">
                <a:latin typeface="Arial"/>
                <a:cs typeface="Arial"/>
              </a:rPr>
              <a:t>)</a:t>
            </a:r>
            <a:r>
              <a:rPr sz="2400" spc="-5" dirty="0">
                <a:latin typeface="Symbol"/>
                <a:cs typeface="Symbol"/>
              </a:rPr>
              <a:t></a:t>
            </a:r>
            <a:r>
              <a:rPr sz="2400" spc="-5" dirty="0">
                <a:latin typeface="Arial"/>
                <a:cs typeface="Arial"/>
              </a:rPr>
              <a:t>(</a:t>
            </a:r>
            <a:r>
              <a:rPr sz="2400" i="1" spc="-5" dirty="0">
                <a:latin typeface="Arial"/>
                <a:cs typeface="Arial"/>
              </a:rPr>
              <a:t>A</a:t>
            </a:r>
            <a:r>
              <a:rPr sz="2400" spc="-5" dirty="0">
                <a:latin typeface="Symbol"/>
                <a:cs typeface="Symbol"/>
              </a:rPr>
              <a:t></a:t>
            </a:r>
            <a:r>
              <a:rPr sz="2400" i="1" spc="-5" dirty="0">
                <a:latin typeface="Arial"/>
                <a:cs typeface="Arial"/>
              </a:rPr>
              <a:t>C</a:t>
            </a:r>
            <a:r>
              <a:rPr sz="2400" spc="-5" dirty="0">
                <a:latin typeface="Arial"/>
                <a:cs typeface="Arial"/>
              </a:rPr>
              <a:t>) </a:t>
            </a:r>
            <a:r>
              <a:rPr sz="2400" dirty="0">
                <a:latin typeface="Symbol"/>
                <a:cs typeface="Symbol"/>
              </a:rPr>
              <a:t>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Arial"/>
                <a:cs typeface="Arial"/>
              </a:rPr>
              <a:t>A</a:t>
            </a:r>
            <a:r>
              <a:rPr sz="2400" dirty="0">
                <a:latin typeface="Symbol"/>
                <a:cs typeface="Symbol"/>
              </a:rPr>
              <a:t></a:t>
            </a:r>
            <a:r>
              <a:rPr sz="2400" dirty="0">
                <a:latin typeface="Arial"/>
                <a:cs typeface="Arial"/>
              </a:rPr>
              <a:t>(</a:t>
            </a:r>
            <a:r>
              <a:rPr sz="2400" i="1" dirty="0">
                <a:latin typeface="Arial"/>
                <a:cs typeface="Arial"/>
              </a:rPr>
              <a:t>B</a:t>
            </a:r>
            <a:r>
              <a:rPr sz="2400" dirty="0">
                <a:latin typeface="Symbol"/>
                <a:cs typeface="Symbol"/>
              </a:rPr>
              <a:t></a:t>
            </a:r>
            <a:r>
              <a:rPr sz="2400" i="1" dirty="0">
                <a:latin typeface="Arial"/>
                <a:cs typeface="Arial"/>
              </a:rPr>
              <a:t>C</a:t>
            </a:r>
            <a:r>
              <a:rPr sz="2400" dirty="0">
                <a:latin typeface="Arial"/>
                <a:cs typeface="Arial"/>
              </a:rPr>
              <a:t>). </a:t>
            </a:r>
            <a:r>
              <a:rPr sz="2400" spc="-5" dirty="0">
                <a:latin typeface="Arial"/>
                <a:cs typeface="Arial"/>
              </a:rPr>
              <a:t>(Try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it!)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7000" y="360363"/>
            <a:ext cx="8542336" cy="1052830"/>
            <a:chOff x="127000" y="360363"/>
            <a:chExt cx="8542336" cy="1052830"/>
          </a:xfrm>
        </p:grpSpPr>
        <p:sp>
          <p:nvSpPr>
            <p:cNvPr id="3" name="object 3"/>
            <p:cNvSpPr/>
            <p:nvPr/>
          </p:nvSpPr>
          <p:spPr>
            <a:xfrm>
              <a:off x="911224" y="890589"/>
              <a:ext cx="368299" cy="4746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7000" y="817564"/>
              <a:ext cx="560387" cy="42227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1999" y="360363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1052511"/>
                  </a:lnTo>
                  <a:lnTo>
                    <a:pt x="31750" y="1052511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2912" y="1150938"/>
              <a:ext cx="8226424" cy="317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295400" y="0"/>
            <a:ext cx="754380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374640" algn="l"/>
              </a:tabLst>
            </a:pPr>
            <a:r>
              <a:rPr sz="4000" spc="-5" dirty="0"/>
              <a:t>Method </a:t>
            </a:r>
            <a:r>
              <a:rPr sz="4000" dirty="0"/>
              <a:t>2:</a:t>
            </a:r>
            <a:r>
              <a:rPr sz="4000" spc="10" dirty="0"/>
              <a:t> </a:t>
            </a:r>
            <a:r>
              <a:rPr sz="4000" dirty="0"/>
              <a:t>Set</a:t>
            </a:r>
            <a:r>
              <a:rPr sz="4000" spc="5" dirty="0"/>
              <a:t> </a:t>
            </a:r>
            <a:r>
              <a:rPr lang="en-GB" sz="4000" spc="5" dirty="0" smtClean="0"/>
              <a:t>B</a:t>
            </a:r>
            <a:r>
              <a:rPr sz="4000" spc="-5" dirty="0" err="1" smtClean="0"/>
              <a:t>uilder</a:t>
            </a:r>
            <a:r>
              <a:rPr lang="en-GB" sz="4000" spc="-5" dirty="0" smtClean="0"/>
              <a:t>Notation</a:t>
            </a:r>
            <a:r>
              <a:rPr sz="4000" spc="-5" dirty="0"/>
              <a:t>	</a:t>
            </a:r>
            <a:endParaRPr sz="4000" dirty="0"/>
          </a:p>
        </p:txBody>
      </p:sp>
      <p:sp>
        <p:nvSpPr>
          <p:cNvPr id="10" name="object 10"/>
          <p:cNvSpPr txBox="1"/>
          <p:nvPr/>
        </p:nvSpPr>
        <p:spPr>
          <a:xfrm>
            <a:off x="1229677" y="498792"/>
            <a:ext cx="541782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20065" algn="l"/>
              </a:tabLst>
            </a:pPr>
            <a:r>
              <a:rPr sz="4000" b="1" dirty="0">
                <a:solidFill>
                  <a:srgbClr val="3333CC"/>
                </a:solidFill>
                <a:latin typeface="Arial"/>
                <a:cs typeface="Arial"/>
              </a:rPr>
              <a:t>&amp;	</a:t>
            </a:r>
            <a:r>
              <a:rPr sz="4000" b="1" spc="-5" dirty="0">
                <a:solidFill>
                  <a:srgbClr val="3333CC"/>
                </a:solidFill>
                <a:latin typeface="Arial"/>
                <a:cs typeface="Arial"/>
              </a:rPr>
              <a:t>Logical</a:t>
            </a:r>
            <a:r>
              <a:rPr sz="4000" b="1" spc="-5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4000" b="1" spc="-5" dirty="0">
                <a:solidFill>
                  <a:srgbClr val="3333CC"/>
                </a:solidFill>
                <a:latin typeface="Arial"/>
                <a:cs typeface="Arial"/>
              </a:rPr>
              <a:t>Equivalence</a:t>
            </a:r>
            <a:endParaRPr sz="4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88339" y="1374458"/>
            <a:ext cx="125793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spc="-605" dirty="0">
                <a:latin typeface="Arial"/>
                <a:cs typeface="Arial"/>
              </a:rPr>
              <a:t>Show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198645" y="1377529"/>
            <a:ext cx="2310765" cy="38100"/>
          </a:xfrm>
          <a:custGeom>
            <a:avLst/>
            <a:gdLst/>
            <a:ahLst/>
            <a:cxnLst/>
            <a:rect l="l" t="t" r="r" b="b"/>
            <a:pathLst>
              <a:path w="2310765" h="38100">
                <a:moveTo>
                  <a:pt x="0" y="0"/>
                </a:moveTo>
                <a:lnTo>
                  <a:pt x="914596" y="0"/>
                </a:lnTo>
              </a:path>
              <a:path w="2310765" h="38100">
                <a:moveTo>
                  <a:pt x="1362781" y="31339"/>
                </a:moveTo>
                <a:lnTo>
                  <a:pt x="1600742" y="31339"/>
                </a:lnTo>
              </a:path>
              <a:path w="2310765" h="38100">
                <a:moveTo>
                  <a:pt x="2073531" y="37750"/>
                </a:moveTo>
                <a:lnTo>
                  <a:pt x="2310693" y="37750"/>
                </a:lnTo>
              </a:path>
            </a:pathLst>
          </a:custGeom>
          <a:ln w="159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210536" y="1338294"/>
            <a:ext cx="2287270" cy="5041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100" i="1" spc="-5" dirty="0">
                <a:latin typeface="Times New Roman"/>
                <a:cs typeface="Times New Roman"/>
              </a:rPr>
              <a:t>A</a:t>
            </a:r>
            <a:r>
              <a:rPr sz="3100" i="1" spc="-425" dirty="0">
                <a:latin typeface="Times New Roman"/>
                <a:cs typeface="Times New Roman"/>
              </a:rPr>
              <a:t> </a:t>
            </a:r>
            <a:r>
              <a:rPr sz="3100" spc="-5" dirty="0">
                <a:latin typeface="Symbol"/>
                <a:cs typeface="Symbol"/>
              </a:rPr>
              <a:t></a:t>
            </a:r>
            <a:r>
              <a:rPr sz="3100" spc="-240" dirty="0">
                <a:latin typeface="Times New Roman"/>
                <a:cs typeface="Times New Roman"/>
              </a:rPr>
              <a:t> </a:t>
            </a:r>
            <a:r>
              <a:rPr sz="3100" i="1" spc="-5" dirty="0">
                <a:latin typeface="Times New Roman"/>
                <a:cs typeface="Times New Roman"/>
              </a:rPr>
              <a:t>B</a:t>
            </a:r>
            <a:r>
              <a:rPr sz="3100" i="1" spc="-45" dirty="0">
                <a:latin typeface="Times New Roman"/>
                <a:cs typeface="Times New Roman"/>
              </a:rPr>
              <a:t> </a:t>
            </a:r>
            <a:r>
              <a:rPr sz="3100" spc="-5" dirty="0">
                <a:latin typeface="Symbol"/>
                <a:cs typeface="Symbol"/>
              </a:rPr>
              <a:t></a:t>
            </a:r>
            <a:r>
              <a:rPr sz="3100" spc="145" dirty="0">
                <a:latin typeface="Times New Roman"/>
                <a:cs typeface="Times New Roman"/>
              </a:rPr>
              <a:t> </a:t>
            </a:r>
            <a:r>
              <a:rPr sz="3100" i="1" spc="-5" dirty="0">
                <a:latin typeface="Times New Roman"/>
                <a:cs typeface="Times New Roman"/>
              </a:rPr>
              <a:t>A</a:t>
            </a:r>
            <a:r>
              <a:rPr sz="3100" i="1" spc="-160" dirty="0">
                <a:latin typeface="Times New Roman"/>
                <a:cs typeface="Times New Roman"/>
              </a:rPr>
              <a:t> </a:t>
            </a:r>
            <a:r>
              <a:rPr sz="3100" spc="-5" dirty="0">
                <a:latin typeface="Symbol"/>
                <a:cs typeface="Symbol"/>
              </a:rPr>
              <a:t></a:t>
            </a:r>
            <a:r>
              <a:rPr sz="3100" spc="-235" dirty="0">
                <a:latin typeface="Times New Roman"/>
                <a:cs typeface="Times New Roman"/>
              </a:rPr>
              <a:t> </a:t>
            </a:r>
            <a:r>
              <a:rPr sz="3100" i="1" spc="-5" dirty="0">
                <a:latin typeface="Times New Roman"/>
                <a:cs typeface="Times New Roman"/>
              </a:rPr>
              <a:t>B</a:t>
            </a:r>
            <a:endParaRPr sz="31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775323" y="2022475"/>
            <a:ext cx="2595880" cy="462280"/>
          </a:xfrm>
          <a:prstGeom prst="rect">
            <a:avLst/>
          </a:prstGeom>
          <a:ln w="9524">
            <a:solidFill>
              <a:srgbClr val="434DD6"/>
            </a:solidFill>
          </a:ln>
        </p:spPr>
        <p:txBody>
          <a:bodyPr vert="horz" wrap="square" lIns="0" tIns="45719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59"/>
              </a:spcBef>
            </a:pPr>
            <a:r>
              <a:rPr sz="2400" spc="-5" dirty="0">
                <a:latin typeface="Times New Roman"/>
                <a:cs typeface="Times New Roman"/>
              </a:rPr>
              <a:t>def.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complement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775323" y="2590800"/>
            <a:ext cx="3263900" cy="466725"/>
          </a:xfrm>
          <a:prstGeom prst="rect">
            <a:avLst/>
          </a:prstGeom>
          <a:ln w="9524">
            <a:solidFill>
              <a:srgbClr val="434DD6"/>
            </a:solidFill>
          </a:ln>
        </p:spPr>
        <p:txBody>
          <a:bodyPr vert="horz" wrap="square" lIns="0" tIns="45719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59"/>
              </a:spcBef>
            </a:pPr>
            <a:r>
              <a:rPr sz="2400" spc="-5" dirty="0">
                <a:latin typeface="Times New Roman"/>
                <a:cs typeface="Times New Roman"/>
              </a:rPr>
              <a:t>def.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-5" dirty="0">
                <a:latin typeface="Times New Roman"/>
                <a:cs typeface="Times New Roman"/>
              </a:rPr>
              <a:t>“does </a:t>
            </a:r>
            <a:r>
              <a:rPr sz="2400" dirty="0">
                <a:latin typeface="Times New Roman"/>
                <a:cs typeface="Times New Roman"/>
              </a:rPr>
              <a:t>not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belong”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775323" y="3124200"/>
            <a:ext cx="2484755" cy="466725"/>
          </a:xfrm>
          <a:prstGeom prst="rect">
            <a:avLst/>
          </a:prstGeom>
          <a:ln w="9524">
            <a:solidFill>
              <a:srgbClr val="434DD6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60"/>
              </a:spcBef>
            </a:pPr>
            <a:r>
              <a:rPr sz="2400" spc="-5" dirty="0">
                <a:latin typeface="Times New Roman"/>
                <a:cs typeface="Times New Roman"/>
              </a:rPr>
              <a:t>def.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intersection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791198" y="3657600"/>
            <a:ext cx="3215005" cy="466725"/>
          </a:xfrm>
          <a:custGeom>
            <a:avLst/>
            <a:gdLst/>
            <a:ahLst/>
            <a:cxnLst/>
            <a:rect l="l" t="t" r="r" b="b"/>
            <a:pathLst>
              <a:path w="3215004" h="466725">
                <a:moveTo>
                  <a:pt x="0" y="0"/>
                </a:moveTo>
                <a:lnTo>
                  <a:pt x="3214687" y="0"/>
                </a:lnTo>
                <a:lnTo>
                  <a:pt x="3214687" y="466724"/>
                </a:lnTo>
                <a:lnTo>
                  <a:pt x="0" y="466724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434D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5869940" y="3690620"/>
            <a:ext cx="30251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De </a:t>
            </a:r>
            <a:r>
              <a:rPr sz="2400" spc="-25" dirty="0">
                <a:latin typeface="Times New Roman"/>
                <a:cs typeface="Times New Roman"/>
              </a:rPr>
              <a:t>Morgan’s </a:t>
            </a:r>
            <a:r>
              <a:rPr sz="2400" spc="-5" dirty="0">
                <a:latin typeface="Times New Roman"/>
                <a:cs typeface="Times New Roman"/>
              </a:rPr>
              <a:t>law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(logic)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775323" y="4191000"/>
            <a:ext cx="3263900" cy="466725"/>
          </a:xfrm>
          <a:prstGeom prst="rect">
            <a:avLst/>
          </a:prstGeom>
          <a:ln w="9524">
            <a:solidFill>
              <a:srgbClr val="434DD6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60"/>
              </a:spcBef>
            </a:pPr>
            <a:r>
              <a:rPr sz="2400" spc="-5" dirty="0">
                <a:latin typeface="Times New Roman"/>
                <a:cs typeface="Times New Roman"/>
              </a:rPr>
              <a:t>def.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-5" dirty="0">
                <a:latin typeface="Times New Roman"/>
                <a:cs typeface="Times New Roman"/>
              </a:rPr>
              <a:t>“does </a:t>
            </a:r>
            <a:r>
              <a:rPr sz="2400" dirty="0">
                <a:latin typeface="Times New Roman"/>
                <a:cs typeface="Times New Roman"/>
              </a:rPr>
              <a:t>not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belong”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775323" y="4724400"/>
            <a:ext cx="2595880" cy="462280"/>
          </a:xfrm>
          <a:prstGeom prst="rect">
            <a:avLst/>
          </a:prstGeom>
          <a:ln w="9524">
            <a:solidFill>
              <a:srgbClr val="434DD6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60"/>
              </a:spcBef>
            </a:pPr>
            <a:r>
              <a:rPr sz="2400" spc="-5" dirty="0">
                <a:latin typeface="Times New Roman"/>
                <a:cs typeface="Times New Roman"/>
              </a:rPr>
              <a:t>def.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complement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778500" y="5257800"/>
            <a:ext cx="1758950" cy="466725"/>
          </a:xfrm>
          <a:prstGeom prst="rect">
            <a:avLst/>
          </a:prstGeom>
          <a:ln w="9524">
            <a:solidFill>
              <a:srgbClr val="434DD6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60"/>
              </a:spcBef>
            </a:pPr>
            <a:r>
              <a:rPr sz="2400" spc="-5" dirty="0">
                <a:latin typeface="Times New Roman"/>
                <a:cs typeface="Times New Roman"/>
              </a:rPr>
              <a:t>def.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union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775323" y="5791200"/>
            <a:ext cx="2924175" cy="466725"/>
          </a:xfrm>
          <a:prstGeom prst="rect">
            <a:avLst/>
          </a:prstGeom>
          <a:ln w="9524">
            <a:solidFill>
              <a:srgbClr val="434DD6"/>
            </a:solidFill>
          </a:ln>
        </p:spPr>
        <p:txBody>
          <a:bodyPr vert="horz" wrap="square" lIns="0" tIns="45719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59"/>
              </a:spcBef>
            </a:pPr>
            <a:r>
              <a:rPr sz="2400" dirty="0">
                <a:latin typeface="Times New Roman"/>
                <a:cs typeface="Times New Roman"/>
              </a:rPr>
              <a:t>by </a:t>
            </a:r>
            <a:r>
              <a:rPr sz="2400" spc="-5" dirty="0">
                <a:latin typeface="Times New Roman"/>
                <a:cs typeface="Times New Roman"/>
              </a:rPr>
              <a:t>set builder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notation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155825" y="3657600"/>
            <a:ext cx="3657600" cy="457200"/>
          </a:xfrm>
          <a:custGeom>
            <a:avLst/>
            <a:gdLst/>
            <a:ahLst/>
            <a:cxnLst/>
            <a:rect l="l" t="t" r="r" b="b"/>
            <a:pathLst>
              <a:path w="3657600" h="457200">
                <a:moveTo>
                  <a:pt x="3657598" y="0"/>
                </a:moveTo>
                <a:lnTo>
                  <a:pt x="0" y="0"/>
                </a:lnTo>
                <a:lnTo>
                  <a:pt x="0" y="457200"/>
                </a:lnTo>
                <a:lnTo>
                  <a:pt x="3657598" y="457200"/>
                </a:lnTo>
                <a:lnTo>
                  <a:pt x="365759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972102" y="2117101"/>
            <a:ext cx="810895" cy="0"/>
          </a:xfrm>
          <a:custGeom>
            <a:avLst/>
            <a:gdLst/>
            <a:ahLst/>
            <a:cxnLst/>
            <a:rect l="l" t="t" r="r" b="b"/>
            <a:pathLst>
              <a:path w="810894">
                <a:moveTo>
                  <a:pt x="0" y="0"/>
                </a:moveTo>
                <a:lnTo>
                  <a:pt x="810671" y="0"/>
                </a:lnTo>
              </a:path>
            </a:pathLst>
          </a:custGeom>
          <a:ln w="1423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179012" y="4781084"/>
            <a:ext cx="211454" cy="0"/>
          </a:xfrm>
          <a:custGeom>
            <a:avLst/>
            <a:gdLst/>
            <a:ahLst/>
            <a:cxnLst/>
            <a:rect l="l" t="t" r="r" b="b"/>
            <a:pathLst>
              <a:path w="211454">
                <a:moveTo>
                  <a:pt x="0" y="0"/>
                </a:moveTo>
                <a:lnTo>
                  <a:pt x="210859" y="0"/>
                </a:lnTo>
              </a:path>
            </a:pathLst>
          </a:custGeom>
          <a:ln w="1423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273282" y="4786074"/>
            <a:ext cx="211454" cy="0"/>
          </a:xfrm>
          <a:custGeom>
            <a:avLst/>
            <a:gdLst/>
            <a:ahLst/>
            <a:cxnLst/>
            <a:rect l="l" t="t" r="r" b="b"/>
            <a:pathLst>
              <a:path w="211454">
                <a:moveTo>
                  <a:pt x="0" y="0"/>
                </a:moveTo>
                <a:lnTo>
                  <a:pt x="210916" y="0"/>
                </a:lnTo>
              </a:path>
            </a:pathLst>
          </a:custGeom>
          <a:ln w="1423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179012" y="5338527"/>
            <a:ext cx="211454" cy="0"/>
          </a:xfrm>
          <a:custGeom>
            <a:avLst/>
            <a:gdLst/>
            <a:ahLst/>
            <a:cxnLst/>
            <a:rect l="l" t="t" r="r" b="b"/>
            <a:pathLst>
              <a:path w="211454">
                <a:moveTo>
                  <a:pt x="0" y="0"/>
                </a:moveTo>
                <a:lnTo>
                  <a:pt x="210859" y="0"/>
                </a:lnTo>
              </a:path>
            </a:pathLst>
          </a:custGeom>
          <a:ln w="1423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808691" y="5344205"/>
            <a:ext cx="210820" cy="0"/>
          </a:xfrm>
          <a:custGeom>
            <a:avLst/>
            <a:gdLst/>
            <a:ahLst/>
            <a:cxnLst/>
            <a:rect l="l" t="t" r="r" b="b"/>
            <a:pathLst>
              <a:path w="210820">
                <a:moveTo>
                  <a:pt x="0" y="0"/>
                </a:moveTo>
                <a:lnTo>
                  <a:pt x="210342" y="0"/>
                </a:lnTo>
              </a:path>
            </a:pathLst>
          </a:custGeom>
          <a:ln w="1423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179555" y="5896658"/>
            <a:ext cx="211454" cy="0"/>
          </a:xfrm>
          <a:custGeom>
            <a:avLst/>
            <a:gdLst/>
            <a:ahLst/>
            <a:cxnLst/>
            <a:rect l="l" t="t" r="r" b="b"/>
            <a:pathLst>
              <a:path w="211455">
                <a:moveTo>
                  <a:pt x="0" y="0"/>
                </a:moveTo>
                <a:lnTo>
                  <a:pt x="210858" y="0"/>
                </a:lnTo>
              </a:path>
            </a:pathLst>
          </a:custGeom>
          <a:ln w="1423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809291" y="5901648"/>
            <a:ext cx="210185" cy="0"/>
          </a:xfrm>
          <a:custGeom>
            <a:avLst/>
            <a:gdLst/>
            <a:ahLst/>
            <a:cxnLst/>
            <a:rect l="l" t="t" r="r" b="b"/>
            <a:pathLst>
              <a:path w="210185">
                <a:moveTo>
                  <a:pt x="0" y="0"/>
                </a:moveTo>
                <a:lnTo>
                  <a:pt x="210141" y="0"/>
                </a:lnTo>
              </a:path>
            </a:pathLst>
          </a:custGeom>
          <a:ln w="1423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1861269" y="4017624"/>
            <a:ext cx="2796540" cy="2256790"/>
          </a:xfrm>
          <a:prstGeom prst="rect">
            <a:avLst/>
          </a:prstGeom>
        </p:spPr>
        <p:txBody>
          <a:bodyPr vert="horz" wrap="square" lIns="0" tIns="1581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45"/>
              </a:spcBef>
            </a:pPr>
            <a:r>
              <a:rPr sz="2700" spc="15" dirty="0">
                <a:latin typeface="Symbol"/>
                <a:cs typeface="Symbol"/>
              </a:rPr>
              <a:t></a:t>
            </a:r>
            <a:r>
              <a:rPr sz="2700" spc="-310" dirty="0">
                <a:latin typeface="Times New Roman"/>
                <a:cs typeface="Times New Roman"/>
              </a:rPr>
              <a:t> </a:t>
            </a:r>
            <a:r>
              <a:rPr sz="2700" spc="35" dirty="0">
                <a:latin typeface="Times New Roman"/>
                <a:cs typeface="Times New Roman"/>
              </a:rPr>
              <a:t>{</a:t>
            </a:r>
            <a:r>
              <a:rPr sz="2700" i="1" spc="35" dirty="0">
                <a:latin typeface="Times New Roman"/>
                <a:cs typeface="Times New Roman"/>
              </a:rPr>
              <a:t>x</a:t>
            </a:r>
            <a:r>
              <a:rPr sz="2700" i="1" spc="-195" dirty="0">
                <a:latin typeface="Times New Roman"/>
                <a:cs typeface="Times New Roman"/>
              </a:rPr>
              <a:t> </a:t>
            </a:r>
            <a:r>
              <a:rPr sz="2700" spc="5" dirty="0">
                <a:latin typeface="Times New Roman"/>
                <a:cs typeface="Times New Roman"/>
              </a:rPr>
              <a:t>|</a:t>
            </a:r>
            <a:r>
              <a:rPr sz="2700" spc="-40" dirty="0">
                <a:latin typeface="Times New Roman"/>
                <a:cs typeface="Times New Roman"/>
              </a:rPr>
              <a:t> </a:t>
            </a:r>
            <a:r>
              <a:rPr sz="2700" i="1" spc="10" dirty="0">
                <a:latin typeface="Times New Roman"/>
                <a:cs typeface="Times New Roman"/>
              </a:rPr>
              <a:t>x</a:t>
            </a:r>
            <a:r>
              <a:rPr sz="2700" i="1" spc="-325" dirty="0">
                <a:latin typeface="Times New Roman"/>
                <a:cs typeface="Times New Roman"/>
              </a:rPr>
              <a:t> </a:t>
            </a:r>
            <a:r>
              <a:rPr sz="2700" spc="20" dirty="0">
                <a:latin typeface="Symbol"/>
                <a:cs typeface="Symbol"/>
              </a:rPr>
              <a:t></a:t>
            </a:r>
            <a:r>
              <a:rPr sz="2700" spc="-114" dirty="0">
                <a:latin typeface="Times New Roman"/>
                <a:cs typeface="Times New Roman"/>
              </a:rPr>
              <a:t> </a:t>
            </a:r>
            <a:r>
              <a:rPr sz="2700" i="1" spc="15" dirty="0">
                <a:latin typeface="Times New Roman"/>
                <a:cs typeface="Times New Roman"/>
              </a:rPr>
              <a:t>A</a:t>
            </a:r>
            <a:r>
              <a:rPr sz="2700" i="1" spc="-355" dirty="0">
                <a:latin typeface="Times New Roman"/>
                <a:cs typeface="Times New Roman"/>
              </a:rPr>
              <a:t> </a:t>
            </a:r>
            <a:r>
              <a:rPr sz="2700" spc="15" dirty="0">
                <a:latin typeface="Symbol"/>
                <a:cs typeface="Symbol"/>
              </a:rPr>
              <a:t></a:t>
            </a:r>
            <a:r>
              <a:rPr sz="2700" spc="-30" dirty="0">
                <a:latin typeface="Times New Roman"/>
                <a:cs typeface="Times New Roman"/>
              </a:rPr>
              <a:t> </a:t>
            </a:r>
            <a:r>
              <a:rPr sz="2700" i="1" spc="10" dirty="0">
                <a:latin typeface="Times New Roman"/>
                <a:cs typeface="Times New Roman"/>
              </a:rPr>
              <a:t>x</a:t>
            </a:r>
            <a:r>
              <a:rPr sz="2700" i="1" spc="-325" dirty="0">
                <a:latin typeface="Times New Roman"/>
                <a:cs typeface="Times New Roman"/>
              </a:rPr>
              <a:t> </a:t>
            </a:r>
            <a:r>
              <a:rPr sz="2700" spc="20" dirty="0">
                <a:latin typeface="Symbol"/>
                <a:cs typeface="Symbol"/>
              </a:rPr>
              <a:t></a:t>
            </a:r>
            <a:r>
              <a:rPr sz="2700" spc="-245" dirty="0">
                <a:latin typeface="Times New Roman"/>
                <a:cs typeface="Times New Roman"/>
              </a:rPr>
              <a:t> </a:t>
            </a:r>
            <a:r>
              <a:rPr sz="2700" i="1" spc="-35" dirty="0">
                <a:latin typeface="Times New Roman"/>
                <a:cs typeface="Times New Roman"/>
              </a:rPr>
              <a:t>B</a:t>
            </a:r>
            <a:r>
              <a:rPr sz="2700" spc="-35" dirty="0">
                <a:latin typeface="Times New Roman"/>
                <a:cs typeface="Times New Roman"/>
              </a:rPr>
              <a:t>}</a:t>
            </a:r>
            <a:endParaRPr sz="2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55"/>
              </a:spcBef>
            </a:pPr>
            <a:r>
              <a:rPr sz="2700" spc="15" dirty="0">
                <a:latin typeface="Symbol"/>
                <a:cs typeface="Symbol"/>
              </a:rPr>
              <a:t></a:t>
            </a:r>
            <a:r>
              <a:rPr sz="2700" spc="-310" dirty="0">
                <a:latin typeface="Times New Roman"/>
                <a:cs typeface="Times New Roman"/>
              </a:rPr>
              <a:t> </a:t>
            </a:r>
            <a:r>
              <a:rPr sz="2700" spc="35" dirty="0">
                <a:latin typeface="Times New Roman"/>
                <a:cs typeface="Times New Roman"/>
              </a:rPr>
              <a:t>{</a:t>
            </a:r>
            <a:r>
              <a:rPr sz="2700" i="1" spc="35" dirty="0">
                <a:latin typeface="Times New Roman"/>
                <a:cs typeface="Times New Roman"/>
              </a:rPr>
              <a:t>x</a:t>
            </a:r>
            <a:r>
              <a:rPr sz="2700" i="1" spc="-200" dirty="0">
                <a:latin typeface="Times New Roman"/>
                <a:cs typeface="Times New Roman"/>
              </a:rPr>
              <a:t> </a:t>
            </a:r>
            <a:r>
              <a:rPr sz="2700" spc="5" dirty="0">
                <a:latin typeface="Times New Roman"/>
                <a:cs typeface="Times New Roman"/>
              </a:rPr>
              <a:t>|</a:t>
            </a:r>
            <a:r>
              <a:rPr sz="2700" spc="-35" dirty="0">
                <a:latin typeface="Times New Roman"/>
                <a:cs typeface="Times New Roman"/>
              </a:rPr>
              <a:t> </a:t>
            </a:r>
            <a:r>
              <a:rPr sz="2700" i="1" spc="10" dirty="0">
                <a:latin typeface="Times New Roman"/>
                <a:cs typeface="Times New Roman"/>
              </a:rPr>
              <a:t>x</a:t>
            </a:r>
            <a:r>
              <a:rPr sz="2700" i="1" spc="-325" dirty="0">
                <a:latin typeface="Times New Roman"/>
                <a:cs typeface="Times New Roman"/>
              </a:rPr>
              <a:t> </a:t>
            </a:r>
            <a:r>
              <a:rPr sz="2700" spc="20" dirty="0">
                <a:latin typeface="Symbol"/>
                <a:cs typeface="Symbol"/>
              </a:rPr>
              <a:t></a:t>
            </a:r>
            <a:r>
              <a:rPr sz="2700" spc="-114" dirty="0">
                <a:latin typeface="Times New Roman"/>
                <a:cs typeface="Times New Roman"/>
              </a:rPr>
              <a:t> </a:t>
            </a:r>
            <a:r>
              <a:rPr sz="2700" i="1" spc="15" dirty="0">
                <a:latin typeface="Times New Roman"/>
                <a:cs typeface="Times New Roman"/>
              </a:rPr>
              <a:t>A</a:t>
            </a:r>
            <a:r>
              <a:rPr sz="2700" i="1" spc="-125" dirty="0">
                <a:latin typeface="Times New Roman"/>
                <a:cs typeface="Times New Roman"/>
              </a:rPr>
              <a:t> </a:t>
            </a:r>
            <a:r>
              <a:rPr sz="2700" spc="15" dirty="0">
                <a:latin typeface="Symbol"/>
                <a:cs typeface="Symbol"/>
              </a:rPr>
              <a:t></a:t>
            </a:r>
            <a:r>
              <a:rPr sz="2700" spc="-35" dirty="0">
                <a:latin typeface="Times New Roman"/>
                <a:cs typeface="Times New Roman"/>
              </a:rPr>
              <a:t> </a:t>
            </a:r>
            <a:r>
              <a:rPr sz="2700" i="1" spc="10" dirty="0">
                <a:latin typeface="Times New Roman"/>
                <a:cs typeface="Times New Roman"/>
              </a:rPr>
              <a:t>x</a:t>
            </a:r>
            <a:r>
              <a:rPr sz="2700" i="1" spc="-320" dirty="0">
                <a:latin typeface="Times New Roman"/>
                <a:cs typeface="Times New Roman"/>
              </a:rPr>
              <a:t> </a:t>
            </a:r>
            <a:r>
              <a:rPr sz="2700" spc="20" dirty="0">
                <a:latin typeface="Symbol"/>
                <a:cs typeface="Symbol"/>
              </a:rPr>
              <a:t></a:t>
            </a:r>
            <a:r>
              <a:rPr sz="2700" spc="-245" dirty="0">
                <a:latin typeface="Times New Roman"/>
                <a:cs typeface="Times New Roman"/>
              </a:rPr>
              <a:t> </a:t>
            </a:r>
            <a:r>
              <a:rPr sz="2700" i="1" spc="80" dirty="0">
                <a:latin typeface="Times New Roman"/>
                <a:cs typeface="Times New Roman"/>
              </a:rPr>
              <a:t>B</a:t>
            </a:r>
            <a:r>
              <a:rPr sz="2700" spc="80" dirty="0">
                <a:latin typeface="Times New Roman"/>
                <a:cs typeface="Times New Roman"/>
              </a:rPr>
              <a:t>}</a:t>
            </a:r>
            <a:endParaRPr sz="2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50"/>
              </a:spcBef>
            </a:pPr>
            <a:r>
              <a:rPr sz="2700" spc="15" dirty="0">
                <a:latin typeface="Symbol"/>
                <a:cs typeface="Symbol"/>
              </a:rPr>
              <a:t></a:t>
            </a:r>
            <a:r>
              <a:rPr sz="2700" spc="-310" dirty="0">
                <a:latin typeface="Times New Roman"/>
                <a:cs typeface="Times New Roman"/>
              </a:rPr>
              <a:t> </a:t>
            </a:r>
            <a:r>
              <a:rPr sz="2700" spc="35" dirty="0">
                <a:latin typeface="Times New Roman"/>
                <a:cs typeface="Times New Roman"/>
              </a:rPr>
              <a:t>{</a:t>
            </a:r>
            <a:r>
              <a:rPr sz="2700" i="1" spc="35" dirty="0">
                <a:latin typeface="Times New Roman"/>
                <a:cs typeface="Times New Roman"/>
              </a:rPr>
              <a:t>x</a:t>
            </a:r>
            <a:r>
              <a:rPr sz="2700" i="1" spc="-195" dirty="0">
                <a:latin typeface="Times New Roman"/>
                <a:cs typeface="Times New Roman"/>
              </a:rPr>
              <a:t> </a:t>
            </a:r>
            <a:r>
              <a:rPr sz="2700" spc="5" dirty="0">
                <a:latin typeface="Times New Roman"/>
                <a:cs typeface="Times New Roman"/>
              </a:rPr>
              <a:t>|</a:t>
            </a:r>
            <a:r>
              <a:rPr sz="2700" spc="-35" dirty="0">
                <a:latin typeface="Times New Roman"/>
                <a:cs typeface="Times New Roman"/>
              </a:rPr>
              <a:t> </a:t>
            </a:r>
            <a:r>
              <a:rPr sz="2700" i="1" spc="10" dirty="0">
                <a:latin typeface="Times New Roman"/>
                <a:cs typeface="Times New Roman"/>
              </a:rPr>
              <a:t>x</a:t>
            </a:r>
            <a:r>
              <a:rPr sz="2700" i="1" spc="-325" dirty="0">
                <a:latin typeface="Times New Roman"/>
                <a:cs typeface="Times New Roman"/>
              </a:rPr>
              <a:t> </a:t>
            </a:r>
            <a:r>
              <a:rPr sz="2700" spc="20" dirty="0">
                <a:latin typeface="Symbol"/>
                <a:cs typeface="Symbol"/>
              </a:rPr>
              <a:t></a:t>
            </a:r>
            <a:r>
              <a:rPr sz="2700" spc="-114" dirty="0">
                <a:latin typeface="Times New Roman"/>
                <a:cs typeface="Times New Roman"/>
              </a:rPr>
              <a:t> </a:t>
            </a:r>
            <a:r>
              <a:rPr sz="2700" i="1" spc="15" dirty="0">
                <a:latin typeface="Times New Roman"/>
                <a:cs typeface="Times New Roman"/>
              </a:rPr>
              <a:t>A</a:t>
            </a:r>
            <a:r>
              <a:rPr sz="2700" i="1" spc="-120" dirty="0">
                <a:latin typeface="Times New Roman"/>
                <a:cs typeface="Times New Roman"/>
              </a:rPr>
              <a:t> </a:t>
            </a:r>
            <a:r>
              <a:rPr sz="2700" spc="20" dirty="0">
                <a:latin typeface="Symbol"/>
                <a:cs typeface="Symbol"/>
              </a:rPr>
              <a:t></a:t>
            </a:r>
            <a:r>
              <a:rPr sz="2700" spc="-180" dirty="0">
                <a:latin typeface="Times New Roman"/>
                <a:cs typeface="Times New Roman"/>
              </a:rPr>
              <a:t> </a:t>
            </a:r>
            <a:r>
              <a:rPr sz="2700" i="1" spc="80" dirty="0">
                <a:latin typeface="Times New Roman"/>
                <a:cs typeface="Times New Roman"/>
              </a:rPr>
              <a:t>B</a:t>
            </a:r>
            <a:r>
              <a:rPr sz="2700" spc="80" dirty="0">
                <a:latin typeface="Times New Roman"/>
                <a:cs typeface="Times New Roman"/>
              </a:rPr>
              <a:t>}</a:t>
            </a:r>
            <a:endParaRPr sz="2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50"/>
              </a:spcBef>
            </a:pPr>
            <a:r>
              <a:rPr sz="2700" spc="15" dirty="0">
                <a:latin typeface="Symbol"/>
                <a:cs typeface="Symbol"/>
              </a:rPr>
              <a:t></a:t>
            </a:r>
            <a:r>
              <a:rPr sz="2700" spc="15" dirty="0">
                <a:latin typeface="Times New Roman"/>
                <a:cs typeface="Times New Roman"/>
              </a:rPr>
              <a:t> </a:t>
            </a:r>
            <a:r>
              <a:rPr sz="2700" i="1" spc="15" dirty="0">
                <a:latin typeface="Times New Roman"/>
                <a:cs typeface="Times New Roman"/>
              </a:rPr>
              <a:t>A </a:t>
            </a:r>
            <a:r>
              <a:rPr sz="2700" spc="20" dirty="0">
                <a:latin typeface="Symbol"/>
                <a:cs typeface="Symbol"/>
              </a:rPr>
              <a:t></a:t>
            </a:r>
            <a:r>
              <a:rPr sz="2700" spc="-175" dirty="0">
                <a:latin typeface="Times New Roman"/>
                <a:cs typeface="Times New Roman"/>
              </a:rPr>
              <a:t> </a:t>
            </a:r>
            <a:r>
              <a:rPr sz="2700" i="1" spc="15" dirty="0">
                <a:latin typeface="Times New Roman"/>
                <a:cs typeface="Times New Roman"/>
              </a:rPr>
              <a:t>B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9-</a:t>
            </a:r>
            <a:fld id="{81D60167-4931-47E6-BA6A-407CBD079E47}" type="slidenum">
              <a:rPr dirty="0"/>
              <a:pPr marL="12700">
                <a:lnSpc>
                  <a:spcPts val="1425"/>
                </a:lnSpc>
              </a:pPr>
              <a:t>6</a:t>
            </a:fld>
            <a:endParaRPr dirty="0"/>
          </a:p>
        </p:txBody>
      </p:sp>
      <p:sp>
        <p:nvSpPr>
          <p:cNvPr id="32" name="object 32"/>
          <p:cNvSpPr txBox="1"/>
          <p:nvPr/>
        </p:nvSpPr>
        <p:spPr>
          <a:xfrm>
            <a:off x="1861269" y="3639992"/>
            <a:ext cx="3722370" cy="4419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00" spc="15" dirty="0">
                <a:latin typeface="Symbol"/>
                <a:cs typeface="Symbol"/>
              </a:rPr>
              <a:t></a:t>
            </a:r>
            <a:r>
              <a:rPr sz="2700" spc="-315" dirty="0">
                <a:latin typeface="Times New Roman"/>
                <a:cs typeface="Times New Roman"/>
              </a:rPr>
              <a:t> </a:t>
            </a:r>
            <a:r>
              <a:rPr sz="2700" spc="35" dirty="0">
                <a:latin typeface="Times New Roman"/>
                <a:cs typeface="Times New Roman"/>
              </a:rPr>
              <a:t>{</a:t>
            </a:r>
            <a:r>
              <a:rPr sz="2700" i="1" spc="35" dirty="0">
                <a:latin typeface="Times New Roman"/>
                <a:cs typeface="Times New Roman"/>
              </a:rPr>
              <a:t>x</a:t>
            </a:r>
            <a:r>
              <a:rPr sz="2700" i="1" spc="-195" dirty="0">
                <a:latin typeface="Times New Roman"/>
                <a:cs typeface="Times New Roman"/>
              </a:rPr>
              <a:t> </a:t>
            </a:r>
            <a:r>
              <a:rPr sz="2700" spc="5" dirty="0">
                <a:latin typeface="Times New Roman"/>
                <a:cs typeface="Times New Roman"/>
              </a:rPr>
              <a:t>|</a:t>
            </a:r>
            <a:r>
              <a:rPr sz="2700" spc="-215" dirty="0">
                <a:latin typeface="Times New Roman"/>
                <a:cs typeface="Times New Roman"/>
              </a:rPr>
              <a:t> </a:t>
            </a:r>
            <a:r>
              <a:rPr sz="2700" spc="55" dirty="0">
                <a:latin typeface="Symbol"/>
                <a:cs typeface="Symbol"/>
              </a:rPr>
              <a:t></a:t>
            </a:r>
            <a:r>
              <a:rPr sz="2700" spc="55" dirty="0">
                <a:latin typeface="Times New Roman"/>
                <a:cs typeface="Times New Roman"/>
              </a:rPr>
              <a:t>(</a:t>
            </a:r>
            <a:r>
              <a:rPr sz="2700" i="1" spc="55" dirty="0">
                <a:latin typeface="Times New Roman"/>
                <a:cs typeface="Times New Roman"/>
              </a:rPr>
              <a:t>x</a:t>
            </a:r>
            <a:r>
              <a:rPr sz="2700" i="1" spc="-320" dirty="0">
                <a:latin typeface="Times New Roman"/>
                <a:cs typeface="Times New Roman"/>
              </a:rPr>
              <a:t> </a:t>
            </a:r>
            <a:r>
              <a:rPr sz="2700" spc="20" dirty="0">
                <a:latin typeface="Symbol"/>
                <a:cs typeface="Symbol"/>
              </a:rPr>
              <a:t></a:t>
            </a:r>
            <a:r>
              <a:rPr sz="2700" spc="-130" dirty="0">
                <a:latin typeface="Times New Roman"/>
                <a:cs typeface="Times New Roman"/>
              </a:rPr>
              <a:t> </a:t>
            </a:r>
            <a:r>
              <a:rPr sz="2700" i="1" spc="-15" dirty="0">
                <a:latin typeface="Times New Roman"/>
                <a:cs typeface="Times New Roman"/>
              </a:rPr>
              <a:t>A</a:t>
            </a:r>
            <a:r>
              <a:rPr sz="2700" spc="-15" dirty="0">
                <a:latin typeface="Times New Roman"/>
                <a:cs typeface="Times New Roman"/>
              </a:rPr>
              <a:t>)</a:t>
            </a:r>
            <a:r>
              <a:rPr sz="2700" spc="-270" dirty="0">
                <a:latin typeface="Times New Roman"/>
                <a:cs typeface="Times New Roman"/>
              </a:rPr>
              <a:t> </a:t>
            </a:r>
            <a:r>
              <a:rPr sz="2700" spc="15" dirty="0">
                <a:latin typeface="Symbol"/>
                <a:cs typeface="Symbol"/>
              </a:rPr>
              <a:t></a:t>
            </a:r>
            <a:r>
              <a:rPr sz="2700" spc="-210" dirty="0">
                <a:latin typeface="Times New Roman"/>
                <a:cs typeface="Times New Roman"/>
              </a:rPr>
              <a:t> </a:t>
            </a:r>
            <a:r>
              <a:rPr sz="2700" spc="55" dirty="0">
                <a:latin typeface="Symbol"/>
                <a:cs typeface="Symbol"/>
              </a:rPr>
              <a:t></a:t>
            </a:r>
            <a:r>
              <a:rPr sz="2700" spc="55" dirty="0">
                <a:latin typeface="Times New Roman"/>
                <a:cs typeface="Times New Roman"/>
              </a:rPr>
              <a:t>(</a:t>
            </a:r>
            <a:r>
              <a:rPr sz="2700" i="1" spc="55" dirty="0">
                <a:latin typeface="Times New Roman"/>
                <a:cs typeface="Times New Roman"/>
              </a:rPr>
              <a:t>x</a:t>
            </a:r>
            <a:r>
              <a:rPr sz="2700" i="1" spc="-320" dirty="0">
                <a:latin typeface="Times New Roman"/>
                <a:cs typeface="Times New Roman"/>
              </a:rPr>
              <a:t> </a:t>
            </a:r>
            <a:r>
              <a:rPr sz="2700" spc="20" dirty="0">
                <a:latin typeface="Symbol"/>
                <a:cs typeface="Symbol"/>
              </a:rPr>
              <a:t></a:t>
            </a:r>
            <a:r>
              <a:rPr sz="2700" spc="-250" dirty="0">
                <a:latin typeface="Times New Roman"/>
                <a:cs typeface="Times New Roman"/>
              </a:rPr>
              <a:t> </a:t>
            </a:r>
            <a:r>
              <a:rPr sz="2700" i="1" spc="80" dirty="0">
                <a:latin typeface="Times New Roman"/>
                <a:cs typeface="Times New Roman"/>
              </a:rPr>
              <a:t>B</a:t>
            </a:r>
            <a:r>
              <a:rPr sz="2700" spc="80" dirty="0">
                <a:latin typeface="Times New Roman"/>
                <a:cs typeface="Times New Roman"/>
              </a:rPr>
              <a:t>)}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980772" y="1977300"/>
            <a:ext cx="4127500" cy="1584960"/>
          </a:xfrm>
          <a:prstGeom prst="rect">
            <a:avLst/>
          </a:prstGeom>
        </p:spPr>
        <p:txBody>
          <a:bodyPr vert="horz" wrap="square" lIns="0" tIns="12001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44"/>
              </a:spcBef>
            </a:pPr>
            <a:r>
              <a:rPr sz="2700" i="1" spc="15" dirty="0">
                <a:latin typeface="Times New Roman"/>
                <a:cs typeface="Times New Roman"/>
              </a:rPr>
              <a:t>A</a:t>
            </a:r>
            <a:r>
              <a:rPr sz="2700" i="1" spc="-350" dirty="0">
                <a:latin typeface="Times New Roman"/>
                <a:cs typeface="Times New Roman"/>
              </a:rPr>
              <a:t> </a:t>
            </a:r>
            <a:r>
              <a:rPr sz="2700" spc="20" dirty="0">
                <a:latin typeface="Symbol"/>
                <a:cs typeface="Symbol"/>
              </a:rPr>
              <a:t></a:t>
            </a:r>
            <a:r>
              <a:rPr sz="2700" spc="-185" dirty="0">
                <a:latin typeface="Times New Roman"/>
                <a:cs typeface="Times New Roman"/>
              </a:rPr>
              <a:t> </a:t>
            </a:r>
            <a:r>
              <a:rPr sz="2700" i="1" spc="15" dirty="0">
                <a:latin typeface="Times New Roman"/>
                <a:cs typeface="Times New Roman"/>
              </a:rPr>
              <a:t>B</a:t>
            </a:r>
            <a:r>
              <a:rPr sz="2700" i="1" spc="-10" dirty="0">
                <a:latin typeface="Times New Roman"/>
                <a:cs typeface="Times New Roman"/>
              </a:rPr>
              <a:t> </a:t>
            </a:r>
            <a:r>
              <a:rPr sz="2700" spc="15" dirty="0">
                <a:latin typeface="Symbol"/>
                <a:cs typeface="Symbol"/>
              </a:rPr>
              <a:t></a:t>
            </a:r>
            <a:r>
              <a:rPr sz="2700" spc="-305" dirty="0">
                <a:latin typeface="Times New Roman"/>
                <a:cs typeface="Times New Roman"/>
              </a:rPr>
              <a:t> </a:t>
            </a:r>
            <a:r>
              <a:rPr sz="2700" spc="35" dirty="0">
                <a:latin typeface="Times New Roman"/>
                <a:cs typeface="Times New Roman"/>
              </a:rPr>
              <a:t>{</a:t>
            </a:r>
            <a:r>
              <a:rPr sz="2700" i="1" spc="35" dirty="0">
                <a:latin typeface="Times New Roman"/>
                <a:cs typeface="Times New Roman"/>
              </a:rPr>
              <a:t>x</a:t>
            </a:r>
            <a:r>
              <a:rPr sz="2700" i="1" spc="-195" dirty="0">
                <a:latin typeface="Times New Roman"/>
                <a:cs typeface="Times New Roman"/>
              </a:rPr>
              <a:t> </a:t>
            </a:r>
            <a:r>
              <a:rPr sz="2700" spc="5" dirty="0">
                <a:latin typeface="Times New Roman"/>
                <a:cs typeface="Times New Roman"/>
              </a:rPr>
              <a:t>|</a:t>
            </a:r>
            <a:r>
              <a:rPr sz="2700" spc="-35" dirty="0">
                <a:latin typeface="Times New Roman"/>
                <a:cs typeface="Times New Roman"/>
              </a:rPr>
              <a:t> </a:t>
            </a:r>
            <a:r>
              <a:rPr sz="2700" i="1" spc="10" dirty="0">
                <a:latin typeface="Times New Roman"/>
                <a:cs typeface="Times New Roman"/>
              </a:rPr>
              <a:t>x</a:t>
            </a:r>
            <a:r>
              <a:rPr sz="2700" i="1" spc="-320" dirty="0">
                <a:latin typeface="Times New Roman"/>
                <a:cs typeface="Times New Roman"/>
              </a:rPr>
              <a:t> </a:t>
            </a:r>
            <a:r>
              <a:rPr sz="2700" spc="165" dirty="0">
                <a:latin typeface="Symbol"/>
                <a:cs typeface="Symbol"/>
              </a:rPr>
              <a:t></a:t>
            </a:r>
            <a:r>
              <a:rPr sz="2700" spc="165" dirty="0">
                <a:latin typeface="Times New Roman"/>
                <a:cs typeface="Times New Roman"/>
              </a:rPr>
              <a:t>(</a:t>
            </a:r>
            <a:r>
              <a:rPr sz="2700" spc="-390" dirty="0">
                <a:latin typeface="Times New Roman"/>
                <a:cs typeface="Times New Roman"/>
              </a:rPr>
              <a:t> </a:t>
            </a:r>
            <a:r>
              <a:rPr sz="2700" i="1" spc="15" dirty="0">
                <a:latin typeface="Times New Roman"/>
                <a:cs typeface="Times New Roman"/>
              </a:rPr>
              <a:t>A</a:t>
            </a:r>
            <a:r>
              <a:rPr sz="2700" i="1" spc="-355" dirty="0">
                <a:latin typeface="Times New Roman"/>
                <a:cs typeface="Times New Roman"/>
              </a:rPr>
              <a:t> </a:t>
            </a:r>
            <a:r>
              <a:rPr sz="2700" spc="20" dirty="0">
                <a:latin typeface="Symbol"/>
                <a:cs typeface="Symbol"/>
              </a:rPr>
              <a:t></a:t>
            </a:r>
            <a:r>
              <a:rPr sz="2700" spc="-180" dirty="0">
                <a:latin typeface="Times New Roman"/>
                <a:cs typeface="Times New Roman"/>
              </a:rPr>
              <a:t> </a:t>
            </a:r>
            <a:r>
              <a:rPr sz="2700" i="1" spc="80" dirty="0">
                <a:latin typeface="Times New Roman"/>
                <a:cs typeface="Times New Roman"/>
              </a:rPr>
              <a:t>B</a:t>
            </a:r>
            <a:r>
              <a:rPr sz="2700" spc="80" dirty="0">
                <a:latin typeface="Times New Roman"/>
                <a:cs typeface="Times New Roman"/>
              </a:rPr>
              <a:t>)}</a:t>
            </a:r>
            <a:endParaRPr sz="2700">
              <a:latin typeface="Times New Roman"/>
              <a:cs typeface="Times New Roman"/>
            </a:endParaRPr>
          </a:p>
          <a:p>
            <a:pPr marL="892810">
              <a:lnSpc>
                <a:spcPct val="100000"/>
              </a:lnSpc>
              <a:spcBef>
                <a:spcPts val="850"/>
              </a:spcBef>
            </a:pPr>
            <a:r>
              <a:rPr sz="2700" spc="15" dirty="0">
                <a:latin typeface="Symbol"/>
                <a:cs typeface="Symbol"/>
              </a:rPr>
              <a:t></a:t>
            </a:r>
            <a:r>
              <a:rPr sz="2700" spc="-310" dirty="0">
                <a:latin typeface="Times New Roman"/>
                <a:cs typeface="Times New Roman"/>
              </a:rPr>
              <a:t> </a:t>
            </a:r>
            <a:r>
              <a:rPr sz="2700" spc="35" dirty="0">
                <a:latin typeface="Times New Roman"/>
                <a:cs typeface="Times New Roman"/>
              </a:rPr>
              <a:t>{</a:t>
            </a:r>
            <a:r>
              <a:rPr sz="2700" i="1" spc="35" dirty="0">
                <a:latin typeface="Times New Roman"/>
                <a:cs typeface="Times New Roman"/>
              </a:rPr>
              <a:t>x</a:t>
            </a:r>
            <a:r>
              <a:rPr sz="2700" i="1" spc="-195" dirty="0">
                <a:latin typeface="Times New Roman"/>
                <a:cs typeface="Times New Roman"/>
              </a:rPr>
              <a:t> </a:t>
            </a:r>
            <a:r>
              <a:rPr sz="2700" spc="5" dirty="0">
                <a:latin typeface="Times New Roman"/>
                <a:cs typeface="Times New Roman"/>
              </a:rPr>
              <a:t>|</a:t>
            </a:r>
            <a:r>
              <a:rPr sz="2700" spc="-215" dirty="0">
                <a:latin typeface="Times New Roman"/>
                <a:cs typeface="Times New Roman"/>
              </a:rPr>
              <a:t> </a:t>
            </a:r>
            <a:r>
              <a:rPr sz="2700" spc="55" dirty="0">
                <a:latin typeface="Symbol"/>
                <a:cs typeface="Symbol"/>
              </a:rPr>
              <a:t></a:t>
            </a:r>
            <a:r>
              <a:rPr sz="2700" spc="55" dirty="0">
                <a:latin typeface="Times New Roman"/>
                <a:cs typeface="Times New Roman"/>
              </a:rPr>
              <a:t>(</a:t>
            </a:r>
            <a:r>
              <a:rPr sz="2700" i="1" spc="55" dirty="0">
                <a:latin typeface="Times New Roman"/>
                <a:cs typeface="Times New Roman"/>
              </a:rPr>
              <a:t>x</a:t>
            </a:r>
            <a:r>
              <a:rPr sz="2700" i="1" spc="-315" dirty="0">
                <a:latin typeface="Times New Roman"/>
                <a:cs typeface="Times New Roman"/>
              </a:rPr>
              <a:t> </a:t>
            </a:r>
            <a:r>
              <a:rPr sz="2700" spc="165" dirty="0">
                <a:latin typeface="Symbol"/>
                <a:cs typeface="Symbol"/>
              </a:rPr>
              <a:t></a:t>
            </a:r>
            <a:r>
              <a:rPr sz="2700" spc="165" dirty="0">
                <a:latin typeface="Times New Roman"/>
                <a:cs typeface="Times New Roman"/>
              </a:rPr>
              <a:t>(</a:t>
            </a:r>
            <a:r>
              <a:rPr sz="2700" spc="-405" dirty="0">
                <a:latin typeface="Times New Roman"/>
                <a:cs typeface="Times New Roman"/>
              </a:rPr>
              <a:t> </a:t>
            </a:r>
            <a:r>
              <a:rPr sz="2700" i="1" spc="15" dirty="0">
                <a:latin typeface="Times New Roman"/>
                <a:cs typeface="Times New Roman"/>
              </a:rPr>
              <a:t>A</a:t>
            </a:r>
            <a:r>
              <a:rPr sz="2700" i="1" spc="-350" dirty="0">
                <a:latin typeface="Times New Roman"/>
                <a:cs typeface="Times New Roman"/>
              </a:rPr>
              <a:t> </a:t>
            </a:r>
            <a:r>
              <a:rPr sz="2700" spc="20" dirty="0">
                <a:latin typeface="Symbol"/>
                <a:cs typeface="Symbol"/>
              </a:rPr>
              <a:t></a:t>
            </a:r>
            <a:r>
              <a:rPr sz="2700" spc="-190" dirty="0">
                <a:latin typeface="Times New Roman"/>
                <a:cs typeface="Times New Roman"/>
              </a:rPr>
              <a:t> </a:t>
            </a:r>
            <a:r>
              <a:rPr sz="2700" i="1" spc="20" dirty="0">
                <a:latin typeface="Times New Roman"/>
                <a:cs typeface="Times New Roman"/>
              </a:rPr>
              <a:t>B</a:t>
            </a:r>
            <a:r>
              <a:rPr sz="2700" spc="20" dirty="0">
                <a:latin typeface="Times New Roman"/>
                <a:cs typeface="Times New Roman"/>
              </a:rPr>
              <a:t>))}</a:t>
            </a:r>
            <a:endParaRPr sz="2700">
              <a:latin typeface="Times New Roman"/>
              <a:cs typeface="Times New Roman"/>
            </a:endParaRPr>
          </a:p>
          <a:p>
            <a:pPr marL="892810">
              <a:lnSpc>
                <a:spcPct val="100000"/>
              </a:lnSpc>
              <a:spcBef>
                <a:spcPts val="855"/>
              </a:spcBef>
            </a:pPr>
            <a:r>
              <a:rPr sz="2700" spc="15" dirty="0">
                <a:latin typeface="Symbol"/>
                <a:cs typeface="Symbol"/>
              </a:rPr>
              <a:t></a:t>
            </a:r>
            <a:r>
              <a:rPr sz="2700" spc="-315" dirty="0">
                <a:latin typeface="Times New Roman"/>
                <a:cs typeface="Times New Roman"/>
              </a:rPr>
              <a:t> </a:t>
            </a:r>
            <a:r>
              <a:rPr sz="2700" spc="35" dirty="0">
                <a:latin typeface="Times New Roman"/>
                <a:cs typeface="Times New Roman"/>
              </a:rPr>
              <a:t>{</a:t>
            </a:r>
            <a:r>
              <a:rPr sz="2700" i="1" spc="35" dirty="0">
                <a:latin typeface="Times New Roman"/>
                <a:cs typeface="Times New Roman"/>
              </a:rPr>
              <a:t>x</a:t>
            </a:r>
            <a:r>
              <a:rPr sz="2700" i="1" spc="-195" dirty="0">
                <a:latin typeface="Times New Roman"/>
                <a:cs typeface="Times New Roman"/>
              </a:rPr>
              <a:t> </a:t>
            </a:r>
            <a:r>
              <a:rPr sz="2700" spc="5" dirty="0">
                <a:latin typeface="Times New Roman"/>
                <a:cs typeface="Times New Roman"/>
              </a:rPr>
              <a:t>|</a:t>
            </a:r>
            <a:r>
              <a:rPr sz="2700" spc="-215" dirty="0">
                <a:latin typeface="Times New Roman"/>
                <a:cs typeface="Times New Roman"/>
              </a:rPr>
              <a:t> </a:t>
            </a:r>
            <a:r>
              <a:rPr sz="2700" spc="55" dirty="0">
                <a:latin typeface="Symbol"/>
                <a:cs typeface="Symbol"/>
              </a:rPr>
              <a:t></a:t>
            </a:r>
            <a:r>
              <a:rPr sz="2700" spc="55" dirty="0">
                <a:latin typeface="Times New Roman"/>
                <a:cs typeface="Times New Roman"/>
              </a:rPr>
              <a:t>(</a:t>
            </a:r>
            <a:r>
              <a:rPr sz="2700" i="1" spc="55" dirty="0">
                <a:latin typeface="Times New Roman"/>
                <a:cs typeface="Times New Roman"/>
              </a:rPr>
              <a:t>x</a:t>
            </a:r>
            <a:r>
              <a:rPr sz="2700" i="1" spc="-320" dirty="0">
                <a:latin typeface="Times New Roman"/>
                <a:cs typeface="Times New Roman"/>
              </a:rPr>
              <a:t> </a:t>
            </a:r>
            <a:r>
              <a:rPr sz="2700" spc="20" dirty="0">
                <a:latin typeface="Symbol"/>
                <a:cs typeface="Symbol"/>
              </a:rPr>
              <a:t></a:t>
            </a:r>
            <a:r>
              <a:rPr sz="2700" spc="-130" dirty="0">
                <a:latin typeface="Times New Roman"/>
                <a:cs typeface="Times New Roman"/>
              </a:rPr>
              <a:t> </a:t>
            </a:r>
            <a:r>
              <a:rPr sz="2700" i="1" spc="15" dirty="0">
                <a:latin typeface="Times New Roman"/>
                <a:cs typeface="Times New Roman"/>
              </a:rPr>
              <a:t>A</a:t>
            </a:r>
            <a:r>
              <a:rPr sz="2700" i="1" spc="-310" dirty="0">
                <a:latin typeface="Times New Roman"/>
                <a:cs typeface="Times New Roman"/>
              </a:rPr>
              <a:t> </a:t>
            </a:r>
            <a:r>
              <a:rPr sz="2700" spc="15" dirty="0">
                <a:latin typeface="Symbol"/>
                <a:cs typeface="Symbol"/>
              </a:rPr>
              <a:t></a:t>
            </a:r>
            <a:r>
              <a:rPr sz="2700" spc="-80" dirty="0">
                <a:latin typeface="Times New Roman"/>
                <a:cs typeface="Times New Roman"/>
              </a:rPr>
              <a:t> </a:t>
            </a:r>
            <a:r>
              <a:rPr sz="2700" i="1" spc="10" dirty="0">
                <a:latin typeface="Times New Roman"/>
                <a:cs typeface="Times New Roman"/>
              </a:rPr>
              <a:t>x</a:t>
            </a:r>
            <a:r>
              <a:rPr sz="2700" i="1" spc="-320" dirty="0">
                <a:latin typeface="Times New Roman"/>
                <a:cs typeface="Times New Roman"/>
              </a:rPr>
              <a:t> </a:t>
            </a:r>
            <a:r>
              <a:rPr sz="2700" spc="20" dirty="0">
                <a:latin typeface="Symbol"/>
                <a:cs typeface="Symbol"/>
              </a:rPr>
              <a:t></a:t>
            </a:r>
            <a:r>
              <a:rPr sz="2700" spc="-245" dirty="0">
                <a:latin typeface="Times New Roman"/>
                <a:cs typeface="Times New Roman"/>
              </a:rPr>
              <a:t> </a:t>
            </a:r>
            <a:r>
              <a:rPr sz="2700" i="1" spc="80" dirty="0">
                <a:latin typeface="Times New Roman"/>
                <a:cs typeface="Times New Roman"/>
              </a:rPr>
              <a:t>B</a:t>
            </a:r>
            <a:r>
              <a:rPr sz="2700" spc="80" dirty="0">
                <a:latin typeface="Times New Roman"/>
                <a:cs typeface="Times New Roman"/>
              </a:rPr>
              <a:t>)}</a:t>
            </a:r>
            <a:endParaRPr sz="2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7000" y="360363"/>
            <a:ext cx="8542336" cy="1052830"/>
            <a:chOff x="127000" y="360363"/>
            <a:chExt cx="8542336" cy="1052830"/>
          </a:xfrm>
        </p:grpSpPr>
        <p:sp>
          <p:nvSpPr>
            <p:cNvPr id="3" name="object 3"/>
            <p:cNvSpPr/>
            <p:nvPr/>
          </p:nvSpPr>
          <p:spPr>
            <a:xfrm>
              <a:off x="911224" y="890589"/>
              <a:ext cx="368299" cy="4746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7000" y="817564"/>
              <a:ext cx="560387" cy="42227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1999" y="360363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1052511"/>
                  </a:lnTo>
                  <a:lnTo>
                    <a:pt x="31750" y="1052511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2912" y="1150938"/>
              <a:ext cx="8226424" cy="317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49985">
              <a:lnSpc>
                <a:spcPct val="100000"/>
              </a:lnSpc>
              <a:spcBef>
                <a:spcPts val="100"/>
              </a:spcBef>
            </a:pPr>
            <a:r>
              <a:rPr sz="4000" dirty="0"/>
              <a:t>Met</a:t>
            </a:r>
            <a:r>
              <a:rPr sz="4000" spc="-5" dirty="0"/>
              <a:t>ho</a:t>
            </a:r>
            <a:r>
              <a:rPr sz="4000" dirty="0"/>
              <a:t>d</a:t>
            </a:r>
            <a:r>
              <a:rPr sz="4000" spc="-5" dirty="0"/>
              <a:t> </a:t>
            </a:r>
            <a:r>
              <a:rPr sz="4000" dirty="0"/>
              <a:t>3:</a:t>
            </a:r>
            <a:r>
              <a:rPr sz="4000" spc="-5" dirty="0"/>
              <a:t> </a:t>
            </a:r>
            <a:r>
              <a:rPr sz="4000" dirty="0"/>
              <a:t>Mem</a:t>
            </a:r>
            <a:r>
              <a:rPr sz="4000" spc="-5" dirty="0"/>
              <a:t>b</a:t>
            </a:r>
            <a:r>
              <a:rPr sz="4000" dirty="0"/>
              <a:t>ers</a:t>
            </a:r>
            <a:r>
              <a:rPr sz="4000" spc="-5" dirty="0"/>
              <a:t>hi</a:t>
            </a:r>
            <a:r>
              <a:rPr sz="4000" dirty="0"/>
              <a:t>p</a:t>
            </a:r>
            <a:r>
              <a:rPr sz="4000" spc="-5" dirty="0"/>
              <a:t> </a:t>
            </a:r>
            <a:r>
              <a:rPr sz="4000" spc="-5" dirty="0" smtClean="0"/>
              <a:t>T</a:t>
            </a:r>
            <a:r>
              <a:rPr sz="4000" dirty="0" smtClean="0"/>
              <a:t>a</a:t>
            </a:r>
            <a:r>
              <a:rPr sz="4000" spc="-5" dirty="0" smtClean="0"/>
              <a:t>bl</a:t>
            </a:r>
            <a:r>
              <a:rPr sz="4000" spc="-690" dirty="0" smtClean="0"/>
              <a:t>e</a:t>
            </a:r>
            <a:r>
              <a:rPr lang="en-GB" sz="4000" spc="-690" dirty="0" smtClean="0"/>
              <a:t>  s</a:t>
            </a:r>
            <a:endParaRPr sz="1200" baseline="156250" dirty="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9-</a:t>
            </a:r>
            <a:fld id="{81D60167-4931-47E6-BA6A-407CBD079E47}" type="slidenum">
              <a:rPr dirty="0"/>
              <a:pPr marL="12700">
                <a:lnSpc>
                  <a:spcPts val="1425"/>
                </a:lnSpc>
              </a:pPr>
              <a:t>7</a:t>
            </a:fld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94752" y="1677734"/>
            <a:ext cx="7424420" cy="3422015"/>
          </a:xfrm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10"/>
              </a:spcBef>
              <a:tabLst>
                <a:tab pos="35496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dirty="0">
                <a:latin typeface="Arial"/>
                <a:cs typeface="Arial"/>
              </a:rPr>
              <a:t>Analog </a:t>
            </a:r>
            <a:r>
              <a:rPr sz="2800" spc="-5" dirty="0">
                <a:latin typeface="Arial"/>
                <a:cs typeface="Arial"/>
              </a:rPr>
              <a:t>to truth tables </a:t>
            </a:r>
            <a:r>
              <a:rPr sz="2800" dirty="0">
                <a:latin typeface="Arial"/>
                <a:cs typeface="Arial"/>
              </a:rPr>
              <a:t>in </a:t>
            </a:r>
            <a:r>
              <a:rPr sz="2800" spc="-5" dirty="0">
                <a:latin typeface="Arial"/>
                <a:cs typeface="Arial"/>
              </a:rPr>
              <a:t>propositional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logic.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15"/>
              </a:spcBef>
              <a:tabLst>
                <a:tab pos="35496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dirty="0">
                <a:latin typeface="Arial"/>
                <a:cs typeface="Arial"/>
              </a:rPr>
              <a:t>Columns </a:t>
            </a:r>
            <a:r>
              <a:rPr sz="2800" spc="-5" dirty="0">
                <a:latin typeface="Arial"/>
                <a:cs typeface="Arial"/>
              </a:rPr>
              <a:t>for different </a:t>
            </a:r>
            <a:r>
              <a:rPr sz="2800" dirty="0">
                <a:latin typeface="Arial"/>
                <a:cs typeface="Arial"/>
              </a:rPr>
              <a:t>set</a:t>
            </a:r>
            <a:r>
              <a:rPr sz="2800" spc="-2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expressions.</a:t>
            </a:r>
            <a:endParaRPr sz="2800">
              <a:latin typeface="Arial"/>
              <a:cs typeface="Arial"/>
            </a:endParaRPr>
          </a:p>
          <a:p>
            <a:pPr marL="354965" marR="5080" indent="-342900">
              <a:lnSpc>
                <a:spcPct val="102000"/>
              </a:lnSpc>
              <a:spcBef>
                <a:spcPts val="570"/>
              </a:spcBef>
              <a:tabLst>
                <a:tab pos="35496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dirty="0">
                <a:latin typeface="Arial"/>
                <a:cs typeface="Arial"/>
              </a:rPr>
              <a:t>Rows </a:t>
            </a:r>
            <a:r>
              <a:rPr sz="2800" spc="-5" dirty="0">
                <a:latin typeface="Arial"/>
                <a:cs typeface="Arial"/>
              </a:rPr>
              <a:t>for </a:t>
            </a:r>
            <a:r>
              <a:rPr sz="2800" dirty="0">
                <a:latin typeface="Arial"/>
                <a:cs typeface="Arial"/>
              </a:rPr>
              <a:t>all </a:t>
            </a:r>
            <a:r>
              <a:rPr sz="2800" spc="-5" dirty="0">
                <a:latin typeface="Arial"/>
                <a:cs typeface="Arial"/>
              </a:rPr>
              <a:t>combinations </a:t>
            </a:r>
            <a:r>
              <a:rPr sz="2800" dirty="0">
                <a:latin typeface="Arial"/>
                <a:cs typeface="Arial"/>
              </a:rPr>
              <a:t>of memberships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in  </a:t>
            </a:r>
            <a:r>
              <a:rPr sz="2800" spc="-5" dirty="0">
                <a:latin typeface="Arial"/>
                <a:cs typeface="Arial"/>
              </a:rPr>
              <a:t>constituent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sets.</a:t>
            </a:r>
            <a:endParaRPr sz="2800">
              <a:latin typeface="Arial"/>
              <a:cs typeface="Arial"/>
            </a:endParaRPr>
          </a:p>
          <a:p>
            <a:pPr marL="354965" marR="1071880" indent="-342900">
              <a:lnSpc>
                <a:spcPct val="102000"/>
              </a:lnSpc>
              <a:spcBef>
                <a:spcPts val="545"/>
              </a:spcBef>
              <a:tabLst>
                <a:tab pos="35496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dirty="0">
                <a:latin typeface="Arial"/>
                <a:cs typeface="Arial"/>
              </a:rPr>
              <a:t>Use </a:t>
            </a:r>
            <a:r>
              <a:rPr sz="2800" dirty="0">
                <a:latin typeface="Times New Roman"/>
                <a:cs typeface="Times New Roman"/>
              </a:rPr>
              <a:t>“</a:t>
            </a:r>
            <a:r>
              <a:rPr sz="2800" dirty="0">
                <a:latin typeface="Arial"/>
                <a:cs typeface="Arial"/>
              </a:rPr>
              <a:t>1</a:t>
            </a:r>
            <a:r>
              <a:rPr sz="2800" dirty="0">
                <a:latin typeface="Times New Roman"/>
                <a:cs typeface="Times New Roman"/>
              </a:rPr>
              <a:t>” </a:t>
            </a:r>
            <a:r>
              <a:rPr sz="2800" spc="-5" dirty="0">
                <a:latin typeface="Arial"/>
                <a:cs typeface="Arial"/>
              </a:rPr>
              <a:t>to indicate </a:t>
            </a:r>
            <a:r>
              <a:rPr sz="2800" dirty="0">
                <a:latin typeface="Arial"/>
                <a:cs typeface="Arial"/>
              </a:rPr>
              <a:t>membership in </a:t>
            </a:r>
            <a:r>
              <a:rPr sz="2800" spc="-5" dirty="0">
                <a:latin typeface="Arial"/>
                <a:cs typeface="Arial"/>
              </a:rPr>
              <a:t>the  </a:t>
            </a:r>
            <a:r>
              <a:rPr sz="2800" dirty="0">
                <a:latin typeface="Arial"/>
                <a:cs typeface="Arial"/>
              </a:rPr>
              <a:t>derived </a:t>
            </a:r>
            <a:r>
              <a:rPr sz="2800" spc="-5" dirty="0">
                <a:latin typeface="Arial"/>
                <a:cs typeface="Arial"/>
              </a:rPr>
              <a:t>set, </a:t>
            </a:r>
            <a:r>
              <a:rPr sz="2800" dirty="0">
                <a:latin typeface="Times New Roman"/>
                <a:cs typeface="Times New Roman"/>
              </a:rPr>
              <a:t>“</a:t>
            </a:r>
            <a:r>
              <a:rPr sz="2800" dirty="0">
                <a:latin typeface="Arial"/>
                <a:cs typeface="Arial"/>
              </a:rPr>
              <a:t>0</a:t>
            </a:r>
            <a:r>
              <a:rPr sz="2800" dirty="0">
                <a:latin typeface="Times New Roman"/>
                <a:cs typeface="Times New Roman"/>
              </a:rPr>
              <a:t>” </a:t>
            </a:r>
            <a:r>
              <a:rPr sz="2800" spc="-5" dirty="0">
                <a:latin typeface="Arial"/>
                <a:cs typeface="Arial"/>
              </a:rPr>
              <a:t>for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non-membership.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10"/>
              </a:spcBef>
              <a:tabLst>
                <a:tab pos="35496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dirty="0">
                <a:latin typeface="Arial"/>
                <a:cs typeface="Arial"/>
              </a:rPr>
              <a:t>Prove equivalence </a:t>
            </a:r>
            <a:r>
              <a:rPr sz="2800" spc="-5" dirty="0">
                <a:latin typeface="Arial"/>
                <a:cs typeface="Arial"/>
              </a:rPr>
              <a:t>with identical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columns.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7000" y="360363"/>
            <a:ext cx="8542336" cy="1052830"/>
            <a:chOff x="127000" y="360363"/>
            <a:chExt cx="8542336" cy="1052830"/>
          </a:xfrm>
        </p:grpSpPr>
        <p:sp>
          <p:nvSpPr>
            <p:cNvPr id="3" name="object 3"/>
            <p:cNvSpPr/>
            <p:nvPr/>
          </p:nvSpPr>
          <p:spPr>
            <a:xfrm>
              <a:off x="911224" y="890589"/>
              <a:ext cx="368299" cy="4746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7000" y="817564"/>
              <a:ext cx="560387" cy="42227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1999" y="360363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1052511"/>
                  </a:lnTo>
                  <a:lnTo>
                    <a:pt x="31750" y="1052511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2912" y="1150938"/>
              <a:ext cx="8226424" cy="317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229677" y="462281"/>
            <a:ext cx="671639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13910" algn="l"/>
              </a:tabLst>
            </a:pPr>
            <a:r>
              <a:rPr sz="4000" dirty="0"/>
              <a:t>Mem</a:t>
            </a:r>
            <a:r>
              <a:rPr sz="4000" spc="-5" dirty="0"/>
              <a:t>b</a:t>
            </a:r>
            <a:r>
              <a:rPr sz="4000" dirty="0"/>
              <a:t>ers</a:t>
            </a:r>
            <a:r>
              <a:rPr sz="4000" spc="-5" dirty="0"/>
              <a:t>hi</a:t>
            </a:r>
            <a:r>
              <a:rPr sz="4000" dirty="0"/>
              <a:t>p</a:t>
            </a:r>
            <a:r>
              <a:rPr sz="4000" spc="-5" dirty="0"/>
              <a:t> T</a:t>
            </a:r>
            <a:r>
              <a:rPr sz="4000" dirty="0"/>
              <a:t>a</a:t>
            </a:r>
            <a:r>
              <a:rPr sz="4000" spc="-5" dirty="0"/>
              <a:t>bl</a:t>
            </a:r>
            <a:r>
              <a:rPr sz="4000" dirty="0"/>
              <a:t>e	Exam</a:t>
            </a:r>
            <a:r>
              <a:rPr sz="4000" spc="-5" dirty="0"/>
              <a:t>pl</a:t>
            </a:r>
            <a:r>
              <a:rPr sz="4000" dirty="0"/>
              <a:t>e</a:t>
            </a:r>
            <a:endParaRPr sz="4000"/>
          </a:p>
        </p:txBody>
      </p:sp>
      <p:sp>
        <p:nvSpPr>
          <p:cNvPr id="10" name="object 10"/>
          <p:cNvSpPr txBox="1"/>
          <p:nvPr/>
        </p:nvSpPr>
        <p:spPr>
          <a:xfrm>
            <a:off x="1194752" y="1603058"/>
            <a:ext cx="442595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dirty="0">
                <a:latin typeface="Arial"/>
                <a:cs typeface="Arial"/>
              </a:rPr>
              <a:t>Prove </a:t>
            </a:r>
            <a:r>
              <a:rPr sz="2800" spc="-5" dirty="0">
                <a:latin typeface="Arial"/>
                <a:cs typeface="Arial"/>
              </a:rPr>
              <a:t>(</a:t>
            </a:r>
            <a:r>
              <a:rPr sz="2800" i="1" spc="-5" dirty="0">
                <a:latin typeface="Arial"/>
                <a:cs typeface="Arial"/>
              </a:rPr>
              <a:t>A </a:t>
            </a:r>
            <a:r>
              <a:rPr sz="2800" dirty="0">
                <a:latin typeface="Symbol"/>
                <a:cs typeface="Symbol"/>
              </a:rPr>
              <a:t>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Arial"/>
                <a:cs typeface="Arial"/>
              </a:rPr>
              <a:t>B</a:t>
            </a:r>
            <a:r>
              <a:rPr sz="2800" dirty="0">
                <a:latin typeface="Arial"/>
                <a:cs typeface="Arial"/>
              </a:rPr>
              <a:t>) - </a:t>
            </a:r>
            <a:r>
              <a:rPr sz="2800" i="1" dirty="0">
                <a:latin typeface="Arial"/>
                <a:cs typeface="Arial"/>
              </a:rPr>
              <a:t>B </a:t>
            </a:r>
            <a:r>
              <a:rPr sz="2800" dirty="0">
                <a:latin typeface="Arial"/>
                <a:cs typeface="Arial"/>
              </a:rPr>
              <a:t>= </a:t>
            </a:r>
            <a:r>
              <a:rPr sz="2800" i="1" dirty="0">
                <a:latin typeface="Arial"/>
                <a:cs typeface="Arial"/>
              </a:rPr>
              <a:t>A </a:t>
            </a:r>
            <a:r>
              <a:rPr sz="2800" dirty="0">
                <a:latin typeface="Arial"/>
                <a:cs typeface="Arial"/>
              </a:rPr>
              <a:t>-</a:t>
            </a:r>
            <a:r>
              <a:rPr sz="2800" spc="-25" dirty="0">
                <a:latin typeface="Arial"/>
                <a:cs typeface="Arial"/>
              </a:rPr>
              <a:t> </a:t>
            </a:r>
            <a:r>
              <a:rPr sz="2800" i="1" dirty="0">
                <a:latin typeface="Arial"/>
                <a:cs typeface="Arial"/>
              </a:rPr>
              <a:t>B</a:t>
            </a:r>
            <a:r>
              <a:rPr sz="2800" dirty="0"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837112" y="3240088"/>
            <a:ext cx="2707005" cy="2603500"/>
            <a:chOff x="4837112" y="3240088"/>
            <a:chExt cx="2707005" cy="2603500"/>
          </a:xfrm>
        </p:grpSpPr>
        <p:sp>
          <p:nvSpPr>
            <p:cNvPr id="12" name="object 12"/>
            <p:cNvSpPr/>
            <p:nvPr/>
          </p:nvSpPr>
          <p:spPr>
            <a:xfrm>
              <a:off x="4865687" y="3268663"/>
              <a:ext cx="695325" cy="2522855"/>
            </a:xfrm>
            <a:custGeom>
              <a:avLst/>
              <a:gdLst/>
              <a:ahLst/>
              <a:cxnLst/>
              <a:rect l="l" t="t" r="r" b="b"/>
              <a:pathLst>
                <a:path w="695325" h="2522854">
                  <a:moveTo>
                    <a:pt x="0" y="1261268"/>
                  </a:moveTo>
                  <a:lnTo>
                    <a:pt x="550" y="1189696"/>
                  </a:lnTo>
                  <a:lnTo>
                    <a:pt x="2181" y="1119172"/>
                  </a:lnTo>
                  <a:lnTo>
                    <a:pt x="4865" y="1049802"/>
                  </a:lnTo>
                  <a:lnTo>
                    <a:pt x="8570" y="981692"/>
                  </a:lnTo>
                  <a:lnTo>
                    <a:pt x="13269" y="914949"/>
                  </a:lnTo>
                  <a:lnTo>
                    <a:pt x="18932" y="849679"/>
                  </a:lnTo>
                  <a:lnTo>
                    <a:pt x="25529" y="785989"/>
                  </a:lnTo>
                  <a:lnTo>
                    <a:pt x="33031" y="723985"/>
                  </a:lnTo>
                  <a:lnTo>
                    <a:pt x="41409" y="663774"/>
                  </a:lnTo>
                  <a:lnTo>
                    <a:pt x="50633" y="605462"/>
                  </a:lnTo>
                  <a:lnTo>
                    <a:pt x="60674" y="549156"/>
                  </a:lnTo>
                  <a:lnTo>
                    <a:pt x="71502" y="494962"/>
                  </a:lnTo>
                  <a:lnTo>
                    <a:pt x="83089" y="442987"/>
                  </a:lnTo>
                  <a:lnTo>
                    <a:pt x="95405" y="393336"/>
                  </a:lnTo>
                  <a:lnTo>
                    <a:pt x="108421" y="346118"/>
                  </a:lnTo>
                  <a:lnTo>
                    <a:pt x="122107" y="301437"/>
                  </a:lnTo>
                  <a:lnTo>
                    <a:pt x="136434" y="259401"/>
                  </a:lnTo>
                  <a:lnTo>
                    <a:pt x="151372" y="220116"/>
                  </a:lnTo>
                  <a:lnTo>
                    <a:pt x="166892" y="183689"/>
                  </a:lnTo>
                  <a:lnTo>
                    <a:pt x="199563" y="119832"/>
                  </a:lnTo>
                  <a:lnTo>
                    <a:pt x="234210" y="68683"/>
                  </a:lnTo>
                  <a:lnTo>
                    <a:pt x="270598" y="31093"/>
                  </a:lnTo>
                  <a:lnTo>
                    <a:pt x="308494" y="7915"/>
                  </a:lnTo>
                  <a:lnTo>
                    <a:pt x="347662" y="0"/>
                  </a:lnTo>
                  <a:lnTo>
                    <a:pt x="367391" y="1996"/>
                  </a:lnTo>
                  <a:lnTo>
                    <a:pt x="405952" y="17650"/>
                  </a:lnTo>
                  <a:lnTo>
                    <a:pt x="443124" y="48140"/>
                  </a:lnTo>
                  <a:lnTo>
                    <a:pt x="478671" y="92616"/>
                  </a:lnTo>
                  <a:lnTo>
                    <a:pt x="512359" y="150225"/>
                  </a:lnTo>
                  <a:lnTo>
                    <a:pt x="543953" y="220116"/>
                  </a:lnTo>
                  <a:lnTo>
                    <a:pt x="558891" y="259401"/>
                  </a:lnTo>
                  <a:lnTo>
                    <a:pt x="573218" y="301437"/>
                  </a:lnTo>
                  <a:lnTo>
                    <a:pt x="586904" y="346118"/>
                  </a:lnTo>
                  <a:lnTo>
                    <a:pt x="599919" y="393336"/>
                  </a:lnTo>
                  <a:lnTo>
                    <a:pt x="612235" y="442987"/>
                  </a:lnTo>
                  <a:lnTo>
                    <a:pt x="623822" y="494962"/>
                  </a:lnTo>
                  <a:lnTo>
                    <a:pt x="634651" y="549156"/>
                  </a:lnTo>
                  <a:lnTo>
                    <a:pt x="644692" y="605462"/>
                  </a:lnTo>
                  <a:lnTo>
                    <a:pt x="653916" y="663774"/>
                  </a:lnTo>
                  <a:lnTo>
                    <a:pt x="662294" y="723985"/>
                  </a:lnTo>
                  <a:lnTo>
                    <a:pt x="669796" y="785989"/>
                  </a:lnTo>
                  <a:lnTo>
                    <a:pt x="676393" y="849679"/>
                  </a:lnTo>
                  <a:lnTo>
                    <a:pt x="682056" y="914949"/>
                  </a:lnTo>
                  <a:lnTo>
                    <a:pt x="686754" y="981692"/>
                  </a:lnTo>
                  <a:lnTo>
                    <a:pt x="690460" y="1049802"/>
                  </a:lnTo>
                  <a:lnTo>
                    <a:pt x="693143" y="1119172"/>
                  </a:lnTo>
                  <a:lnTo>
                    <a:pt x="694775" y="1189696"/>
                  </a:lnTo>
                  <a:lnTo>
                    <a:pt x="695325" y="1261268"/>
                  </a:lnTo>
                  <a:lnTo>
                    <a:pt x="694775" y="1332840"/>
                  </a:lnTo>
                  <a:lnTo>
                    <a:pt x="693143" y="1403364"/>
                  </a:lnTo>
                  <a:lnTo>
                    <a:pt x="690460" y="1472735"/>
                  </a:lnTo>
                  <a:lnTo>
                    <a:pt x="686754" y="1540845"/>
                  </a:lnTo>
                  <a:lnTo>
                    <a:pt x="682056" y="1607588"/>
                  </a:lnTo>
                  <a:lnTo>
                    <a:pt x="676393" y="1672858"/>
                  </a:lnTo>
                  <a:lnTo>
                    <a:pt x="669796" y="1736548"/>
                  </a:lnTo>
                  <a:lnTo>
                    <a:pt x="662294" y="1798552"/>
                  </a:lnTo>
                  <a:lnTo>
                    <a:pt x="653916" y="1858763"/>
                  </a:lnTo>
                  <a:lnTo>
                    <a:pt x="644692" y="1917074"/>
                  </a:lnTo>
                  <a:lnTo>
                    <a:pt x="634651" y="1973381"/>
                  </a:lnTo>
                  <a:lnTo>
                    <a:pt x="623822" y="2027575"/>
                  </a:lnTo>
                  <a:lnTo>
                    <a:pt x="612235" y="2079550"/>
                  </a:lnTo>
                  <a:lnTo>
                    <a:pt x="599919" y="2129200"/>
                  </a:lnTo>
                  <a:lnTo>
                    <a:pt x="586904" y="2176419"/>
                  </a:lnTo>
                  <a:lnTo>
                    <a:pt x="573218" y="2221099"/>
                  </a:lnTo>
                  <a:lnTo>
                    <a:pt x="558891" y="2263135"/>
                  </a:lnTo>
                  <a:lnTo>
                    <a:pt x="543953" y="2302420"/>
                  </a:lnTo>
                  <a:lnTo>
                    <a:pt x="528432" y="2338848"/>
                  </a:lnTo>
                  <a:lnTo>
                    <a:pt x="495762" y="2402704"/>
                  </a:lnTo>
                  <a:lnTo>
                    <a:pt x="461115" y="2453853"/>
                  </a:lnTo>
                  <a:lnTo>
                    <a:pt x="424726" y="2491443"/>
                  </a:lnTo>
                  <a:lnTo>
                    <a:pt x="386831" y="2514621"/>
                  </a:lnTo>
                  <a:lnTo>
                    <a:pt x="347662" y="2522537"/>
                  </a:lnTo>
                  <a:lnTo>
                    <a:pt x="327934" y="2520540"/>
                  </a:lnTo>
                  <a:lnTo>
                    <a:pt x="289373" y="2504887"/>
                  </a:lnTo>
                  <a:lnTo>
                    <a:pt x="252201" y="2474396"/>
                  </a:lnTo>
                  <a:lnTo>
                    <a:pt x="216654" y="2429921"/>
                  </a:lnTo>
                  <a:lnTo>
                    <a:pt x="182966" y="2372311"/>
                  </a:lnTo>
                  <a:lnTo>
                    <a:pt x="151372" y="2302420"/>
                  </a:lnTo>
                  <a:lnTo>
                    <a:pt x="136434" y="2263135"/>
                  </a:lnTo>
                  <a:lnTo>
                    <a:pt x="122107" y="2221099"/>
                  </a:lnTo>
                  <a:lnTo>
                    <a:pt x="108421" y="2176419"/>
                  </a:lnTo>
                  <a:lnTo>
                    <a:pt x="95405" y="2129200"/>
                  </a:lnTo>
                  <a:lnTo>
                    <a:pt x="83089" y="2079550"/>
                  </a:lnTo>
                  <a:lnTo>
                    <a:pt x="71502" y="2027575"/>
                  </a:lnTo>
                  <a:lnTo>
                    <a:pt x="60674" y="1973381"/>
                  </a:lnTo>
                  <a:lnTo>
                    <a:pt x="50633" y="1917074"/>
                  </a:lnTo>
                  <a:lnTo>
                    <a:pt x="41409" y="1858763"/>
                  </a:lnTo>
                  <a:lnTo>
                    <a:pt x="33031" y="1798552"/>
                  </a:lnTo>
                  <a:lnTo>
                    <a:pt x="25529" y="1736548"/>
                  </a:lnTo>
                  <a:lnTo>
                    <a:pt x="18932" y="1672858"/>
                  </a:lnTo>
                  <a:lnTo>
                    <a:pt x="13269" y="1607588"/>
                  </a:lnTo>
                  <a:lnTo>
                    <a:pt x="8570" y="1540845"/>
                  </a:lnTo>
                  <a:lnTo>
                    <a:pt x="4865" y="1472735"/>
                  </a:lnTo>
                  <a:lnTo>
                    <a:pt x="2181" y="1403364"/>
                  </a:lnTo>
                  <a:lnTo>
                    <a:pt x="550" y="1332840"/>
                  </a:lnTo>
                  <a:lnTo>
                    <a:pt x="0" y="1261268"/>
                  </a:lnTo>
                  <a:close/>
                </a:path>
              </a:pathLst>
            </a:custGeom>
            <a:ln w="57149">
              <a:solidFill>
                <a:srgbClr val="FF2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819898" y="3292475"/>
              <a:ext cx="695325" cy="2522855"/>
            </a:xfrm>
            <a:custGeom>
              <a:avLst/>
              <a:gdLst/>
              <a:ahLst/>
              <a:cxnLst/>
              <a:rect l="l" t="t" r="r" b="b"/>
              <a:pathLst>
                <a:path w="695325" h="2522854">
                  <a:moveTo>
                    <a:pt x="0" y="1261268"/>
                  </a:moveTo>
                  <a:lnTo>
                    <a:pt x="550" y="1189696"/>
                  </a:lnTo>
                  <a:lnTo>
                    <a:pt x="2181" y="1119172"/>
                  </a:lnTo>
                  <a:lnTo>
                    <a:pt x="4865" y="1049802"/>
                  </a:lnTo>
                  <a:lnTo>
                    <a:pt x="8570" y="981692"/>
                  </a:lnTo>
                  <a:lnTo>
                    <a:pt x="13269" y="914949"/>
                  </a:lnTo>
                  <a:lnTo>
                    <a:pt x="18932" y="849679"/>
                  </a:lnTo>
                  <a:lnTo>
                    <a:pt x="25529" y="785989"/>
                  </a:lnTo>
                  <a:lnTo>
                    <a:pt x="33031" y="723985"/>
                  </a:lnTo>
                  <a:lnTo>
                    <a:pt x="41409" y="663774"/>
                  </a:lnTo>
                  <a:lnTo>
                    <a:pt x="50633" y="605462"/>
                  </a:lnTo>
                  <a:lnTo>
                    <a:pt x="60674" y="549156"/>
                  </a:lnTo>
                  <a:lnTo>
                    <a:pt x="71502" y="494962"/>
                  </a:lnTo>
                  <a:lnTo>
                    <a:pt x="83090" y="442987"/>
                  </a:lnTo>
                  <a:lnTo>
                    <a:pt x="95406" y="393336"/>
                  </a:lnTo>
                  <a:lnTo>
                    <a:pt x="108421" y="346118"/>
                  </a:lnTo>
                  <a:lnTo>
                    <a:pt x="122107" y="301437"/>
                  </a:lnTo>
                  <a:lnTo>
                    <a:pt x="136434" y="259401"/>
                  </a:lnTo>
                  <a:lnTo>
                    <a:pt x="151372" y="220116"/>
                  </a:lnTo>
                  <a:lnTo>
                    <a:pt x="166893" y="183689"/>
                  </a:lnTo>
                  <a:lnTo>
                    <a:pt x="199563" y="119832"/>
                  </a:lnTo>
                  <a:lnTo>
                    <a:pt x="234210" y="68683"/>
                  </a:lnTo>
                  <a:lnTo>
                    <a:pt x="270599" y="31093"/>
                  </a:lnTo>
                  <a:lnTo>
                    <a:pt x="308495" y="7915"/>
                  </a:lnTo>
                  <a:lnTo>
                    <a:pt x="347663" y="0"/>
                  </a:lnTo>
                  <a:lnTo>
                    <a:pt x="367391" y="1996"/>
                  </a:lnTo>
                  <a:lnTo>
                    <a:pt x="405952" y="17650"/>
                  </a:lnTo>
                  <a:lnTo>
                    <a:pt x="443124" y="48140"/>
                  </a:lnTo>
                  <a:lnTo>
                    <a:pt x="478671" y="92616"/>
                  </a:lnTo>
                  <a:lnTo>
                    <a:pt x="512359" y="150225"/>
                  </a:lnTo>
                  <a:lnTo>
                    <a:pt x="543953" y="220116"/>
                  </a:lnTo>
                  <a:lnTo>
                    <a:pt x="558891" y="259401"/>
                  </a:lnTo>
                  <a:lnTo>
                    <a:pt x="573218" y="301437"/>
                  </a:lnTo>
                  <a:lnTo>
                    <a:pt x="586904" y="346118"/>
                  </a:lnTo>
                  <a:lnTo>
                    <a:pt x="599919" y="393336"/>
                  </a:lnTo>
                  <a:lnTo>
                    <a:pt x="612235" y="442987"/>
                  </a:lnTo>
                  <a:lnTo>
                    <a:pt x="623822" y="494962"/>
                  </a:lnTo>
                  <a:lnTo>
                    <a:pt x="634651" y="549156"/>
                  </a:lnTo>
                  <a:lnTo>
                    <a:pt x="644692" y="605462"/>
                  </a:lnTo>
                  <a:lnTo>
                    <a:pt x="653916" y="663774"/>
                  </a:lnTo>
                  <a:lnTo>
                    <a:pt x="662294" y="723985"/>
                  </a:lnTo>
                  <a:lnTo>
                    <a:pt x="669796" y="785989"/>
                  </a:lnTo>
                  <a:lnTo>
                    <a:pt x="676393" y="849679"/>
                  </a:lnTo>
                  <a:lnTo>
                    <a:pt x="682055" y="914949"/>
                  </a:lnTo>
                  <a:lnTo>
                    <a:pt x="686754" y="981692"/>
                  </a:lnTo>
                  <a:lnTo>
                    <a:pt x="690460" y="1049802"/>
                  </a:lnTo>
                  <a:lnTo>
                    <a:pt x="693143" y="1119172"/>
                  </a:lnTo>
                  <a:lnTo>
                    <a:pt x="694775" y="1189696"/>
                  </a:lnTo>
                  <a:lnTo>
                    <a:pt x="695325" y="1261268"/>
                  </a:lnTo>
                  <a:lnTo>
                    <a:pt x="694775" y="1332840"/>
                  </a:lnTo>
                  <a:lnTo>
                    <a:pt x="693143" y="1403364"/>
                  </a:lnTo>
                  <a:lnTo>
                    <a:pt x="690460" y="1472735"/>
                  </a:lnTo>
                  <a:lnTo>
                    <a:pt x="686754" y="1540845"/>
                  </a:lnTo>
                  <a:lnTo>
                    <a:pt x="682055" y="1607588"/>
                  </a:lnTo>
                  <a:lnTo>
                    <a:pt x="676393" y="1672858"/>
                  </a:lnTo>
                  <a:lnTo>
                    <a:pt x="669796" y="1736548"/>
                  </a:lnTo>
                  <a:lnTo>
                    <a:pt x="662294" y="1798552"/>
                  </a:lnTo>
                  <a:lnTo>
                    <a:pt x="653916" y="1858763"/>
                  </a:lnTo>
                  <a:lnTo>
                    <a:pt x="644692" y="1917074"/>
                  </a:lnTo>
                  <a:lnTo>
                    <a:pt x="634651" y="1973380"/>
                  </a:lnTo>
                  <a:lnTo>
                    <a:pt x="623822" y="2027574"/>
                  </a:lnTo>
                  <a:lnTo>
                    <a:pt x="612235" y="2079550"/>
                  </a:lnTo>
                  <a:lnTo>
                    <a:pt x="599919" y="2129200"/>
                  </a:lnTo>
                  <a:lnTo>
                    <a:pt x="586904" y="2176419"/>
                  </a:lnTo>
                  <a:lnTo>
                    <a:pt x="573218" y="2221099"/>
                  </a:lnTo>
                  <a:lnTo>
                    <a:pt x="558891" y="2263135"/>
                  </a:lnTo>
                  <a:lnTo>
                    <a:pt x="543953" y="2302420"/>
                  </a:lnTo>
                  <a:lnTo>
                    <a:pt x="528432" y="2338848"/>
                  </a:lnTo>
                  <a:lnTo>
                    <a:pt x="495762" y="2402704"/>
                  </a:lnTo>
                  <a:lnTo>
                    <a:pt x="461115" y="2453853"/>
                  </a:lnTo>
                  <a:lnTo>
                    <a:pt x="424727" y="2491443"/>
                  </a:lnTo>
                  <a:lnTo>
                    <a:pt x="386831" y="2514621"/>
                  </a:lnTo>
                  <a:lnTo>
                    <a:pt x="347663" y="2522537"/>
                  </a:lnTo>
                  <a:lnTo>
                    <a:pt x="327934" y="2520540"/>
                  </a:lnTo>
                  <a:lnTo>
                    <a:pt x="289373" y="2504887"/>
                  </a:lnTo>
                  <a:lnTo>
                    <a:pt x="252201" y="2474396"/>
                  </a:lnTo>
                  <a:lnTo>
                    <a:pt x="216654" y="2429920"/>
                  </a:lnTo>
                  <a:lnTo>
                    <a:pt x="182966" y="2372311"/>
                  </a:lnTo>
                  <a:lnTo>
                    <a:pt x="151372" y="2302420"/>
                  </a:lnTo>
                  <a:lnTo>
                    <a:pt x="136434" y="2263135"/>
                  </a:lnTo>
                  <a:lnTo>
                    <a:pt x="122107" y="2221099"/>
                  </a:lnTo>
                  <a:lnTo>
                    <a:pt x="108421" y="2176419"/>
                  </a:lnTo>
                  <a:lnTo>
                    <a:pt x="95406" y="2129200"/>
                  </a:lnTo>
                  <a:lnTo>
                    <a:pt x="83090" y="2079550"/>
                  </a:lnTo>
                  <a:lnTo>
                    <a:pt x="71502" y="2027574"/>
                  </a:lnTo>
                  <a:lnTo>
                    <a:pt x="60674" y="1973380"/>
                  </a:lnTo>
                  <a:lnTo>
                    <a:pt x="50633" y="1917074"/>
                  </a:lnTo>
                  <a:lnTo>
                    <a:pt x="41409" y="1858763"/>
                  </a:lnTo>
                  <a:lnTo>
                    <a:pt x="33031" y="1798552"/>
                  </a:lnTo>
                  <a:lnTo>
                    <a:pt x="25529" y="1736548"/>
                  </a:lnTo>
                  <a:lnTo>
                    <a:pt x="18932" y="1672858"/>
                  </a:lnTo>
                  <a:lnTo>
                    <a:pt x="13269" y="1607588"/>
                  </a:lnTo>
                  <a:lnTo>
                    <a:pt x="8570" y="1540845"/>
                  </a:lnTo>
                  <a:lnTo>
                    <a:pt x="4865" y="1472735"/>
                  </a:lnTo>
                  <a:lnTo>
                    <a:pt x="2181" y="1403364"/>
                  </a:lnTo>
                  <a:lnTo>
                    <a:pt x="550" y="1332840"/>
                  </a:lnTo>
                  <a:lnTo>
                    <a:pt x="0" y="1261268"/>
                  </a:lnTo>
                  <a:close/>
                </a:path>
              </a:pathLst>
            </a:custGeom>
            <a:ln w="57149">
              <a:solidFill>
                <a:srgbClr val="FF2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/>
          <p:nvPr/>
        </p:nvSpPr>
        <p:spPr>
          <a:xfrm>
            <a:off x="2971800" y="3429000"/>
            <a:ext cx="609600" cy="2362200"/>
          </a:xfrm>
          <a:custGeom>
            <a:avLst/>
            <a:gdLst/>
            <a:ahLst/>
            <a:cxnLst/>
            <a:rect l="l" t="t" r="r" b="b"/>
            <a:pathLst>
              <a:path w="609600" h="2362200">
                <a:moveTo>
                  <a:pt x="609600" y="0"/>
                </a:moveTo>
                <a:lnTo>
                  <a:pt x="0" y="0"/>
                </a:lnTo>
                <a:lnTo>
                  <a:pt x="0" y="2362200"/>
                </a:lnTo>
                <a:lnTo>
                  <a:pt x="609600" y="2362200"/>
                </a:lnTo>
                <a:lnTo>
                  <a:pt x="609600" y="0"/>
                </a:lnTo>
                <a:close/>
              </a:path>
            </a:pathLst>
          </a:custGeom>
          <a:solidFill>
            <a:srgbClr val="DADB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898064" y="3429000"/>
            <a:ext cx="609600" cy="2362200"/>
          </a:xfrm>
          <a:custGeom>
            <a:avLst/>
            <a:gdLst/>
            <a:ahLst/>
            <a:cxnLst/>
            <a:rect l="l" t="t" r="r" b="b"/>
            <a:pathLst>
              <a:path w="609600" h="2362200">
                <a:moveTo>
                  <a:pt x="609600" y="0"/>
                </a:moveTo>
                <a:lnTo>
                  <a:pt x="0" y="0"/>
                </a:lnTo>
                <a:lnTo>
                  <a:pt x="0" y="2362200"/>
                </a:lnTo>
                <a:lnTo>
                  <a:pt x="609600" y="2362200"/>
                </a:lnTo>
                <a:lnTo>
                  <a:pt x="609600" y="0"/>
                </a:lnTo>
                <a:close/>
              </a:path>
            </a:pathLst>
          </a:custGeom>
          <a:solidFill>
            <a:srgbClr val="DADB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868632" y="3429000"/>
            <a:ext cx="609600" cy="2362200"/>
          </a:xfrm>
          <a:custGeom>
            <a:avLst/>
            <a:gdLst/>
            <a:ahLst/>
            <a:cxnLst/>
            <a:rect l="l" t="t" r="r" b="b"/>
            <a:pathLst>
              <a:path w="609600" h="2362200">
                <a:moveTo>
                  <a:pt x="609600" y="0"/>
                </a:moveTo>
                <a:lnTo>
                  <a:pt x="0" y="0"/>
                </a:lnTo>
                <a:lnTo>
                  <a:pt x="0" y="2362200"/>
                </a:lnTo>
                <a:lnTo>
                  <a:pt x="609600" y="2362200"/>
                </a:lnTo>
                <a:lnTo>
                  <a:pt x="609600" y="0"/>
                </a:lnTo>
                <a:close/>
              </a:path>
            </a:pathLst>
          </a:custGeom>
          <a:solidFill>
            <a:srgbClr val="DADB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348703" y="2614492"/>
            <a:ext cx="992505" cy="649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59765" algn="l"/>
              </a:tabLst>
            </a:pPr>
            <a:r>
              <a:rPr sz="4100" i="1" spc="5" dirty="0">
                <a:latin typeface="Times New Roman"/>
                <a:cs typeface="Times New Roman"/>
              </a:rPr>
              <a:t>A	B</a:t>
            </a:r>
            <a:endParaRPr sz="41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746931" y="2632009"/>
            <a:ext cx="4895850" cy="649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478915" algn="l"/>
                <a:tab pos="3957320" algn="l"/>
              </a:tabLst>
            </a:pPr>
            <a:r>
              <a:rPr sz="4100" i="1" spc="5" dirty="0">
                <a:latin typeface="Times New Roman"/>
                <a:cs typeface="Times New Roman"/>
              </a:rPr>
              <a:t>A</a:t>
            </a:r>
            <a:r>
              <a:rPr sz="4100" spc="5" dirty="0">
                <a:latin typeface="Symbol"/>
                <a:cs typeface="Symbol"/>
              </a:rPr>
              <a:t></a:t>
            </a:r>
            <a:r>
              <a:rPr sz="4100" i="1" spc="5" dirty="0">
                <a:latin typeface="Times New Roman"/>
                <a:cs typeface="Times New Roman"/>
              </a:rPr>
              <a:t>B</a:t>
            </a:r>
            <a:r>
              <a:rPr sz="4100" i="1" dirty="0">
                <a:latin typeface="Times New Roman"/>
                <a:cs typeface="Times New Roman"/>
              </a:rPr>
              <a:t>	</a:t>
            </a:r>
            <a:r>
              <a:rPr sz="4100" dirty="0">
                <a:latin typeface="Times New Roman"/>
                <a:cs typeface="Times New Roman"/>
              </a:rPr>
              <a:t>(</a:t>
            </a:r>
            <a:r>
              <a:rPr sz="4100" i="1" dirty="0">
                <a:latin typeface="Times New Roman"/>
                <a:cs typeface="Times New Roman"/>
              </a:rPr>
              <a:t>A</a:t>
            </a:r>
            <a:r>
              <a:rPr sz="4100" spc="5" dirty="0">
                <a:latin typeface="Symbol"/>
                <a:cs typeface="Symbol"/>
              </a:rPr>
              <a:t></a:t>
            </a:r>
            <a:r>
              <a:rPr sz="4100" i="1" dirty="0">
                <a:latin typeface="Times New Roman"/>
                <a:cs typeface="Times New Roman"/>
              </a:rPr>
              <a:t>B</a:t>
            </a:r>
            <a:r>
              <a:rPr sz="4100" dirty="0">
                <a:latin typeface="Times New Roman"/>
                <a:cs typeface="Times New Roman"/>
              </a:rPr>
              <a:t>)</a:t>
            </a:r>
            <a:r>
              <a:rPr sz="4100" spc="10" dirty="0">
                <a:latin typeface="Symbol"/>
                <a:cs typeface="Symbol"/>
              </a:rPr>
              <a:t></a:t>
            </a:r>
            <a:r>
              <a:rPr sz="4100" i="1" spc="5" dirty="0">
                <a:latin typeface="Times New Roman"/>
                <a:cs typeface="Times New Roman"/>
              </a:rPr>
              <a:t>B</a:t>
            </a:r>
            <a:r>
              <a:rPr sz="4100" i="1" dirty="0">
                <a:latin typeface="Times New Roman"/>
                <a:cs typeface="Times New Roman"/>
              </a:rPr>
              <a:t>	A</a:t>
            </a:r>
            <a:r>
              <a:rPr sz="4100" spc="10" dirty="0">
                <a:latin typeface="Symbol"/>
                <a:cs typeface="Symbol"/>
              </a:rPr>
              <a:t></a:t>
            </a:r>
            <a:r>
              <a:rPr sz="4100" i="1" spc="5" dirty="0">
                <a:latin typeface="Times New Roman"/>
                <a:cs typeface="Times New Roman"/>
              </a:rPr>
              <a:t>B</a:t>
            </a:r>
            <a:endParaRPr sz="4100">
              <a:latin typeface="Times New Roman"/>
              <a:cs typeface="Times New Roman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206949" y="2644710"/>
            <a:ext cx="6684645" cy="648970"/>
            <a:chOff x="1206949" y="2644710"/>
            <a:chExt cx="6684645" cy="648970"/>
          </a:xfrm>
        </p:grpSpPr>
        <p:sp>
          <p:nvSpPr>
            <p:cNvPr id="20" name="object 20"/>
            <p:cNvSpPr/>
            <p:nvPr/>
          </p:nvSpPr>
          <p:spPr>
            <a:xfrm>
              <a:off x="1834930" y="2644710"/>
              <a:ext cx="8255" cy="636905"/>
            </a:xfrm>
            <a:custGeom>
              <a:avLst/>
              <a:gdLst/>
              <a:ahLst/>
              <a:cxnLst/>
              <a:rect l="l" t="t" r="r" b="b"/>
              <a:pathLst>
                <a:path w="8255" h="636904">
                  <a:moveTo>
                    <a:pt x="7820" y="0"/>
                  </a:moveTo>
                  <a:lnTo>
                    <a:pt x="0" y="0"/>
                  </a:lnTo>
                  <a:lnTo>
                    <a:pt x="0" y="636856"/>
                  </a:lnTo>
                  <a:lnTo>
                    <a:pt x="7820" y="636856"/>
                  </a:lnTo>
                  <a:lnTo>
                    <a:pt x="782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834930" y="2644774"/>
              <a:ext cx="0" cy="636905"/>
            </a:xfrm>
            <a:custGeom>
              <a:avLst/>
              <a:gdLst/>
              <a:ahLst/>
              <a:cxnLst/>
              <a:rect l="l" t="t" r="r" b="b"/>
              <a:pathLst>
                <a:path h="636904">
                  <a:moveTo>
                    <a:pt x="0" y="0"/>
                  </a:moveTo>
                  <a:lnTo>
                    <a:pt x="0" y="63679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206949" y="3281566"/>
              <a:ext cx="628015" cy="12065"/>
            </a:xfrm>
            <a:custGeom>
              <a:avLst/>
              <a:gdLst/>
              <a:ahLst/>
              <a:cxnLst/>
              <a:rect l="l" t="t" r="r" b="b"/>
              <a:pathLst>
                <a:path w="628014" h="12064">
                  <a:moveTo>
                    <a:pt x="627980" y="0"/>
                  </a:moveTo>
                  <a:lnTo>
                    <a:pt x="0" y="0"/>
                  </a:lnTo>
                  <a:lnTo>
                    <a:pt x="0" y="11678"/>
                  </a:lnTo>
                  <a:lnTo>
                    <a:pt x="627980" y="11678"/>
                  </a:lnTo>
                  <a:lnTo>
                    <a:pt x="62798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206949" y="3281565"/>
              <a:ext cx="628015" cy="0"/>
            </a:xfrm>
            <a:custGeom>
              <a:avLst/>
              <a:gdLst/>
              <a:ahLst/>
              <a:cxnLst/>
              <a:rect l="l" t="t" r="r" b="b"/>
              <a:pathLst>
                <a:path w="628014">
                  <a:moveTo>
                    <a:pt x="0" y="0"/>
                  </a:moveTo>
                  <a:lnTo>
                    <a:pt x="62798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834930" y="3281566"/>
              <a:ext cx="95885" cy="12065"/>
            </a:xfrm>
            <a:custGeom>
              <a:avLst/>
              <a:gdLst/>
              <a:ahLst/>
              <a:cxnLst/>
              <a:rect l="l" t="t" r="r" b="b"/>
              <a:pathLst>
                <a:path w="95885" h="12064">
                  <a:moveTo>
                    <a:pt x="95800" y="0"/>
                  </a:moveTo>
                  <a:lnTo>
                    <a:pt x="0" y="0"/>
                  </a:lnTo>
                  <a:lnTo>
                    <a:pt x="0" y="11678"/>
                  </a:lnTo>
                  <a:lnTo>
                    <a:pt x="95800" y="11678"/>
                  </a:lnTo>
                  <a:lnTo>
                    <a:pt x="958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834930" y="3281565"/>
              <a:ext cx="95885" cy="0"/>
            </a:xfrm>
            <a:custGeom>
              <a:avLst/>
              <a:gdLst/>
              <a:ahLst/>
              <a:cxnLst/>
              <a:rect l="l" t="t" r="r" b="b"/>
              <a:pathLst>
                <a:path w="95885">
                  <a:moveTo>
                    <a:pt x="0" y="0"/>
                  </a:moveTo>
                  <a:lnTo>
                    <a:pt x="9580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532903" y="2644710"/>
              <a:ext cx="12065" cy="648970"/>
            </a:xfrm>
            <a:custGeom>
              <a:avLst/>
              <a:gdLst/>
              <a:ahLst/>
              <a:cxnLst/>
              <a:rect l="l" t="t" r="r" b="b"/>
              <a:pathLst>
                <a:path w="12064" h="648970">
                  <a:moveTo>
                    <a:pt x="0" y="648533"/>
                  </a:moveTo>
                  <a:lnTo>
                    <a:pt x="11731" y="648533"/>
                  </a:lnTo>
                  <a:lnTo>
                    <a:pt x="11731" y="0"/>
                  </a:lnTo>
                  <a:lnTo>
                    <a:pt x="0" y="0"/>
                  </a:lnTo>
                  <a:lnTo>
                    <a:pt x="0" y="64853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532903" y="2644774"/>
              <a:ext cx="0" cy="636905"/>
            </a:xfrm>
            <a:custGeom>
              <a:avLst/>
              <a:gdLst/>
              <a:ahLst/>
              <a:cxnLst/>
              <a:rect l="l" t="t" r="r" b="b"/>
              <a:pathLst>
                <a:path h="636904">
                  <a:moveTo>
                    <a:pt x="0" y="0"/>
                  </a:moveTo>
                  <a:lnTo>
                    <a:pt x="0" y="63679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472295" y="2644710"/>
              <a:ext cx="48895" cy="636905"/>
            </a:xfrm>
            <a:custGeom>
              <a:avLst/>
              <a:gdLst/>
              <a:ahLst/>
              <a:cxnLst/>
              <a:rect l="l" t="t" r="r" b="b"/>
              <a:pathLst>
                <a:path w="48894" h="636904">
                  <a:moveTo>
                    <a:pt x="48877" y="0"/>
                  </a:moveTo>
                  <a:lnTo>
                    <a:pt x="0" y="0"/>
                  </a:lnTo>
                  <a:lnTo>
                    <a:pt x="0" y="636856"/>
                  </a:lnTo>
                  <a:lnTo>
                    <a:pt x="48877" y="636856"/>
                  </a:lnTo>
                  <a:lnTo>
                    <a:pt x="4887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472295" y="2644774"/>
              <a:ext cx="0" cy="636905"/>
            </a:xfrm>
            <a:custGeom>
              <a:avLst/>
              <a:gdLst/>
              <a:ahLst/>
              <a:cxnLst/>
              <a:rect l="l" t="t" r="r" b="b"/>
              <a:pathLst>
                <a:path h="636904">
                  <a:moveTo>
                    <a:pt x="0" y="0"/>
                  </a:moveTo>
                  <a:lnTo>
                    <a:pt x="0" y="63679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448834" y="2644710"/>
              <a:ext cx="12065" cy="648970"/>
            </a:xfrm>
            <a:custGeom>
              <a:avLst/>
              <a:gdLst/>
              <a:ahLst/>
              <a:cxnLst/>
              <a:rect l="l" t="t" r="r" b="b"/>
              <a:pathLst>
                <a:path w="12064" h="648970">
                  <a:moveTo>
                    <a:pt x="0" y="648533"/>
                  </a:moveTo>
                  <a:lnTo>
                    <a:pt x="11730" y="648533"/>
                  </a:lnTo>
                  <a:lnTo>
                    <a:pt x="11730" y="0"/>
                  </a:lnTo>
                  <a:lnTo>
                    <a:pt x="0" y="0"/>
                  </a:lnTo>
                  <a:lnTo>
                    <a:pt x="0" y="64853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448834" y="2644774"/>
              <a:ext cx="0" cy="636905"/>
            </a:xfrm>
            <a:custGeom>
              <a:avLst/>
              <a:gdLst/>
              <a:ahLst/>
              <a:cxnLst/>
              <a:rect l="l" t="t" r="r" b="b"/>
              <a:pathLst>
                <a:path h="636904">
                  <a:moveTo>
                    <a:pt x="0" y="0"/>
                  </a:moveTo>
                  <a:lnTo>
                    <a:pt x="0" y="63679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930730" y="3281566"/>
              <a:ext cx="518159" cy="12065"/>
            </a:xfrm>
            <a:custGeom>
              <a:avLst/>
              <a:gdLst/>
              <a:ahLst/>
              <a:cxnLst/>
              <a:rect l="l" t="t" r="r" b="b"/>
              <a:pathLst>
                <a:path w="518160" h="12064">
                  <a:moveTo>
                    <a:pt x="518103" y="0"/>
                  </a:moveTo>
                  <a:lnTo>
                    <a:pt x="0" y="0"/>
                  </a:lnTo>
                  <a:lnTo>
                    <a:pt x="0" y="11678"/>
                  </a:lnTo>
                  <a:lnTo>
                    <a:pt x="518103" y="11678"/>
                  </a:lnTo>
                  <a:lnTo>
                    <a:pt x="51810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930730" y="3281565"/>
              <a:ext cx="602615" cy="12065"/>
            </a:xfrm>
            <a:custGeom>
              <a:avLst/>
              <a:gdLst/>
              <a:ahLst/>
              <a:cxnLst/>
              <a:rect l="l" t="t" r="r" b="b"/>
              <a:pathLst>
                <a:path w="602614" h="12064">
                  <a:moveTo>
                    <a:pt x="0" y="0"/>
                  </a:moveTo>
                  <a:lnTo>
                    <a:pt x="518103" y="0"/>
                  </a:lnTo>
                </a:path>
                <a:path w="602614" h="12064">
                  <a:moveTo>
                    <a:pt x="518103" y="0"/>
                  </a:moveTo>
                  <a:lnTo>
                    <a:pt x="518103" y="11678"/>
                  </a:lnTo>
                </a:path>
                <a:path w="602614" h="12064">
                  <a:moveTo>
                    <a:pt x="602173" y="0"/>
                  </a:moveTo>
                  <a:lnTo>
                    <a:pt x="602173" y="11678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058311" y="2644710"/>
              <a:ext cx="8255" cy="636905"/>
            </a:xfrm>
            <a:custGeom>
              <a:avLst/>
              <a:gdLst/>
              <a:ahLst/>
              <a:cxnLst/>
              <a:rect l="l" t="t" r="r" b="b"/>
              <a:pathLst>
                <a:path w="8254" h="636904">
                  <a:moveTo>
                    <a:pt x="7820" y="0"/>
                  </a:moveTo>
                  <a:lnTo>
                    <a:pt x="0" y="0"/>
                  </a:lnTo>
                  <a:lnTo>
                    <a:pt x="0" y="636856"/>
                  </a:lnTo>
                  <a:lnTo>
                    <a:pt x="7820" y="636856"/>
                  </a:lnTo>
                  <a:lnTo>
                    <a:pt x="782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058311" y="2644774"/>
              <a:ext cx="0" cy="636905"/>
            </a:xfrm>
            <a:custGeom>
              <a:avLst/>
              <a:gdLst/>
              <a:ahLst/>
              <a:cxnLst/>
              <a:rect l="l" t="t" r="r" b="b"/>
              <a:pathLst>
                <a:path h="636904">
                  <a:moveTo>
                    <a:pt x="0" y="0"/>
                  </a:moveTo>
                  <a:lnTo>
                    <a:pt x="0" y="63679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544634" y="3281566"/>
              <a:ext cx="1513840" cy="12065"/>
            </a:xfrm>
            <a:custGeom>
              <a:avLst/>
              <a:gdLst/>
              <a:ahLst/>
              <a:cxnLst/>
              <a:rect l="l" t="t" r="r" b="b"/>
              <a:pathLst>
                <a:path w="1513839" h="12064">
                  <a:moveTo>
                    <a:pt x="1513644" y="0"/>
                  </a:moveTo>
                  <a:lnTo>
                    <a:pt x="0" y="0"/>
                  </a:lnTo>
                  <a:lnTo>
                    <a:pt x="0" y="11678"/>
                  </a:lnTo>
                  <a:lnTo>
                    <a:pt x="1513644" y="11678"/>
                  </a:lnTo>
                  <a:lnTo>
                    <a:pt x="151364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544634" y="3281565"/>
              <a:ext cx="1513840" cy="0"/>
            </a:xfrm>
            <a:custGeom>
              <a:avLst/>
              <a:gdLst/>
              <a:ahLst/>
              <a:cxnLst/>
              <a:rect l="l" t="t" r="r" b="b"/>
              <a:pathLst>
                <a:path w="1513839">
                  <a:moveTo>
                    <a:pt x="0" y="0"/>
                  </a:moveTo>
                  <a:lnTo>
                    <a:pt x="1513677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058311" y="3281566"/>
              <a:ext cx="95885" cy="12065"/>
            </a:xfrm>
            <a:custGeom>
              <a:avLst/>
              <a:gdLst/>
              <a:ahLst/>
              <a:cxnLst/>
              <a:rect l="l" t="t" r="r" b="b"/>
              <a:pathLst>
                <a:path w="95885" h="12064">
                  <a:moveTo>
                    <a:pt x="95800" y="0"/>
                  </a:moveTo>
                  <a:lnTo>
                    <a:pt x="0" y="0"/>
                  </a:lnTo>
                  <a:lnTo>
                    <a:pt x="0" y="11678"/>
                  </a:lnTo>
                  <a:lnTo>
                    <a:pt x="95800" y="11678"/>
                  </a:lnTo>
                  <a:lnTo>
                    <a:pt x="958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058311" y="3281565"/>
              <a:ext cx="95885" cy="0"/>
            </a:xfrm>
            <a:custGeom>
              <a:avLst/>
              <a:gdLst/>
              <a:ahLst/>
              <a:cxnLst/>
              <a:rect l="l" t="t" r="r" b="b"/>
              <a:pathLst>
                <a:path w="95885">
                  <a:moveTo>
                    <a:pt x="0" y="0"/>
                  </a:moveTo>
                  <a:lnTo>
                    <a:pt x="9580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381793" y="2644710"/>
              <a:ext cx="8255" cy="636905"/>
            </a:xfrm>
            <a:custGeom>
              <a:avLst/>
              <a:gdLst/>
              <a:ahLst/>
              <a:cxnLst/>
              <a:rect l="l" t="t" r="r" b="b"/>
              <a:pathLst>
                <a:path w="8254" h="636904">
                  <a:moveTo>
                    <a:pt x="7820" y="0"/>
                  </a:moveTo>
                  <a:lnTo>
                    <a:pt x="0" y="0"/>
                  </a:lnTo>
                  <a:lnTo>
                    <a:pt x="0" y="636856"/>
                  </a:lnTo>
                  <a:lnTo>
                    <a:pt x="7820" y="636856"/>
                  </a:lnTo>
                  <a:lnTo>
                    <a:pt x="782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381793" y="2644774"/>
              <a:ext cx="0" cy="636905"/>
            </a:xfrm>
            <a:custGeom>
              <a:avLst/>
              <a:gdLst/>
              <a:ahLst/>
              <a:cxnLst/>
              <a:rect l="l" t="t" r="r" b="b"/>
              <a:pathLst>
                <a:path h="636904">
                  <a:moveTo>
                    <a:pt x="0" y="0"/>
                  </a:moveTo>
                  <a:lnTo>
                    <a:pt x="0" y="63679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154111" y="3281566"/>
              <a:ext cx="2228215" cy="12065"/>
            </a:xfrm>
            <a:custGeom>
              <a:avLst/>
              <a:gdLst/>
              <a:ahLst/>
              <a:cxnLst/>
              <a:rect l="l" t="t" r="r" b="b"/>
              <a:pathLst>
                <a:path w="2228215" h="12064">
                  <a:moveTo>
                    <a:pt x="2227681" y="0"/>
                  </a:moveTo>
                  <a:lnTo>
                    <a:pt x="0" y="0"/>
                  </a:lnTo>
                  <a:lnTo>
                    <a:pt x="0" y="11678"/>
                  </a:lnTo>
                  <a:lnTo>
                    <a:pt x="2227681" y="11678"/>
                  </a:lnTo>
                  <a:lnTo>
                    <a:pt x="222768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154111" y="3281565"/>
              <a:ext cx="2228215" cy="0"/>
            </a:xfrm>
            <a:custGeom>
              <a:avLst/>
              <a:gdLst/>
              <a:ahLst/>
              <a:cxnLst/>
              <a:rect l="l" t="t" r="r" b="b"/>
              <a:pathLst>
                <a:path w="2228215">
                  <a:moveTo>
                    <a:pt x="0" y="0"/>
                  </a:moveTo>
                  <a:lnTo>
                    <a:pt x="2227682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6381793" y="3281566"/>
              <a:ext cx="95885" cy="12065"/>
            </a:xfrm>
            <a:custGeom>
              <a:avLst/>
              <a:gdLst/>
              <a:ahLst/>
              <a:cxnLst/>
              <a:rect l="l" t="t" r="r" b="b"/>
              <a:pathLst>
                <a:path w="95885" h="12064">
                  <a:moveTo>
                    <a:pt x="95800" y="0"/>
                  </a:moveTo>
                  <a:lnTo>
                    <a:pt x="0" y="0"/>
                  </a:lnTo>
                  <a:lnTo>
                    <a:pt x="0" y="11678"/>
                  </a:lnTo>
                  <a:lnTo>
                    <a:pt x="95800" y="11678"/>
                  </a:lnTo>
                  <a:lnTo>
                    <a:pt x="958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6381793" y="3281565"/>
              <a:ext cx="95885" cy="0"/>
            </a:xfrm>
            <a:custGeom>
              <a:avLst/>
              <a:gdLst/>
              <a:ahLst/>
              <a:cxnLst/>
              <a:rect l="l" t="t" r="r" b="b"/>
              <a:pathLst>
                <a:path w="95885">
                  <a:moveTo>
                    <a:pt x="0" y="0"/>
                  </a:moveTo>
                  <a:lnTo>
                    <a:pt x="9580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6477592" y="3281566"/>
              <a:ext cx="1414145" cy="12065"/>
            </a:xfrm>
            <a:custGeom>
              <a:avLst/>
              <a:gdLst/>
              <a:ahLst/>
              <a:cxnLst/>
              <a:rect l="l" t="t" r="r" b="b"/>
              <a:pathLst>
                <a:path w="1414145" h="12064">
                  <a:moveTo>
                    <a:pt x="0" y="11678"/>
                  </a:moveTo>
                  <a:lnTo>
                    <a:pt x="1413868" y="11678"/>
                  </a:lnTo>
                  <a:lnTo>
                    <a:pt x="1413868" y="0"/>
                  </a:lnTo>
                  <a:lnTo>
                    <a:pt x="0" y="0"/>
                  </a:lnTo>
                  <a:lnTo>
                    <a:pt x="0" y="1167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6477594" y="3281565"/>
              <a:ext cx="1414145" cy="0"/>
            </a:xfrm>
            <a:custGeom>
              <a:avLst/>
              <a:gdLst/>
              <a:ahLst/>
              <a:cxnLst/>
              <a:rect l="l" t="t" r="r" b="b"/>
              <a:pathLst>
                <a:path w="1414145">
                  <a:moveTo>
                    <a:pt x="0" y="0"/>
                  </a:moveTo>
                  <a:lnTo>
                    <a:pt x="1413867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48" name="object 48"/>
          <p:cNvGraphicFramePr>
            <a:graphicFrameLocks noGrp="1"/>
          </p:cNvGraphicFramePr>
          <p:nvPr/>
        </p:nvGraphicFramePr>
        <p:xfrm>
          <a:off x="2531763" y="3364124"/>
          <a:ext cx="5353050" cy="244333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3365"/>
                <a:gridCol w="2323465"/>
                <a:gridCol w="1506220"/>
              </a:tblGrid>
              <a:tr h="60808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057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271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0238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51" name="object 5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9-</a:t>
            </a:r>
            <a:fld id="{81D60167-4931-47E6-BA6A-407CBD079E47}" type="slidenum">
              <a:rPr dirty="0"/>
              <a:pPr marL="12700">
                <a:lnSpc>
                  <a:spcPts val="1425"/>
                </a:lnSpc>
              </a:pPr>
              <a:t>8</a:t>
            </a:fld>
            <a:endParaRPr dirty="0"/>
          </a:p>
        </p:txBody>
      </p:sp>
      <p:graphicFrame>
        <p:nvGraphicFramePr>
          <p:cNvPr id="49" name="object 49"/>
          <p:cNvGraphicFramePr>
            <a:graphicFrameLocks noGrp="1"/>
          </p:cNvGraphicFramePr>
          <p:nvPr/>
        </p:nvGraphicFramePr>
        <p:xfrm>
          <a:off x="1182052" y="3304354"/>
          <a:ext cx="6683374" cy="24846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1190"/>
                <a:gridCol w="645795"/>
                <a:gridCol w="1765935"/>
                <a:gridCol w="1943735"/>
                <a:gridCol w="1696719"/>
              </a:tblGrid>
              <a:tr h="649361">
                <a:tc>
                  <a:txBody>
                    <a:bodyPr/>
                    <a:lstStyle/>
                    <a:p>
                      <a:pPr algn="ctr">
                        <a:lnSpc>
                          <a:spcPts val="4920"/>
                        </a:lnSpc>
                        <a:spcBef>
                          <a:spcPts val="95"/>
                        </a:spcBef>
                      </a:pPr>
                      <a:r>
                        <a:rPr sz="4100" dirty="0">
                          <a:latin typeface="Times New Roman"/>
                          <a:cs typeface="Times New Roman"/>
                        </a:rPr>
                        <a:t>1</a:t>
                      </a:r>
                      <a:endParaRPr sz="4100">
                        <a:latin typeface="Times New Roman"/>
                        <a:cs typeface="Times New Roman"/>
                      </a:endParaRPr>
                    </a:p>
                  </a:txBody>
                  <a:tcPr marL="0" marR="0" marT="12065" marB="0">
                    <a:lnR w="952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ts val="4920"/>
                        </a:lnSpc>
                        <a:spcBef>
                          <a:spcPts val="95"/>
                        </a:spcBef>
                      </a:pPr>
                      <a:r>
                        <a:rPr sz="4100" dirty="0">
                          <a:latin typeface="Times New Roman"/>
                          <a:cs typeface="Times New Roman"/>
                        </a:rPr>
                        <a:t>1</a:t>
                      </a:r>
                      <a:endParaRPr sz="4100">
                        <a:latin typeface="Times New Roman"/>
                        <a:cs typeface="Times New Roman"/>
                      </a:endParaRPr>
                    </a:p>
                  </a:txBody>
                  <a:tcPr marL="0" marR="0" marT="120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4210">
                        <a:lnSpc>
                          <a:spcPts val="4920"/>
                        </a:lnSpc>
                        <a:spcBef>
                          <a:spcPts val="95"/>
                        </a:spcBef>
                      </a:pPr>
                      <a:r>
                        <a:rPr sz="4100" dirty="0">
                          <a:latin typeface="Times New Roman"/>
                          <a:cs typeface="Times New Roman"/>
                        </a:rPr>
                        <a:t>1</a:t>
                      </a:r>
                      <a:endParaRPr sz="4100">
                        <a:latin typeface="Times New Roman"/>
                        <a:cs typeface="Times New Roman"/>
                      </a:endParaRPr>
                    </a:p>
                  </a:txBody>
                  <a:tcPr marL="0" marR="0" marT="12065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539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40105">
                        <a:lnSpc>
                          <a:spcPts val="4920"/>
                        </a:lnSpc>
                        <a:spcBef>
                          <a:spcPts val="95"/>
                        </a:spcBef>
                      </a:pPr>
                      <a:r>
                        <a:rPr sz="4100" dirty="0">
                          <a:latin typeface="Times New Roman"/>
                          <a:cs typeface="Times New Roman"/>
                        </a:rPr>
                        <a:t>0</a:t>
                      </a:r>
                      <a:endParaRPr sz="4100">
                        <a:latin typeface="Times New Roman"/>
                        <a:cs typeface="Times New Roman"/>
                      </a:endParaRPr>
                    </a:p>
                  </a:txBody>
                  <a:tcPr marL="0" marR="0" marT="12065" marB="0">
                    <a:lnT w="539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585470" algn="r">
                        <a:lnSpc>
                          <a:spcPts val="4920"/>
                        </a:lnSpc>
                        <a:spcBef>
                          <a:spcPts val="95"/>
                        </a:spcBef>
                      </a:pPr>
                      <a:r>
                        <a:rPr sz="4100" dirty="0">
                          <a:latin typeface="Times New Roman"/>
                          <a:cs typeface="Times New Roman"/>
                        </a:rPr>
                        <a:t>0</a:t>
                      </a:r>
                      <a:endParaRPr sz="4100">
                        <a:latin typeface="Times New Roman"/>
                        <a:cs typeface="Times New Roman"/>
                      </a:endParaRPr>
                    </a:p>
                  </a:txBody>
                  <a:tcPr marL="0" marR="0" marT="12065" marB="0">
                    <a:lnT w="5397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605745">
                <a:tc>
                  <a:txBody>
                    <a:bodyPr/>
                    <a:lstStyle/>
                    <a:p>
                      <a:pPr algn="ctr">
                        <a:lnSpc>
                          <a:spcPts val="4655"/>
                        </a:lnSpc>
                      </a:pPr>
                      <a:r>
                        <a:rPr sz="4100" dirty="0">
                          <a:latin typeface="Times New Roman"/>
                          <a:cs typeface="Times New Roman"/>
                        </a:rPr>
                        <a:t>1</a:t>
                      </a:r>
                      <a:endParaRPr sz="4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ts val="4655"/>
                        </a:lnSpc>
                      </a:pPr>
                      <a:r>
                        <a:rPr sz="4100" dirty="0">
                          <a:latin typeface="Times New Roman"/>
                          <a:cs typeface="Times New Roman"/>
                        </a:rPr>
                        <a:t>0</a:t>
                      </a:r>
                      <a:endParaRPr sz="4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4210">
                        <a:lnSpc>
                          <a:spcPts val="4655"/>
                        </a:lnSpc>
                      </a:pPr>
                      <a:r>
                        <a:rPr sz="4100" dirty="0">
                          <a:latin typeface="Times New Roman"/>
                          <a:cs typeface="Times New Roman"/>
                        </a:rPr>
                        <a:t>1</a:t>
                      </a:r>
                      <a:endParaRPr sz="4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840105">
                        <a:lnSpc>
                          <a:spcPts val="4655"/>
                        </a:lnSpc>
                      </a:pPr>
                      <a:r>
                        <a:rPr sz="4100" dirty="0">
                          <a:latin typeface="Times New Roman"/>
                          <a:cs typeface="Times New Roman"/>
                        </a:rPr>
                        <a:t>1</a:t>
                      </a:r>
                      <a:endParaRPr sz="4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85470" algn="r">
                        <a:lnSpc>
                          <a:spcPts val="4655"/>
                        </a:lnSpc>
                      </a:pPr>
                      <a:r>
                        <a:rPr sz="4100" dirty="0">
                          <a:latin typeface="Times New Roman"/>
                          <a:cs typeface="Times New Roman"/>
                        </a:rPr>
                        <a:t>1</a:t>
                      </a:r>
                      <a:endParaRPr sz="4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627124">
                <a:tc>
                  <a:txBody>
                    <a:bodyPr/>
                    <a:lstStyle/>
                    <a:p>
                      <a:pPr algn="ctr">
                        <a:lnSpc>
                          <a:spcPts val="4660"/>
                        </a:lnSpc>
                      </a:pPr>
                      <a:r>
                        <a:rPr sz="4100" dirty="0">
                          <a:latin typeface="Times New Roman"/>
                          <a:cs typeface="Times New Roman"/>
                        </a:rPr>
                        <a:t>0</a:t>
                      </a:r>
                      <a:endParaRPr sz="4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ts val="4660"/>
                        </a:lnSpc>
                      </a:pPr>
                      <a:r>
                        <a:rPr sz="4100" dirty="0">
                          <a:latin typeface="Times New Roman"/>
                          <a:cs typeface="Times New Roman"/>
                        </a:rPr>
                        <a:t>1</a:t>
                      </a:r>
                      <a:endParaRPr sz="4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4210">
                        <a:lnSpc>
                          <a:spcPts val="4660"/>
                        </a:lnSpc>
                      </a:pPr>
                      <a:r>
                        <a:rPr sz="4100" dirty="0">
                          <a:latin typeface="Times New Roman"/>
                          <a:cs typeface="Times New Roman"/>
                        </a:rPr>
                        <a:t>1</a:t>
                      </a:r>
                      <a:endParaRPr sz="4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840105">
                        <a:lnSpc>
                          <a:spcPts val="4660"/>
                        </a:lnSpc>
                      </a:pPr>
                      <a:r>
                        <a:rPr sz="4100" dirty="0">
                          <a:latin typeface="Times New Roman"/>
                          <a:cs typeface="Times New Roman"/>
                        </a:rPr>
                        <a:t>0</a:t>
                      </a:r>
                      <a:endParaRPr sz="4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85470" algn="r">
                        <a:lnSpc>
                          <a:spcPts val="4660"/>
                        </a:lnSpc>
                      </a:pPr>
                      <a:r>
                        <a:rPr sz="4100" dirty="0">
                          <a:latin typeface="Times New Roman"/>
                          <a:cs typeface="Times New Roman"/>
                        </a:rPr>
                        <a:t>0</a:t>
                      </a:r>
                      <a:endParaRPr sz="4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602388">
                <a:tc>
                  <a:txBody>
                    <a:bodyPr/>
                    <a:lstStyle/>
                    <a:p>
                      <a:pPr algn="ctr">
                        <a:lnSpc>
                          <a:spcPts val="4645"/>
                        </a:lnSpc>
                      </a:pPr>
                      <a:r>
                        <a:rPr sz="4100" dirty="0">
                          <a:latin typeface="Times New Roman"/>
                          <a:cs typeface="Times New Roman"/>
                        </a:rPr>
                        <a:t>0</a:t>
                      </a:r>
                      <a:endParaRPr sz="4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ts val="4645"/>
                        </a:lnSpc>
                      </a:pPr>
                      <a:r>
                        <a:rPr sz="4100" dirty="0">
                          <a:latin typeface="Times New Roman"/>
                          <a:cs typeface="Times New Roman"/>
                        </a:rPr>
                        <a:t>0</a:t>
                      </a:r>
                      <a:endParaRPr sz="4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64210">
                        <a:lnSpc>
                          <a:spcPts val="4645"/>
                        </a:lnSpc>
                      </a:pPr>
                      <a:r>
                        <a:rPr sz="4100" dirty="0">
                          <a:latin typeface="Times New Roman"/>
                          <a:cs typeface="Times New Roman"/>
                        </a:rPr>
                        <a:t>0</a:t>
                      </a:r>
                      <a:endParaRPr sz="4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840105">
                        <a:lnSpc>
                          <a:spcPts val="4645"/>
                        </a:lnSpc>
                      </a:pPr>
                      <a:r>
                        <a:rPr sz="4100" dirty="0">
                          <a:latin typeface="Times New Roman"/>
                          <a:cs typeface="Times New Roman"/>
                        </a:rPr>
                        <a:t>0</a:t>
                      </a:r>
                      <a:endParaRPr sz="4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85470" algn="r">
                        <a:lnSpc>
                          <a:spcPts val="4645"/>
                        </a:lnSpc>
                      </a:pPr>
                      <a:r>
                        <a:rPr sz="4100" dirty="0">
                          <a:latin typeface="Times New Roman"/>
                          <a:cs typeface="Times New Roman"/>
                        </a:rPr>
                        <a:t>0</a:t>
                      </a:r>
                      <a:endParaRPr sz="4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7000" y="360363"/>
            <a:ext cx="8542336" cy="1052830"/>
            <a:chOff x="127000" y="360363"/>
            <a:chExt cx="8542336" cy="1052830"/>
          </a:xfrm>
        </p:grpSpPr>
        <p:sp>
          <p:nvSpPr>
            <p:cNvPr id="3" name="object 3"/>
            <p:cNvSpPr/>
            <p:nvPr/>
          </p:nvSpPr>
          <p:spPr>
            <a:xfrm>
              <a:off x="911224" y="890589"/>
              <a:ext cx="368299" cy="4746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7000" y="817564"/>
              <a:ext cx="560387" cy="42227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1999" y="360363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1052511"/>
                  </a:lnTo>
                  <a:lnTo>
                    <a:pt x="31750" y="1052511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2912" y="1150938"/>
              <a:ext cx="8226424" cy="317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229677" y="462281"/>
            <a:ext cx="671766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13910" algn="l"/>
              </a:tabLst>
            </a:pPr>
            <a:r>
              <a:rPr sz="4000" spc="-5" dirty="0"/>
              <a:t>Membership</a:t>
            </a:r>
            <a:r>
              <a:rPr sz="4000" spc="15" dirty="0"/>
              <a:t> </a:t>
            </a:r>
            <a:r>
              <a:rPr sz="4000" spc="-5" dirty="0"/>
              <a:t>Table	Exercise</a:t>
            </a:r>
            <a:endParaRPr sz="4000"/>
          </a:p>
        </p:txBody>
      </p:sp>
      <p:sp>
        <p:nvSpPr>
          <p:cNvPr id="10" name="object 10"/>
          <p:cNvSpPr txBox="1"/>
          <p:nvPr/>
        </p:nvSpPr>
        <p:spPr>
          <a:xfrm>
            <a:off x="1194752" y="1374458"/>
            <a:ext cx="621982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dirty="0">
                <a:latin typeface="Arial"/>
                <a:cs typeface="Arial"/>
              </a:rPr>
              <a:t>Prove </a:t>
            </a:r>
            <a:r>
              <a:rPr sz="2800" spc="-5" dirty="0">
                <a:latin typeface="Arial"/>
                <a:cs typeface="Arial"/>
              </a:rPr>
              <a:t>(</a:t>
            </a:r>
            <a:r>
              <a:rPr sz="2800" i="1" spc="-5" dirty="0">
                <a:latin typeface="Arial"/>
                <a:cs typeface="Arial"/>
              </a:rPr>
              <a:t>A </a:t>
            </a:r>
            <a:r>
              <a:rPr sz="2800" dirty="0">
                <a:latin typeface="Symbol"/>
                <a:cs typeface="Symbol"/>
              </a:rPr>
              <a:t>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Arial"/>
                <a:cs typeface="Arial"/>
              </a:rPr>
              <a:t>B</a:t>
            </a:r>
            <a:r>
              <a:rPr sz="2800" dirty="0">
                <a:latin typeface="Arial"/>
                <a:cs typeface="Arial"/>
              </a:rPr>
              <a:t>) - </a:t>
            </a:r>
            <a:r>
              <a:rPr sz="2800" i="1" dirty="0">
                <a:latin typeface="Arial"/>
                <a:cs typeface="Arial"/>
              </a:rPr>
              <a:t>C </a:t>
            </a:r>
            <a:r>
              <a:rPr sz="2800" dirty="0">
                <a:latin typeface="Arial"/>
                <a:cs typeface="Arial"/>
              </a:rPr>
              <a:t>= (</a:t>
            </a:r>
            <a:r>
              <a:rPr sz="2800" i="1" dirty="0">
                <a:latin typeface="Arial"/>
                <a:cs typeface="Arial"/>
              </a:rPr>
              <a:t>A </a:t>
            </a:r>
            <a:r>
              <a:rPr sz="2800" dirty="0">
                <a:latin typeface="Arial"/>
                <a:cs typeface="Arial"/>
              </a:rPr>
              <a:t>- </a:t>
            </a:r>
            <a:r>
              <a:rPr sz="2800" i="1" dirty="0">
                <a:latin typeface="Arial"/>
                <a:cs typeface="Arial"/>
              </a:rPr>
              <a:t>C</a:t>
            </a:r>
            <a:r>
              <a:rPr sz="2800" dirty="0">
                <a:latin typeface="Arial"/>
                <a:cs typeface="Arial"/>
              </a:rPr>
              <a:t>) </a:t>
            </a:r>
            <a:r>
              <a:rPr sz="2800" dirty="0">
                <a:latin typeface="Symbol"/>
                <a:cs typeface="Symbol"/>
              </a:rPr>
              <a:t>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(</a:t>
            </a:r>
            <a:r>
              <a:rPr sz="2800" i="1" dirty="0">
                <a:latin typeface="Arial"/>
                <a:cs typeface="Arial"/>
              </a:rPr>
              <a:t>B </a:t>
            </a:r>
            <a:r>
              <a:rPr sz="2800" dirty="0">
                <a:latin typeface="Arial"/>
                <a:cs typeface="Arial"/>
              </a:rPr>
              <a:t>-</a:t>
            </a:r>
            <a:r>
              <a:rPr sz="2800" spc="50" dirty="0">
                <a:latin typeface="Arial"/>
                <a:cs typeface="Arial"/>
              </a:rPr>
              <a:t> </a:t>
            </a:r>
            <a:r>
              <a:rPr sz="2800" i="1" dirty="0">
                <a:latin typeface="Arial"/>
                <a:cs typeface="Arial"/>
              </a:rPr>
              <a:t>C</a:t>
            </a:r>
            <a:r>
              <a:rPr sz="2800" dirty="0">
                <a:latin typeface="Arial"/>
                <a:cs typeface="Arial"/>
              </a:rPr>
              <a:t>).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159416" y="2700584"/>
            <a:ext cx="7715250" cy="408305"/>
            <a:chOff x="1159416" y="2700584"/>
            <a:chExt cx="7715250" cy="408305"/>
          </a:xfrm>
        </p:grpSpPr>
        <p:sp>
          <p:nvSpPr>
            <p:cNvPr id="12" name="object 12"/>
            <p:cNvSpPr/>
            <p:nvPr/>
          </p:nvSpPr>
          <p:spPr>
            <a:xfrm>
              <a:off x="1160686" y="2701855"/>
              <a:ext cx="305435" cy="8255"/>
            </a:xfrm>
            <a:custGeom>
              <a:avLst/>
              <a:gdLst/>
              <a:ahLst/>
              <a:cxnLst/>
              <a:rect l="l" t="t" r="r" b="b"/>
              <a:pathLst>
                <a:path w="305434" h="8255">
                  <a:moveTo>
                    <a:pt x="305390" y="0"/>
                  </a:moveTo>
                  <a:lnTo>
                    <a:pt x="0" y="0"/>
                  </a:lnTo>
                  <a:lnTo>
                    <a:pt x="0" y="8147"/>
                  </a:lnTo>
                  <a:lnTo>
                    <a:pt x="305390" y="8147"/>
                  </a:lnTo>
                  <a:lnTo>
                    <a:pt x="30539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160686" y="2701854"/>
              <a:ext cx="305435" cy="0"/>
            </a:xfrm>
            <a:custGeom>
              <a:avLst/>
              <a:gdLst/>
              <a:ahLst/>
              <a:cxnLst/>
              <a:rect l="l" t="t" r="r" b="b"/>
              <a:pathLst>
                <a:path w="305434">
                  <a:moveTo>
                    <a:pt x="0" y="0"/>
                  </a:moveTo>
                  <a:lnTo>
                    <a:pt x="30539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466076" y="2701855"/>
              <a:ext cx="8255" cy="8255"/>
            </a:xfrm>
            <a:custGeom>
              <a:avLst/>
              <a:gdLst/>
              <a:ahLst/>
              <a:cxnLst/>
              <a:rect l="l" t="t" r="r" b="b"/>
              <a:pathLst>
                <a:path w="8255" h="8255">
                  <a:moveTo>
                    <a:pt x="8143" y="0"/>
                  </a:moveTo>
                  <a:lnTo>
                    <a:pt x="0" y="0"/>
                  </a:lnTo>
                  <a:lnTo>
                    <a:pt x="0" y="8147"/>
                  </a:lnTo>
                  <a:lnTo>
                    <a:pt x="8143" y="8147"/>
                  </a:lnTo>
                  <a:lnTo>
                    <a:pt x="814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466076" y="2701854"/>
              <a:ext cx="8255" cy="8255"/>
            </a:xfrm>
            <a:custGeom>
              <a:avLst/>
              <a:gdLst/>
              <a:ahLst/>
              <a:cxnLst/>
              <a:rect l="l" t="t" r="r" b="b"/>
              <a:pathLst>
                <a:path w="8255" h="8255">
                  <a:moveTo>
                    <a:pt x="0" y="0"/>
                  </a:moveTo>
                  <a:lnTo>
                    <a:pt x="8143" y="0"/>
                  </a:lnTo>
                </a:path>
                <a:path w="8255" h="8255">
                  <a:moveTo>
                    <a:pt x="0" y="0"/>
                  </a:moveTo>
                  <a:lnTo>
                    <a:pt x="0" y="8147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474221" y="2701855"/>
              <a:ext cx="297815" cy="8255"/>
            </a:xfrm>
            <a:custGeom>
              <a:avLst/>
              <a:gdLst/>
              <a:ahLst/>
              <a:cxnLst/>
              <a:rect l="l" t="t" r="r" b="b"/>
              <a:pathLst>
                <a:path w="297814" h="8255">
                  <a:moveTo>
                    <a:pt x="297246" y="0"/>
                  </a:moveTo>
                  <a:lnTo>
                    <a:pt x="0" y="0"/>
                  </a:lnTo>
                  <a:lnTo>
                    <a:pt x="0" y="8147"/>
                  </a:lnTo>
                  <a:lnTo>
                    <a:pt x="297246" y="8147"/>
                  </a:lnTo>
                  <a:lnTo>
                    <a:pt x="29724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474220" y="2701854"/>
              <a:ext cx="297815" cy="0"/>
            </a:xfrm>
            <a:custGeom>
              <a:avLst/>
              <a:gdLst/>
              <a:ahLst/>
              <a:cxnLst/>
              <a:rect l="l" t="t" r="r" b="b"/>
              <a:pathLst>
                <a:path w="297814">
                  <a:moveTo>
                    <a:pt x="0" y="0"/>
                  </a:moveTo>
                  <a:lnTo>
                    <a:pt x="297246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771467" y="2701855"/>
              <a:ext cx="8255" cy="8255"/>
            </a:xfrm>
            <a:custGeom>
              <a:avLst/>
              <a:gdLst/>
              <a:ahLst/>
              <a:cxnLst/>
              <a:rect l="l" t="t" r="r" b="b"/>
              <a:pathLst>
                <a:path w="8255" h="8255">
                  <a:moveTo>
                    <a:pt x="8143" y="0"/>
                  </a:moveTo>
                  <a:lnTo>
                    <a:pt x="0" y="0"/>
                  </a:lnTo>
                  <a:lnTo>
                    <a:pt x="0" y="8147"/>
                  </a:lnTo>
                  <a:lnTo>
                    <a:pt x="8143" y="8147"/>
                  </a:lnTo>
                  <a:lnTo>
                    <a:pt x="814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771467" y="2701854"/>
              <a:ext cx="8255" cy="8255"/>
            </a:xfrm>
            <a:custGeom>
              <a:avLst/>
              <a:gdLst/>
              <a:ahLst/>
              <a:cxnLst/>
              <a:rect l="l" t="t" r="r" b="b"/>
              <a:pathLst>
                <a:path w="8255" h="8255">
                  <a:moveTo>
                    <a:pt x="0" y="0"/>
                  </a:moveTo>
                  <a:lnTo>
                    <a:pt x="8143" y="0"/>
                  </a:lnTo>
                </a:path>
                <a:path w="8255" h="8255">
                  <a:moveTo>
                    <a:pt x="0" y="0"/>
                  </a:moveTo>
                  <a:lnTo>
                    <a:pt x="0" y="8147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779610" y="2701855"/>
              <a:ext cx="368935" cy="8255"/>
            </a:xfrm>
            <a:custGeom>
              <a:avLst/>
              <a:gdLst/>
              <a:ahLst/>
              <a:cxnLst/>
              <a:rect l="l" t="t" r="r" b="b"/>
              <a:pathLst>
                <a:path w="368935" h="8255">
                  <a:moveTo>
                    <a:pt x="368911" y="0"/>
                  </a:moveTo>
                  <a:lnTo>
                    <a:pt x="0" y="0"/>
                  </a:lnTo>
                  <a:lnTo>
                    <a:pt x="0" y="8147"/>
                  </a:lnTo>
                  <a:lnTo>
                    <a:pt x="368911" y="8147"/>
                  </a:lnTo>
                  <a:lnTo>
                    <a:pt x="36891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779611" y="2701854"/>
              <a:ext cx="368935" cy="0"/>
            </a:xfrm>
            <a:custGeom>
              <a:avLst/>
              <a:gdLst/>
              <a:ahLst/>
              <a:cxnLst/>
              <a:rect l="l" t="t" r="r" b="b"/>
              <a:pathLst>
                <a:path w="368935">
                  <a:moveTo>
                    <a:pt x="0" y="0"/>
                  </a:moveTo>
                  <a:lnTo>
                    <a:pt x="368912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156667" y="2701855"/>
              <a:ext cx="908050" cy="8255"/>
            </a:xfrm>
            <a:custGeom>
              <a:avLst/>
              <a:gdLst/>
              <a:ahLst/>
              <a:cxnLst/>
              <a:rect l="l" t="t" r="r" b="b"/>
              <a:pathLst>
                <a:path w="908050" h="8255">
                  <a:moveTo>
                    <a:pt x="908027" y="0"/>
                  </a:moveTo>
                  <a:lnTo>
                    <a:pt x="0" y="0"/>
                  </a:lnTo>
                  <a:lnTo>
                    <a:pt x="0" y="8147"/>
                  </a:lnTo>
                  <a:lnTo>
                    <a:pt x="908027" y="8147"/>
                  </a:lnTo>
                  <a:lnTo>
                    <a:pt x="90802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156667" y="2701854"/>
              <a:ext cx="908050" cy="0"/>
            </a:xfrm>
            <a:custGeom>
              <a:avLst/>
              <a:gdLst/>
              <a:ahLst/>
              <a:cxnLst/>
              <a:rect l="l" t="t" r="r" b="b"/>
              <a:pathLst>
                <a:path w="908050">
                  <a:moveTo>
                    <a:pt x="0" y="0"/>
                  </a:moveTo>
                  <a:lnTo>
                    <a:pt x="90796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072770" y="2701855"/>
              <a:ext cx="1597025" cy="8255"/>
            </a:xfrm>
            <a:custGeom>
              <a:avLst/>
              <a:gdLst/>
              <a:ahLst/>
              <a:cxnLst/>
              <a:rect l="l" t="t" r="r" b="b"/>
              <a:pathLst>
                <a:path w="1597025" h="8255">
                  <a:moveTo>
                    <a:pt x="1596581" y="0"/>
                  </a:moveTo>
                  <a:lnTo>
                    <a:pt x="0" y="0"/>
                  </a:lnTo>
                  <a:lnTo>
                    <a:pt x="0" y="8147"/>
                  </a:lnTo>
                  <a:lnTo>
                    <a:pt x="1596581" y="8147"/>
                  </a:lnTo>
                  <a:lnTo>
                    <a:pt x="159658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072771" y="2701854"/>
              <a:ext cx="1597025" cy="0"/>
            </a:xfrm>
            <a:custGeom>
              <a:avLst/>
              <a:gdLst/>
              <a:ahLst/>
              <a:cxnLst/>
              <a:rect l="l" t="t" r="r" b="b"/>
              <a:pathLst>
                <a:path w="1597025">
                  <a:moveTo>
                    <a:pt x="0" y="0"/>
                  </a:moveTo>
                  <a:lnTo>
                    <a:pt x="159668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677598" y="2701855"/>
              <a:ext cx="984250" cy="8255"/>
            </a:xfrm>
            <a:custGeom>
              <a:avLst/>
              <a:gdLst/>
              <a:ahLst/>
              <a:cxnLst/>
              <a:rect l="l" t="t" r="r" b="b"/>
              <a:pathLst>
                <a:path w="984250" h="8255">
                  <a:moveTo>
                    <a:pt x="983764" y="0"/>
                  </a:moveTo>
                  <a:lnTo>
                    <a:pt x="0" y="0"/>
                  </a:lnTo>
                  <a:lnTo>
                    <a:pt x="0" y="8147"/>
                  </a:lnTo>
                  <a:lnTo>
                    <a:pt x="983764" y="8147"/>
                  </a:lnTo>
                  <a:lnTo>
                    <a:pt x="9837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677598" y="2701854"/>
              <a:ext cx="984250" cy="0"/>
            </a:xfrm>
            <a:custGeom>
              <a:avLst/>
              <a:gdLst/>
              <a:ahLst/>
              <a:cxnLst/>
              <a:rect l="l" t="t" r="r" b="b"/>
              <a:pathLst>
                <a:path w="984250">
                  <a:moveTo>
                    <a:pt x="0" y="0"/>
                  </a:moveTo>
                  <a:lnTo>
                    <a:pt x="983697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669437" y="2701855"/>
              <a:ext cx="1061085" cy="8255"/>
            </a:xfrm>
            <a:custGeom>
              <a:avLst/>
              <a:gdLst/>
              <a:ahLst/>
              <a:cxnLst/>
              <a:rect l="l" t="t" r="r" b="b"/>
              <a:pathLst>
                <a:path w="1061084" h="8255">
                  <a:moveTo>
                    <a:pt x="1060722" y="0"/>
                  </a:moveTo>
                  <a:lnTo>
                    <a:pt x="0" y="0"/>
                  </a:lnTo>
                  <a:lnTo>
                    <a:pt x="0" y="8147"/>
                  </a:lnTo>
                  <a:lnTo>
                    <a:pt x="1060722" y="8147"/>
                  </a:lnTo>
                  <a:lnTo>
                    <a:pt x="106072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669439" y="2701854"/>
              <a:ext cx="1061085" cy="0"/>
            </a:xfrm>
            <a:custGeom>
              <a:avLst/>
              <a:gdLst/>
              <a:ahLst/>
              <a:cxnLst/>
              <a:rect l="l" t="t" r="r" b="b"/>
              <a:pathLst>
                <a:path w="1061084">
                  <a:moveTo>
                    <a:pt x="0" y="0"/>
                  </a:moveTo>
                  <a:lnTo>
                    <a:pt x="106072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738304" y="2701855"/>
              <a:ext cx="2134870" cy="8255"/>
            </a:xfrm>
            <a:custGeom>
              <a:avLst/>
              <a:gdLst/>
              <a:ahLst/>
              <a:cxnLst/>
              <a:rect l="l" t="t" r="r" b="b"/>
              <a:pathLst>
                <a:path w="2134870" h="8255">
                  <a:moveTo>
                    <a:pt x="2134509" y="0"/>
                  </a:moveTo>
                  <a:lnTo>
                    <a:pt x="0" y="0"/>
                  </a:lnTo>
                  <a:lnTo>
                    <a:pt x="0" y="8147"/>
                  </a:lnTo>
                  <a:lnTo>
                    <a:pt x="2134509" y="8147"/>
                  </a:lnTo>
                  <a:lnTo>
                    <a:pt x="213450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738306" y="2701854"/>
              <a:ext cx="2134870" cy="0"/>
            </a:xfrm>
            <a:custGeom>
              <a:avLst/>
              <a:gdLst/>
              <a:ahLst/>
              <a:cxnLst/>
              <a:rect l="l" t="t" r="r" b="b"/>
              <a:pathLst>
                <a:path w="2134870">
                  <a:moveTo>
                    <a:pt x="0" y="0"/>
                  </a:moveTo>
                  <a:lnTo>
                    <a:pt x="213451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160686" y="3099039"/>
              <a:ext cx="305435" cy="8255"/>
            </a:xfrm>
            <a:custGeom>
              <a:avLst/>
              <a:gdLst/>
              <a:ahLst/>
              <a:cxnLst/>
              <a:rect l="l" t="t" r="r" b="b"/>
              <a:pathLst>
                <a:path w="305434" h="8255">
                  <a:moveTo>
                    <a:pt x="305390" y="0"/>
                  </a:moveTo>
                  <a:lnTo>
                    <a:pt x="0" y="0"/>
                  </a:lnTo>
                  <a:lnTo>
                    <a:pt x="0" y="8147"/>
                  </a:lnTo>
                  <a:lnTo>
                    <a:pt x="305390" y="8147"/>
                  </a:lnTo>
                  <a:lnTo>
                    <a:pt x="30539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160686" y="3099038"/>
              <a:ext cx="305435" cy="0"/>
            </a:xfrm>
            <a:custGeom>
              <a:avLst/>
              <a:gdLst/>
              <a:ahLst/>
              <a:cxnLst/>
              <a:rect l="l" t="t" r="r" b="b"/>
              <a:pathLst>
                <a:path w="305434">
                  <a:moveTo>
                    <a:pt x="0" y="0"/>
                  </a:moveTo>
                  <a:lnTo>
                    <a:pt x="30539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466076" y="3099039"/>
              <a:ext cx="8255" cy="8255"/>
            </a:xfrm>
            <a:custGeom>
              <a:avLst/>
              <a:gdLst/>
              <a:ahLst/>
              <a:cxnLst/>
              <a:rect l="l" t="t" r="r" b="b"/>
              <a:pathLst>
                <a:path w="8255" h="8255">
                  <a:moveTo>
                    <a:pt x="8143" y="0"/>
                  </a:moveTo>
                  <a:lnTo>
                    <a:pt x="0" y="0"/>
                  </a:lnTo>
                  <a:lnTo>
                    <a:pt x="0" y="8147"/>
                  </a:lnTo>
                  <a:lnTo>
                    <a:pt x="8143" y="8147"/>
                  </a:lnTo>
                  <a:lnTo>
                    <a:pt x="814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466076" y="3099038"/>
              <a:ext cx="8255" cy="8255"/>
            </a:xfrm>
            <a:custGeom>
              <a:avLst/>
              <a:gdLst/>
              <a:ahLst/>
              <a:cxnLst/>
              <a:rect l="l" t="t" r="r" b="b"/>
              <a:pathLst>
                <a:path w="8255" h="8255">
                  <a:moveTo>
                    <a:pt x="0" y="0"/>
                  </a:moveTo>
                  <a:lnTo>
                    <a:pt x="8143" y="0"/>
                  </a:lnTo>
                </a:path>
                <a:path w="8255" h="8255">
                  <a:moveTo>
                    <a:pt x="0" y="0"/>
                  </a:moveTo>
                  <a:lnTo>
                    <a:pt x="0" y="8147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474221" y="3099039"/>
              <a:ext cx="297815" cy="8255"/>
            </a:xfrm>
            <a:custGeom>
              <a:avLst/>
              <a:gdLst/>
              <a:ahLst/>
              <a:cxnLst/>
              <a:rect l="l" t="t" r="r" b="b"/>
              <a:pathLst>
                <a:path w="297814" h="8255">
                  <a:moveTo>
                    <a:pt x="297246" y="0"/>
                  </a:moveTo>
                  <a:lnTo>
                    <a:pt x="0" y="0"/>
                  </a:lnTo>
                  <a:lnTo>
                    <a:pt x="0" y="8147"/>
                  </a:lnTo>
                  <a:lnTo>
                    <a:pt x="297246" y="8147"/>
                  </a:lnTo>
                  <a:lnTo>
                    <a:pt x="29724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474220" y="3099038"/>
              <a:ext cx="297815" cy="0"/>
            </a:xfrm>
            <a:custGeom>
              <a:avLst/>
              <a:gdLst/>
              <a:ahLst/>
              <a:cxnLst/>
              <a:rect l="l" t="t" r="r" b="b"/>
              <a:pathLst>
                <a:path w="297814">
                  <a:moveTo>
                    <a:pt x="0" y="0"/>
                  </a:moveTo>
                  <a:lnTo>
                    <a:pt x="297246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771467" y="3099039"/>
              <a:ext cx="8255" cy="8255"/>
            </a:xfrm>
            <a:custGeom>
              <a:avLst/>
              <a:gdLst/>
              <a:ahLst/>
              <a:cxnLst/>
              <a:rect l="l" t="t" r="r" b="b"/>
              <a:pathLst>
                <a:path w="8255" h="8255">
                  <a:moveTo>
                    <a:pt x="8143" y="0"/>
                  </a:moveTo>
                  <a:lnTo>
                    <a:pt x="0" y="0"/>
                  </a:lnTo>
                  <a:lnTo>
                    <a:pt x="0" y="8147"/>
                  </a:lnTo>
                  <a:lnTo>
                    <a:pt x="8143" y="8147"/>
                  </a:lnTo>
                  <a:lnTo>
                    <a:pt x="814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771467" y="3099038"/>
              <a:ext cx="8255" cy="8255"/>
            </a:xfrm>
            <a:custGeom>
              <a:avLst/>
              <a:gdLst/>
              <a:ahLst/>
              <a:cxnLst/>
              <a:rect l="l" t="t" r="r" b="b"/>
              <a:pathLst>
                <a:path w="8255" h="8255">
                  <a:moveTo>
                    <a:pt x="0" y="0"/>
                  </a:moveTo>
                  <a:lnTo>
                    <a:pt x="8143" y="0"/>
                  </a:lnTo>
                </a:path>
                <a:path w="8255" h="8255">
                  <a:moveTo>
                    <a:pt x="0" y="0"/>
                  </a:moveTo>
                  <a:lnTo>
                    <a:pt x="0" y="8147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779610" y="3099039"/>
              <a:ext cx="368935" cy="8255"/>
            </a:xfrm>
            <a:custGeom>
              <a:avLst/>
              <a:gdLst/>
              <a:ahLst/>
              <a:cxnLst/>
              <a:rect l="l" t="t" r="r" b="b"/>
              <a:pathLst>
                <a:path w="368935" h="8255">
                  <a:moveTo>
                    <a:pt x="368911" y="0"/>
                  </a:moveTo>
                  <a:lnTo>
                    <a:pt x="0" y="0"/>
                  </a:lnTo>
                  <a:lnTo>
                    <a:pt x="0" y="8147"/>
                  </a:lnTo>
                  <a:lnTo>
                    <a:pt x="368911" y="8147"/>
                  </a:lnTo>
                  <a:lnTo>
                    <a:pt x="36891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779611" y="3099038"/>
              <a:ext cx="368935" cy="0"/>
            </a:xfrm>
            <a:custGeom>
              <a:avLst/>
              <a:gdLst/>
              <a:ahLst/>
              <a:cxnLst/>
              <a:rect l="l" t="t" r="r" b="b"/>
              <a:pathLst>
                <a:path w="368935">
                  <a:moveTo>
                    <a:pt x="0" y="0"/>
                  </a:moveTo>
                  <a:lnTo>
                    <a:pt x="368912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156667" y="3099039"/>
              <a:ext cx="908050" cy="8255"/>
            </a:xfrm>
            <a:custGeom>
              <a:avLst/>
              <a:gdLst/>
              <a:ahLst/>
              <a:cxnLst/>
              <a:rect l="l" t="t" r="r" b="b"/>
              <a:pathLst>
                <a:path w="908050" h="8255">
                  <a:moveTo>
                    <a:pt x="908027" y="0"/>
                  </a:moveTo>
                  <a:lnTo>
                    <a:pt x="0" y="0"/>
                  </a:lnTo>
                  <a:lnTo>
                    <a:pt x="0" y="8147"/>
                  </a:lnTo>
                  <a:lnTo>
                    <a:pt x="908027" y="8147"/>
                  </a:lnTo>
                  <a:lnTo>
                    <a:pt x="90802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156667" y="3099038"/>
              <a:ext cx="908050" cy="0"/>
            </a:xfrm>
            <a:custGeom>
              <a:avLst/>
              <a:gdLst/>
              <a:ahLst/>
              <a:cxnLst/>
              <a:rect l="l" t="t" r="r" b="b"/>
              <a:pathLst>
                <a:path w="908050">
                  <a:moveTo>
                    <a:pt x="0" y="0"/>
                  </a:moveTo>
                  <a:lnTo>
                    <a:pt x="90796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072770" y="3099039"/>
              <a:ext cx="1597025" cy="8255"/>
            </a:xfrm>
            <a:custGeom>
              <a:avLst/>
              <a:gdLst/>
              <a:ahLst/>
              <a:cxnLst/>
              <a:rect l="l" t="t" r="r" b="b"/>
              <a:pathLst>
                <a:path w="1597025" h="8255">
                  <a:moveTo>
                    <a:pt x="1596581" y="0"/>
                  </a:moveTo>
                  <a:lnTo>
                    <a:pt x="0" y="0"/>
                  </a:lnTo>
                  <a:lnTo>
                    <a:pt x="0" y="8147"/>
                  </a:lnTo>
                  <a:lnTo>
                    <a:pt x="1596581" y="8147"/>
                  </a:lnTo>
                  <a:lnTo>
                    <a:pt x="159658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3072771" y="3099038"/>
              <a:ext cx="1597025" cy="0"/>
            </a:xfrm>
            <a:custGeom>
              <a:avLst/>
              <a:gdLst/>
              <a:ahLst/>
              <a:cxnLst/>
              <a:rect l="l" t="t" r="r" b="b"/>
              <a:pathLst>
                <a:path w="1597025">
                  <a:moveTo>
                    <a:pt x="0" y="0"/>
                  </a:moveTo>
                  <a:lnTo>
                    <a:pt x="159668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4677598" y="3099039"/>
              <a:ext cx="984250" cy="8255"/>
            </a:xfrm>
            <a:custGeom>
              <a:avLst/>
              <a:gdLst/>
              <a:ahLst/>
              <a:cxnLst/>
              <a:rect l="l" t="t" r="r" b="b"/>
              <a:pathLst>
                <a:path w="984250" h="8255">
                  <a:moveTo>
                    <a:pt x="983764" y="0"/>
                  </a:moveTo>
                  <a:lnTo>
                    <a:pt x="0" y="0"/>
                  </a:lnTo>
                  <a:lnTo>
                    <a:pt x="0" y="8147"/>
                  </a:lnTo>
                  <a:lnTo>
                    <a:pt x="983764" y="8147"/>
                  </a:lnTo>
                  <a:lnTo>
                    <a:pt x="9837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4677598" y="3099038"/>
              <a:ext cx="984250" cy="0"/>
            </a:xfrm>
            <a:custGeom>
              <a:avLst/>
              <a:gdLst/>
              <a:ahLst/>
              <a:cxnLst/>
              <a:rect l="l" t="t" r="r" b="b"/>
              <a:pathLst>
                <a:path w="984250">
                  <a:moveTo>
                    <a:pt x="0" y="0"/>
                  </a:moveTo>
                  <a:lnTo>
                    <a:pt x="983697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5669437" y="3099039"/>
              <a:ext cx="1061085" cy="8255"/>
            </a:xfrm>
            <a:custGeom>
              <a:avLst/>
              <a:gdLst/>
              <a:ahLst/>
              <a:cxnLst/>
              <a:rect l="l" t="t" r="r" b="b"/>
              <a:pathLst>
                <a:path w="1061084" h="8255">
                  <a:moveTo>
                    <a:pt x="1060722" y="0"/>
                  </a:moveTo>
                  <a:lnTo>
                    <a:pt x="0" y="0"/>
                  </a:lnTo>
                  <a:lnTo>
                    <a:pt x="0" y="8147"/>
                  </a:lnTo>
                  <a:lnTo>
                    <a:pt x="1060722" y="8147"/>
                  </a:lnTo>
                  <a:lnTo>
                    <a:pt x="106072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5669439" y="3099038"/>
              <a:ext cx="1061085" cy="0"/>
            </a:xfrm>
            <a:custGeom>
              <a:avLst/>
              <a:gdLst/>
              <a:ahLst/>
              <a:cxnLst/>
              <a:rect l="l" t="t" r="r" b="b"/>
              <a:pathLst>
                <a:path w="1061084">
                  <a:moveTo>
                    <a:pt x="0" y="0"/>
                  </a:moveTo>
                  <a:lnTo>
                    <a:pt x="106072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6738304" y="3099039"/>
              <a:ext cx="2134870" cy="8255"/>
            </a:xfrm>
            <a:custGeom>
              <a:avLst/>
              <a:gdLst/>
              <a:ahLst/>
              <a:cxnLst/>
              <a:rect l="l" t="t" r="r" b="b"/>
              <a:pathLst>
                <a:path w="2134870" h="8255">
                  <a:moveTo>
                    <a:pt x="2134509" y="0"/>
                  </a:moveTo>
                  <a:lnTo>
                    <a:pt x="0" y="0"/>
                  </a:lnTo>
                  <a:lnTo>
                    <a:pt x="0" y="8147"/>
                  </a:lnTo>
                  <a:lnTo>
                    <a:pt x="2134509" y="8147"/>
                  </a:lnTo>
                  <a:lnTo>
                    <a:pt x="213450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6738306" y="3099038"/>
              <a:ext cx="2134870" cy="0"/>
            </a:xfrm>
            <a:custGeom>
              <a:avLst/>
              <a:gdLst/>
              <a:ahLst/>
              <a:cxnLst/>
              <a:rect l="l" t="t" r="r" b="b"/>
              <a:pathLst>
                <a:path w="2134870">
                  <a:moveTo>
                    <a:pt x="0" y="0"/>
                  </a:moveTo>
                  <a:lnTo>
                    <a:pt x="213451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/>
          <p:nvPr/>
        </p:nvSpPr>
        <p:spPr>
          <a:xfrm>
            <a:off x="1466076" y="3498768"/>
            <a:ext cx="0" cy="8255"/>
          </a:xfrm>
          <a:custGeom>
            <a:avLst/>
            <a:gdLst/>
            <a:ahLst/>
            <a:cxnLst/>
            <a:rect l="l" t="t" r="r" b="b"/>
            <a:pathLst>
              <a:path h="8254">
                <a:moveTo>
                  <a:pt x="0" y="0"/>
                </a:moveTo>
                <a:lnTo>
                  <a:pt x="0" y="814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771467" y="3498768"/>
            <a:ext cx="0" cy="8255"/>
          </a:xfrm>
          <a:custGeom>
            <a:avLst/>
            <a:gdLst/>
            <a:ahLst/>
            <a:cxnLst/>
            <a:rect l="l" t="t" r="r" b="b"/>
            <a:pathLst>
              <a:path h="8254">
                <a:moveTo>
                  <a:pt x="0" y="0"/>
                </a:moveTo>
                <a:lnTo>
                  <a:pt x="0" y="814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466076" y="3898328"/>
            <a:ext cx="0" cy="8255"/>
          </a:xfrm>
          <a:custGeom>
            <a:avLst/>
            <a:gdLst/>
            <a:ahLst/>
            <a:cxnLst/>
            <a:rect l="l" t="t" r="r" b="b"/>
            <a:pathLst>
              <a:path h="8254">
                <a:moveTo>
                  <a:pt x="0" y="0"/>
                </a:moveTo>
                <a:lnTo>
                  <a:pt x="0" y="814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771467" y="3898328"/>
            <a:ext cx="0" cy="8255"/>
          </a:xfrm>
          <a:custGeom>
            <a:avLst/>
            <a:gdLst/>
            <a:ahLst/>
            <a:cxnLst/>
            <a:rect l="l" t="t" r="r" b="b"/>
            <a:pathLst>
              <a:path h="8254">
                <a:moveTo>
                  <a:pt x="0" y="0"/>
                </a:moveTo>
                <a:lnTo>
                  <a:pt x="0" y="814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466076" y="4296021"/>
            <a:ext cx="0" cy="8255"/>
          </a:xfrm>
          <a:custGeom>
            <a:avLst/>
            <a:gdLst/>
            <a:ahLst/>
            <a:cxnLst/>
            <a:rect l="l" t="t" r="r" b="b"/>
            <a:pathLst>
              <a:path h="8254">
                <a:moveTo>
                  <a:pt x="0" y="0"/>
                </a:moveTo>
                <a:lnTo>
                  <a:pt x="0" y="814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771467" y="4296021"/>
            <a:ext cx="0" cy="8255"/>
          </a:xfrm>
          <a:custGeom>
            <a:avLst/>
            <a:gdLst/>
            <a:ahLst/>
            <a:cxnLst/>
            <a:rect l="l" t="t" r="r" b="b"/>
            <a:pathLst>
              <a:path h="8254">
                <a:moveTo>
                  <a:pt x="0" y="0"/>
                </a:moveTo>
                <a:lnTo>
                  <a:pt x="0" y="814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466076" y="4695174"/>
            <a:ext cx="0" cy="8255"/>
          </a:xfrm>
          <a:custGeom>
            <a:avLst/>
            <a:gdLst/>
            <a:ahLst/>
            <a:cxnLst/>
            <a:rect l="l" t="t" r="r" b="b"/>
            <a:pathLst>
              <a:path h="8254">
                <a:moveTo>
                  <a:pt x="0" y="0"/>
                </a:moveTo>
                <a:lnTo>
                  <a:pt x="0" y="814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771467" y="4695174"/>
            <a:ext cx="0" cy="8255"/>
          </a:xfrm>
          <a:custGeom>
            <a:avLst/>
            <a:gdLst/>
            <a:ahLst/>
            <a:cxnLst/>
            <a:rect l="l" t="t" r="r" b="b"/>
            <a:pathLst>
              <a:path h="8254">
                <a:moveTo>
                  <a:pt x="0" y="0"/>
                </a:moveTo>
                <a:lnTo>
                  <a:pt x="0" y="814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466076" y="5094802"/>
            <a:ext cx="0" cy="8255"/>
          </a:xfrm>
          <a:custGeom>
            <a:avLst/>
            <a:gdLst/>
            <a:ahLst/>
            <a:cxnLst/>
            <a:rect l="l" t="t" r="r" b="b"/>
            <a:pathLst>
              <a:path h="8254">
                <a:moveTo>
                  <a:pt x="0" y="0"/>
                </a:moveTo>
                <a:lnTo>
                  <a:pt x="0" y="814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771467" y="5094802"/>
            <a:ext cx="0" cy="8255"/>
          </a:xfrm>
          <a:custGeom>
            <a:avLst/>
            <a:gdLst/>
            <a:ahLst/>
            <a:cxnLst/>
            <a:rect l="l" t="t" r="r" b="b"/>
            <a:pathLst>
              <a:path h="8254">
                <a:moveTo>
                  <a:pt x="0" y="0"/>
                </a:moveTo>
                <a:lnTo>
                  <a:pt x="0" y="814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466076" y="5492394"/>
            <a:ext cx="0" cy="8255"/>
          </a:xfrm>
          <a:custGeom>
            <a:avLst/>
            <a:gdLst/>
            <a:ahLst/>
            <a:cxnLst/>
            <a:rect l="l" t="t" r="r" b="b"/>
            <a:pathLst>
              <a:path h="8254">
                <a:moveTo>
                  <a:pt x="0" y="0"/>
                </a:moveTo>
                <a:lnTo>
                  <a:pt x="0" y="814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771467" y="5492394"/>
            <a:ext cx="0" cy="8255"/>
          </a:xfrm>
          <a:custGeom>
            <a:avLst/>
            <a:gdLst/>
            <a:ahLst/>
            <a:cxnLst/>
            <a:rect l="l" t="t" r="r" b="b"/>
            <a:pathLst>
              <a:path h="8254">
                <a:moveTo>
                  <a:pt x="0" y="0"/>
                </a:moveTo>
                <a:lnTo>
                  <a:pt x="0" y="814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4" name="object 64"/>
          <p:cNvGraphicFramePr>
            <a:graphicFrameLocks noGrp="1"/>
          </p:cNvGraphicFramePr>
          <p:nvPr/>
        </p:nvGraphicFramePr>
        <p:xfrm>
          <a:off x="1160686" y="2285931"/>
          <a:ext cx="7714612" cy="360812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1235"/>
                <a:gridCol w="916304"/>
                <a:gridCol w="1605280"/>
                <a:gridCol w="992504"/>
                <a:gridCol w="1069339"/>
                <a:gridCol w="2139950"/>
              </a:tblGrid>
              <a:tr h="436259">
                <a:tc>
                  <a:txBody>
                    <a:bodyPr/>
                    <a:lstStyle/>
                    <a:p>
                      <a:pPr marL="89535">
                        <a:lnSpc>
                          <a:spcPts val="2985"/>
                        </a:lnSpc>
                      </a:pPr>
                      <a:r>
                        <a:rPr sz="2650" i="1" spc="15" dirty="0">
                          <a:latin typeface="Times New Roman"/>
                          <a:cs typeface="Times New Roman"/>
                        </a:rPr>
                        <a:t>A B</a:t>
                      </a:r>
                      <a:r>
                        <a:rPr sz="2650" i="1" spc="1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650" i="1" spc="20" dirty="0">
                          <a:latin typeface="Times New Roman"/>
                          <a:cs typeface="Times New Roman"/>
                        </a:rPr>
                        <a:t>C</a:t>
                      </a:r>
                      <a:endParaRPr sz="26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2650" i="1" spc="1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2650" spc="15" dirty="0">
                          <a:latin typeface="Symbol"/>
                          <a:cs typeface="Symbol"/>
                        </a:rPr>
                        <a:t></a:t>
                      </a:r>
                      <a:r>
                        <a:rPr sz="2650" i="1" spc="15" dirty="0">
                          <a:latin typeface="Times New Roman"/>
                          <a:cs typeface="Times New Roman"/>
                        </a:rPr>
                        <a:t>B</a:t>
                      </a:r>
                      <a:endParaRPr sz="2650">
                        <a:latin typeface="Times New Roman"/>
                        <a:cs typeface="Times New Roman"/>
                      </a:endParaRPr>
                    </a:p>
                  </a:txBody>
                  <a:tcPr marL="0" marR="0" marT="190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2650" spc="10" dirty="0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sz="2650" i="1" spc="1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2650" spc="10" dirty="0">
                          <a:latin typeface="Symbol"/>
                          <a:cs typeface="Symbol"/>
                        </a:rPr>
                        <a:t></a:t>
                      </a:r>
                      <a:r>
                        <a:rPr sz="2650" i="1" spc="10" dirty="0"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sz="2650" spc="10" dirty="0">
                          <a:latin typeface="Times New Roman"/>
                          <a:cs typeface="Times New Roman"/>
                        </a:rPr>
                        <a:t>)</a:t>
                      </a:r>
                      <a:r>
                        <a:rPr sz="2650" spc="10" dirty="0">
                          <a:latin typeface="Symbol"/>
                          <a:cs typeface="Symbol"/>
                        </a:rPr>
                        <a:t></a:t>
                      </a:r>
                      <a:r>
                        <a:rPr sz="2650" i="1" spc="10" dirty="0">
                          <a:latin typeface="Times New Roman"/>
                          <a:cs typeface="Times New Roman"/>
                        </a:rPr>
                        <a:t>C</a:t>
                      </a:r>
                      <a:endParaRPr sz="2650">
                        <a:latin typeface="Times New Roman"/>
                        <a:cs typeface="Times New Roman"/>
                      </a:endParaRPr>
                    </a:p>
                  </a:txBody>
                  <a:tcPr marL="0" marR="0" marT="190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2650" i="1" spc="1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2650" spc="15" dirty="0">
                          <a:latin typeface="Symbol"/>
                          <a:cs typeface="Symbol"/>
                        </a:rPr>
                        <a:t></a:t>
                      </a:r>
                      <a:r>
                        <a:rPr sz="2650" i="1" spc="15" dirty="0">
                          <a:latin typeface="Times New Roman"/>
                          <a:cs typeface="Times New Roman"/>
                        </a:rPr>
                        <a:t>C</a:t>
                      </a:r>
                      <a:endParaRPr sz="2650">
                        <a:latin typeface="Times New Roman"/>
                        <a:cs typeface="Times New Roman"/>
                      </a:endParaRPr>
                    </a:p>
                  </a:txBody>
                  <a:tcPr marL="0" marR="0" marT="190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2650" i="1" spc="15" dirty="0"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sz="2650" spc="15" dirty="0">
                          <a:latin typeface="Symbol"/>
                          <a:cs typeface="Symbol"/>
                        </a:rPr>
                        <a:t></a:t>
                      </a:r>
                      <a:r>
                        <a:rPr sz="2650" i="1" spc="15" dirty="0">
                          <a:latin typeface="Times New Roman"/>
                          <a:cs typeface="Times New Roman"/>
                        </a:rPr>
                        <a:t>C</a:t>
                      </a:r>
                      <a:endParaRPr sz="2650">
                        <a:latin typeface="Times New Roman"/>
                        <a:cs typeface="Times New Roman"/>
                      </a:endParaRPr>
                    </a:p>
                  </a:txBody>
                  <a:tcPr marL="0" marR="0" marT="190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2650" spc="10" dirty="0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sz="2650" i="1" spc="1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2650" spc="10" dirty="0">
                          <a:latin typeface="Symbol"/>
                          <a:cs typeface="Symbol"/>
                        </a:rPr>
                        <a:t></a:t>
                      </a:r>
                      <a:r>
                        <a:rPr sz="2650" i="1" spc="10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2650" spc="10" dirty="0">
                          <a:latin typeface="Times New Roman"/>
                          <a:cs typeface="Times New Roman"/>
                        </a:rPr>
                        <a:t>)</a:t>
                      </a:r>
                      <a:r>
                        <a:rPr sz="2650" spc="10" dirty="0">
                          <a:latin typeface="Symbol"/>
                          <a:cs typeface="Symbol"/>
                        </a:rPr>
                        <a:t></a:t>
                      </a:r>
                      <a:r>
                        <a:rPr sz="2650" spc="10" dirty="0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sz="2650" i="1" spc="10" dirty="0"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sz="2650" spc="10" dirty="0">
                          <a:latin typeface="Symbol"/>
                          <a:cs typeface="Symbol"/>
                        </a:rPr>
                        <a:t></a:t>
                      </a:r>
                      <a:r>
                        <a:rPr sz="2650" i="1" spc="10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2650" spc="10" dirty="0">
                          <a:latin typeface="Times New Roman"/>
                          <a:cs typeface="Times New Roman"/>
                        </a:rPr>
                        <a:t>)</a:t>
                      </a:r>
                      <a:endParaRPr sz="2650">
                        <a:latin typeface="Times New Roman"/>
                        <a:cs typeface="Times New Roman"/>
                      </a:endParaRPr>
                    </a:p>
                  </a:txBody>
                  <a:tcPr marL="0" marR="0" marT="1905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</a:tr>
              <a:tr h="398464">
                <a:tc>
                  <a:txBody>
                    <a:bodyPr/>
                    <a:lstStyle/>
                    <a:p>
                      <a:pPr marL="89535">
                        <a:lnSpc>
                          <a:spcPts val="2890"/>
                        </a:lnSpc>
                        <a:tabLst>
                          <a:tab pos="394335" algn="l"/>
                          <a:tab pos="714375" algn="l"/>
                        </a:tabLst>
                      </a:pPr>
                      <a:r>
                        <a:rPr sz="2650" spc="15" dirty="0">
                          <a:latin typeface="Times New Roman"/>
                          <a:cs typeface="Times New Roman"/>
                        </a:rPr>
                        <a:t>1	1	1</a:t>
                      </a:r>
                      <a:endParaRPr sz="26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12700" algn="ctr">
                        <a:lnSpc>
                          <a:spcPts val="3040"/>
                        </a:lnSpc>
                      </a:pPr>
                      <a:r>
                        <a:rPr sz="26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25400" algn="ctr">
                        <a:lnSpc>
                          <a:spcPts val="3025"/>
                        </a:lnSpc>
                        <a:spcBef>
                          <a:spcPts val="10"/>
                        </a:spcBef>
                      </a:pPr>
                      <a:r>
                        <a:rPr sz="26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12065" algn="ctr">
                        <a:lnSpc>
                          <a:spcPts val="3025"/>
                        </a:lnSpc>
                        <a:spcBef>
                          <a:spcPts val="10"/>
                        </a:spcBef>
                      </a:pPr>
                      <a:r>
                        <a:rPr sz="26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3175" algn="ctr">
                        <a:lnSpc>
                          <a:spcPts val="3025"/>
                        </a:lnSpc>
                        <a:spcBef>
                          <a:spcPts val="10"/>
                        </a:spcBef>
                      </a:pPr>
                      <a:r>
                        <a:rPr sz="26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99695" algn="ctr">
                        <a:lnSpc>
                          <a:spcPts val="3025"/>
                        </a:lnSpc>
                        <a:spcBef>
                          <a:spcPts val="10"/>
                        </a:spcBef>
                      </a:pPr>
                      <a:r>
                        <a:rPr sz="26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</a:tr>
              <a:tr h="398502">
                <a:tc>
                  <a:txBody>
                    <a:bodyPr/>
                    <a:lstStyle/>
                    <a:p>
                      <a:pPr marL="89535">
                        <a:lnSpc>
                          <a:spcPts val="2880"/>
                        </a:lnSpc>
                        <a:tabLst>
                          <a:tab pos="394335" algn="l"/>
                          <a:tab pos="714375" algn="l"/>
                        </a:tabLst>
                      </a:pPr>
                      <a:r>
                        <a:rPr sz="2650" spc="15" dirty="0">
                          <a:latin typeface="Times New Roman"/>
                          <a:cs typeface="Times New Roman"/>
                        </a:rPr>
                        <a:t>1	1	0</a:t>
                      </a:r>
                      <a:endParaRPr sz="26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0" algn="ctr">
                        <a:lnSpc>
                          <a:spcPts val="2905"/>
                        </a:lnSpc>
                      </a:pPr>
                      <a:r>
                        <a:rPr sz="26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5400" algn="ctr">
                        <a:lnSpc>
                          <a:spcPts val="2905"/>
                        </a:lnSpc>
                      </a:pPr>
                      <a:r>
                        <a:rPr sz="26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065" algn="ctr">
                        <a:lnSpc>
                          <a:spcPts val="2905"/>
                        </a:lnSpc>
                      </a:pPr>
                      <a:r>
                        <a:rPr sz="26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175" algn="ctr">
                        <a:lnSpc>
                          <a:spcPts val="2905"/>
                        </a:lnSpc>
                      </a:pPr>
                      <a:r>
                        <a:rPr sz="26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99695" algn="ctr">
                        <a:lnSpc>
                          <a:spcPts val="2905"/>
                        </a:lnSpc>
                      </a:pPr>
                      <a:r>
                        <a:rPr sz="26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marL="89535">
                        <a:lnSpc>
                          <a:spcPts val="3025"/>
                        </a:lnSpc>
                        <a:tabLst>
                          <a:tab pos="394335" algn="l"/>
                          <a:tab pos="714375" algn="l"/>
                        </a:tabLst>
                      </a:pPr>
                      <a:r>
                        <a:rPr sz="2650" spc="15" dirty="0">
                          <a:latin typeface="Times New Roman"/>
                          <a:cs typeface="Times New Roman"/>
                        </a:rPr>
                        <a:t>1	0	1</a:t>
                      </a:r>
                      <a:endParaRPr sz="26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0" algn="ctr">
                        <a:lnSpc>
                          <a:spcPts val="3025"/>
                        </a:lnSpc>
                        <a:spcBef>
                          <a:spcPts val="20"/>
                        </a:spcBef>
                      </a:pPr>
                      <a:r>
                        <a:rPr sz="26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25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5400" algn="ctr">
                        <a:lnSpc>
                          <a:spcPts val="2975"/>
                        </a:lnSpc>
                        <a:spcBef>
                          <a:spcPts val="70"/>
                        </a:spcBef>
                      </a:pPr>
                      <a:r>
                        <a:rPr sz="26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88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065" algn="ctr">
                        <a:lnSpc>
                          <a:spcPts val="2975"/>
                        </a:lnSpc>
                        <a:spcBef>
                          <a:spcPts val="70"/>
                        </a:spcBef>
                      </a:pPr>
                      <a:r>
                        <a:rPr sz="26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88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175" algn="ctr">
                        <a:lnSpc>
                          <a:spcPts val="2975"/>
                        </a:lnSpc>
                        <a:spcBef>
                          <a:spcPts val="70"/>
                        </a:spcBef>
                      </a:pPr>
                      <a:r>
                        <a:rPr sz="26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88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99695" algn="ctr">
                        <a:lnSpc>
                          <a:spcPts val="2975"/>
                        </a:lnSpc>
                        <a:spcBef>
                          <a:spcPts val="70"/>
                        </a:spcBef>
                      </a:pPr>
                      <a:r>
                        <a:rPr sz="26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889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marL="89535">
                        <a:lnSpc>
                          <a:spcPts val="3020"/>
                        </a:lnSpc>
                        <a:tabLst>
                          <a:tab pos="394335" algn="l"/>
                          <a:tab pos="714375" algn="l"/>
                        </a:tabLst>
                      </a:pPr>
                      <a:r>
                        <a:rPr sz="2650" spc="15" dirty="0">
                          <a:latin typeface="Times New Roman"/>
                          <a:cs typeface="Times New Roman"/>
                        </a:rPr>
                        <a:t>1	0	0</a:t>
                      </a:r>
                      <a:endParaRPr sz="26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0" algn="ctr">
                        <a:lnSpc>
                          <a:spcPts val="3030"/>
                        </a:lnSpc>
                      </a:pPr>
                      <a:r>
                        <a:rPr sz="26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5400" algn="ctr">
                        <a:lnSpc>
                          <a:spcPts val="3005"/>
                        </a:lnSpc>
                        <a:spcBef>
                          <a:spcPts val="25"/>
                        </a:spcBef>
                      </a:pPr>
                      <a:r>
                        <a:rPr sz="26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31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065" algn="ctr">
                        <a:lnSpc>
                          <a:spcPts val="3005"/>
                        </a:lnSpc>
                        <a:spcBef>
                          <a:spcPts val="25"/>
                        </a:spcBef>
                      </a:pPr>
                      <a:r>
                        <a:rPr sz="26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31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175" algn="ctr">
                        <a:lnSpc>
                          <a:spcPts val="3005"/>
                        </a:lnSpc>
                        <a:spcBef>
                          <a:spcPts val="25"/>
                        </a:spcBef>
                      </a:pPr>
                      <a:r>
                        <a:rPr sz="26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31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99695" algn="ctr">
                        <a:lnSpc>
                          <a:spcPts val="3005"/>
                        </a:lnSpc>
                        <a:spcBef>
                          <a:spcPts val="25"/>
                        </a:spcBef>
                      </a:pPr>
                      <a:r>
                        <a:rPr sz="26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3175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93698">
                <a:tc>
                  <a:txBody>
                    <a:bodyPr/>
                    <a:lstStyle/>
                    <a:p>
                      <a:pPr marL="89535">
                        <a:lnSpc>
                          <a:spcPts val="3020"/>
                        </a:lnSpc>
                        <a:tabLst>
                          <a:tab pos="394335" algn="l"/>
                          <a:tab pos="714375" algn="l"/>
                        </a:tabLst>
                      </a:pPr>
                      <a:r>
                        <a:rPr sz="2650" spc="15" dirty="0">
                          <a:latin typeface="Times New Roman"/>
                          <a:cs typeface="Times New Roman"/>
                        </a:rPr>
                        <a:t>0	1	1</a:t>
                      </a:r>
                      <a:endParaRPr sz="26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0" algn="ctr">
                        <a:lnSpc>
                          <a:spcPts val="3045"/>
                        </a:lnSpc>
                      </a:pPr>
                      <a:r>
                        <a:rPr sz="26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5400" algn="ctr">
                        <a:lnSpc>
                          <a:spcPts val="3045"/>
                        </a:lnSpc>
                      </a:pPr>
                      <a:r>
                        <a:rPr sz="26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065" algn="ctr">
                        <a:lnSpc>
                          <a:spcPts val="3045"/>
                        </a:lnSpc>
                      </a:pPr>
                      <a:r>
                        <a:rPr sz="26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175" algn="ctr">
                        <a:lnSpc>
                          <a:spcPts val="3045"/>
                        </a:lnSpc>
                      </a:pPr>
                      <a:r>
                        <a:rPr sz="26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99695" algn="ctr">
                        <a:lnSpc>
                          <a:spcPts val="3045"/>
                        </a:lnSpc>
                      </a:pPr>
                      <a:r>
                        <a:rPr sz="26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98024">
                <a:tc>
                  <a:txBody>
                    <a:bodyPr/>
                    <a:lstStyle/>
                    <a:p>
                      <a:pPr marL="89535">
                        <a:lnSpc>
                          <a:spcPts val="3025"/>
                        </a:lnSpc>
                        <a:tabLst>
                          <a:tab pos="394335" algn="l"/>
                          <a:tab pos="714375" algn="l"/>
                        </a:tabLst>
                      </a:pPr>
                      <a:r>
                        <a:rPr sz="2650" spc="15" dirty="0">
                          <a:latin typeface="Times New Roman"/>
                          <a:cs typeface="Times New Roman"/>
                        </a:rPr>
                        <a:t>0	1	0</a:t>
                      </a:r>
                      <a:endParaRPr sz="26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0" algn="ctr">
                        <a:lnSpc>
                          <a:spcPts val="3020"/>
                        </a:lnSpc>
                      </a:pPr>
                      <a:r>
                        <a:rPr sz="26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5400" algn="ctr">
                        <a:lnSpc>
                          <a:spcPts val="3045"/>
                        </a:lnSpc>
                      </a:pPr>
                      <a:r>
                        <a:rPr sz="26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065" algn="ctr">
                        <a:lnSpc>
                          <a:spcPts val="3045"/>
                        </a:lnSpc>
                      </a:pPr>
                      <a:r>
                        <a:rPr sz="26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175" algn="ctr">
                        <a:lnSpc>
                          <a:spcPts val="3045"/>
                        </a:lnSpc>
                      </a:pPr>
                      <a:r>
                        <a:rPr sz="26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99695" algn="ctr">
                        <a:lnSpc>
                          <a:spcPts val="3045"/>
                        </a:lnSpc>
                      </a:pPr>
                      <a:r>
                        <a:rPr sz="26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02075">
                <a:tc>
                  <a:txBody>
                    <a:bodyPr/>
                    <a:lstStyle/>
                    <a:p>
                      <a:pPr marL="89535">
                        <a:lnSpc>
                          <a:spcPts val="3020"/>
                        </a:lnSpc>
                        <a:tabLst>
                          <a:tab pos="394335" algn="l"/>
                          <a:tab pos="714375" algn="l"/>
                        </a:tabLst>
                      </a:pPr>
                      <a:r>
                        <a:rPr sz="2650" spc="15" dirty="0">
                          <a:latin typeface="Times New Roman"/>
                          <a:cs typeface="Times New Roman"/>
                        </a:rPr>
                        <a:t>0	0	1</a:t>
                      </a:r>
                      <a:endParaRPr sz="26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0" algn="ctr">
                        <a:lnSpc>
                          <a:spcPts val="3030"/>
                        </a:lnSpc>
                      </a:pPr>
                      <a:r>
                        <a:rPr sz="26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5400" algn="ctr">
                        <a:lnSpc>
                          <a:spcPts val="3025"/>
                        </a:lnSpc>
                      </a:pPr>
                      <a:r>
                        <a:rPr sz="26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065" algn="ctr">
                        <a:lnSpc>
                          <a:spcPts val="3025"/>
                        </a:lnSpc>
                      </a:pPr>
                      <a:r>
                        <a:rPr sz="26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175" algn="ctr">
                        <a:lnSpc>
                          <a:spcPts val="3025"/>
                        </a:lnSpc>
                      </a:pPr>
                      <a:r>
                        <a:rPr sz="26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99695" algn="ctr">
                        <a:lnSpc>
                          <a:spcPts val="3025"/>
                        </a:lnSpc>
                      </a:pPr>
                      <a:r>
                        <a:rPr sz="26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93701">
                <a:tc>
                  <a:txBody>
                    <a:bodyPr/>
                    <a:lstStyle/>
                    <a:p>
                      <a:pPr marL="89535">
                        <a:lnSpc>
                          <a:spcPts val="3020"/>
                        </a:lnSpc>
                        <a:tabLst>
                          <a:tab pos="394335" algn="l"/>
                          <a:tab pos="714375" algn="l"/>
                        </a:tabLst>
                      </a:pPr>
                      <a:r>
                        <a:rPr sz="2650" spc="15" dirty="0">
                          <a:latin typeface="Times New Roman"/>
                          <a:cs typeface="Times New Roman"/>
                        </a:rPr>
                        <a:t>0	0	0</a:t>
                      </a:r>
                      <a:endParaRPr sz="26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12700" algn="ctr">
                        <a:lnSpc>
                          <a:spcPts val="3035"/>
                        </a:lnSpc>
                      </a:pPr>
                      <a:r>
                        <a:rPr sz="26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25400" algn="ctr">
                        <a:lnSpc>
                          <a:spcPts val="3035"/>
                        </a:lnSpc>
                      </a:pPr>
                      <a:r>
                        <a:rPr sz="26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12065" algn="ctr">
                        <a:lnSpc>
                          <a:spcPts val="3035"/>
                        </a:lnSpc>
                      </a:pPr>
                      <a:r>
                        <a:rPr sz="26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3175" algn="ctr">
                        <a:lnSpc>
                          <a:spcPts val="3035"/>
                        </a:lnSpc>
                      </a:pPr>
                      <a:r>
                        <a:rPr sz="26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99695" algn="ctr">
                        <a:lnSpc>
                          <a:spcPts val="3035"/>
                        </a:lnSpc>
                      </a:pPr>
                      <a:r>
                        <a:rPr sz="26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grpSp>
        <p:nvGrpSpPr>
          <p:cNvPr id="65" name="object 65"/>
          <p:cNvGrpSpPr/>
          <p:nvPr/>
        </p:nvGrpSpPr>
        <p:grpSpPr>
          <a:xfrm>
            <a:off x="3467100" y="2638425"/>
            <a:ext cx="4650105" cy="3333750"/>
            <a:chOff x="3467100" y="2638425"/>
            <a:chExt cx="4650105" cy="3333750"/>
          </a:xfrm>
        </p:grpSpPr>
        <p:sp>
          <p:nvSpPr>
            <p:cNvPr id="66" name="object 66"/>
            <p:cNvSpPr/>
            <p:nvPr/>
          </p:nvSpPr>
          <p:spPr>
            <a:xfrm>
              <a:off x="3495674" y="2666999"/>
              <a:ext cx="695325" cy="3276600"/>
            </a:xfrm>
            <a:custGeom>
              <a:avLst/>
              <a:gdLst/>
              <a:ahLst/>
              <a:cxnLst/>
              <a:rect l="l" t="t" r="r" b="b"/>
              <a:pathLst>
                <a:path w="695325" h="3276600">
                  <a:moveTo>
                    <a:pt x="0" y="1638299"/>
                  </a:moveTo>
                  <a:lnTo>
                    <a:pt x="357" y="1563307"/>
                  </a:lnTo>
                  <a:lnTo>
                    <a:pt x="1420" y="1489180"/>
                  </a:lnTo>
                  <a:lnTo>
                    <a:pt x="3173" y="1415992"/>
                  </a:lnTo>
                  <a:lnTo>
                    <a:pt x="5601" y="1343813"/>
                  </a:lnTo>
                  <a:lnTo>
                    <a:pt x="8688" y="1272716"/>
                  </a:lnTo>
                  <a:lnTo>
                    <a:pt x="12418" y="1202774"/>
                  </a:lnTo>
                  <a:lnTo>
                    <a:pt x="16778" y="1134059"/>
                  </a:lnTo>
                  <a:lnTo>
                    <a:pt x="21750" y="1066643"/>
                  </a:lnTo>
                  <a:lnTo>
                    <a:pt x="27321" y="1000599"/>
                  </a:lnTo>
                  <a:lnTo>
                    <a:pt x="33474" y="935998"/>
                  </a:lnTo>
                  <a:lnTo>
                    <a:pt x="40194" y="872914"/>
                  </a:lnTo>
                  <a:lnTo>
                    <a:pt x="47466" y="811418"/>
                  </a:lnTo>
                  <a:lnTo>
                    <a:pt x="55274" y="751583"/>
                  </a:lnTo>
                  <a:lnTo>
                    <a:pt x="63604" y="693480"/>
                  </a:lnTo>
                  <a:lnTo>
                    <a:pt x="72439" y="637183"/>
                  </a:lnTo>
                  <a:lnTo>
                    <a:pt x="81765" y="582763"/>
                  </a:lnTo>
                  <a:lnTo>
                    <a:pt x="91567" y="530294"/>
                  </a:lnTo>
                  <a:lnTo>
                    <a:pt x="101828" y="479846"/>
                  </a:lnTo>
                  <a:lnTo>
                    <a:pt x="112533" y="431493"/>
                  </a:lnTo>
                  <a:lnTo>
                    <a:pt x="123668" y="385307"/>
                  </a:lnTo>
                  <a:lnTo>
                    <a:pt x="135216" y="341360"/>
                  </a:lnTo>
                  <a:lnTo>
                    <a:pt x="147163" y="299724"/>
                  </a:lnTo>
                  <a:lnTo>
                    <a:pt x="159493" y="260472"/>
                  </a:lnTo>
                  <a:lnTo>
                    <a:pt x="172190" y="223675"/>
                  </a:lnTo>
                  <a:lnTo>
                    <a:pt x="198627" y="157740"/>
                  </a:lnTo>
                  <a:lnTo>
                    <a:pt x="226352" y="102496"/>
                  </a:lnTo>
                  <a:lnTo>
                    <a:pt x="255240" y="58521"/>
                  </a:lnTo>
                  <a:lnTo>
                    <a:pt x="285170" y="26395"/>
                  </a:lnTo>
                  <a:lnTo>
                    <a:pt x="331748" y="1685"/>
                  </a:lnTo>
                  <a:lnTo>
                    <a:pt x="347662" y="0"/>
                  </a:lnTo>
                  <a:lnTo>
                    <a:pt x="363576" y="1685"/>
                  </a:lnTo>
                  <a:lnTo>
                    <a:pt x="410155" y="26395"/>
                  </a:lnTo>
                  <a:lnTo>
                    <a:pt x="440085" y="58521"/>
                  </a:lnTo>
                  <a:lnTo>
                    <a:pt x="468973" y="102496"/>
                  </a:lnTo>
                  <a:lnTo>
                    <a:pt x="496697" y="157740"/>
                  </a:lnTo>
                  <a:lnTo>
                    <a:pt x="523135" y="223675"/>
                  </a:lnTo>
                  <a:lnTo>
                    <a:pt x="535832" y="260472"/>
                  </a:lnTo>
                  <a:lnTo>
                    <a:pt x="548162" y="299724"/>
                  </a:lnTo>
                  <a:lnTo>
                    <a:pt x="560109" y="341360"/>
                  </a:lnTo>
                  <a:lnTo>
                    <a:pt x="571657" y="385307"/>
                  </a:lnTo>
                  <a:lnTo>
                    <a:pt x="582792" y="431493"/>
                  </a:lnTo>
                  <a:lnTo>
                    <a:pt x="593497" y="479846"/>
                  </a:lnTo>
                  <a:lnTo>
                    <a:pt x="603758" y="530294"/>
                  </a:lnTo>
                  <a:lnTo>
                    <a:pt x="613559" y="582763"/>
                  </a:lnTo>
                  <a:lnTo>
                    <a:pt x="622885" y="637183"/>
                  </a:lnTo>
                  <a:lnTo>
                    <a:pt x="631721" y="693480"/>
                  </a:lnTo>
                  <a:lnTo>
                    <a:pt x="640051" y="751583"/>
                  </a:lnTo>
                  <a:lnTo>
                    <a:pt x="647859" y="811418"/>
                  </a:lnTo>
                  <a:lnTo>
                    <a:pt x="655131" y="872914"/>
                  </a:lnTo>
                  <a:lnTo>
                    <a:pt x="661851" y="935998"/>
                  </a:lnTo>
                  <a:lnTo>
                    <a:pt x="668004" y="1000599"/>
                  </a:lnTo>
                  <a:lnTo>
                    <a:pt x="673575" y="1066643"/>
                  </a:lnTo>
                  <a:lnTo>
                    <a:pt x="678547" y="1134059"/>
                  </a:lnTo>
                  <a:lnTo>
                    <a:pt x="682906" y="1202774"/>
                  </a:lnTo>
                  <a:lnTo>
                    <a:pt x="686637" y="1272716"/>
                  </a:lnTo>
                  <a:lnTo>
                    <a:pt x="689724" y="1343813"/>
                  </a:lnTo>
                  <a:lnTo>
                    <a:pt x="692151" y="1415992"/>
                  </a:lnTo>
                  <a:lnTo>
                    <a:pt x="693904" y="1489180"/>
                  </a:lnTo>
                  <a:lnTo>
                    <a:pt x="694967" y="1563307"/>
                  </a:lnTo>
                  <a:lnTo>
                    <a:pt x="695325" y="1638299"/>
                  </a:lnTo>
                  <a:lnTo>
                    <a:pt x="694967" y="1713291"/>
                  </a:lnTo>
                  <a:lnTo>
                    <a:pt x="693904" y="1787418"/>
                  </a:lnTo>
                  <a:lnTo>
                    <a:pt x="692151" y="1860607"/>
                  </a:lnTo>
                  <a:lnTo>
                    <a:pt x="689724" y="1932785"/>
                  </a:lnTo>
                  <a:lnTo>
                    <a:pt x="686637" y="2003882"/>
                  </a:lnTo>
                  <a:lnTo>
                    <a:pt x="682906" y="2073824"/>
                  </a:lnTo>
                  <a:lnTo>
                    <a:pt x="678547" y="2142539"/>
                  </a:lnTo>
                  <a:lnTo>
                    <a:pt x="673575" y="2209955"/>
                  </a:lnTo>
                  <a:lnTo>
                    <a:pt x="668004" y="2275999"/>
                  </a:lnTo>
                  <a:lnTo>
                    <a:pt x="661851" y="2340600"/>
                  </a:lnTo>
                  <a:lnTo>
                    <a:pt x="655131" y="2403684"/>
                  </a:lnTo>
                  <a:lnTo>
                    <a:pt x="647859" y="2465180"/>
                  </a:lnTo>
                  <a:lnTo>
                    <a:pt x="640051" y="2525016"/>
                  </a:lnTo>
                  <a:lnTo>
                    <a:pt x="631721" y="2583118"/>
                  </a:lnTo>
                  <a:lnTo>
                    <a:pt x="622885" y="2639415"/>
                  </a:lnTo>
                  <a:lnTo>
                    <a:pt x="613559" y="2693835"/>
                  </a:lnTo>
                  <a:lnTo>
                    <a:pt x="603758" y="2746304"/>
                  </a:lnTo>
                  <a:lnTo>
                    <a:pt x="593497" y="2796752"/>
                  </a:lnTo>
                  <a:lnTo>
                    <a:pt x="582792" y="2845105"/>
                  </a:lnTo>
                  <a:lnTo>
                    <a:pt x="571657" y="2891291"/>
                  </a:lnTo>
                  <a:lnTo>
                    <a:pt x="560109" y="2935238"/>
                  </a:lnTo>
                  <a:lnTo>
                    <a:pt x="548162" y="2976874"/>
                  </a:lnTo>
                  <a:lnTo>
                    <a:pt x="535832" y="3016126"/>
                  </a:lnTo>
                  <a:lnTo>
                    <a:pt x="523135" y="3052923"/>
                  </a:lnTo>
                  <a:lnTo>
                    <a:pt x="496697" y="3118858"/>
                  </a:lnTo>
                  <a:lnTo>
                    <a:pt x="468973" y="3174102"/>
                  </a:lnTo>
                  <a:lnTo>
                    <a:pt x="440085" y="3218077"/>
                  </a:lnTo>
                  <a:lnTo>
                    <a:pt x="410155" y="3250203"/>
                  </a:lnTo>
                  <a:lnTo>
                    <a:pt x="363576" y="3274913"/>
                  </a:lnTo>
                  <a:lnTo>
                    <a:pt x="347662" y="3276599"/>
                  </a:lnTo>
                  <a:lnTo>
                    <a:pt x="331748" y="3274913"/>
                  </a:lnTo>
                  <a:lnTo>
                    <a:pt x="285170" y="3250203"/>
                  </a:lnTo>
                  <a:lnTo>
                    <a:pt x="255240" y="3218077"/>
                  </a:lnTo>
                  <a:lnTo>
                    <a:pt x="226352" y="3174102"/>
                  </a:lnTo>
                  <a:lnTo>
                    <a:pt x="198627" y="3118858"/>
                  </a:lnTo>
                  <a:lnTo>
                    <a:pt x="172190" y="3052923"/>
                  </a:lnTo>
                  <a:lnTo>
                    <a:pt x="159493" y="3016126"/>
                  </a:lnTo>
                  <a:lnTo>
                    <a:pt x="147163" y="2976874"/>
                  </a:lnTo>
                  <a:lnTo>
                    <a:pt x="135216" y="2935238"/>
                  </a:lnTo>
                  <a:lnTo>
                    <a:pt x="123668" y="2891291"/>
                  </a:lnTo>
                  <a:lnTo>
                    <a:pt x="112533" y="2845105"/>
                  </a:lnTo>
                  <a:lnTo>
                    <a:pt x="101828" y="2796752"/>
                  </a:lnTo>
                  <a:lnTo>
                    <a:pt x="91567" y="2746304"/>
                  </a:lnTo>
                  <a:lnTo>
                    <a:pt x="81765" y="2693835"/>
                  </a:lnTo>
                  <a:lnTo>
                    <a:pt x="72439" y="2639415"/>
                  </a:lnTo>
                  <a:lnTo>
                    <a:pt x="63604" y="2583118"/>
                  </a:lnTo>
                  <a:lnTo>
                    <a:pt x="55274" y="2525016"/>
                  </a:lnTo>
                  <a:lnTo>
                    <a:pt x="47466" y="2465180"/>
                  </a:lnTo>
                  <a:lnTo>
                    <a:pt x="40194" y="2403684"/>
                  </a:lnTo>
                  <a:lnTo>
                    <a:pt x="33474" y="2340600"/>
                  </a:lnTo>
                  <a:lnTo>
                    <a:pt x="27321" y="2275999"/>
                  </a:lnTo>
                  <a:lnTo>
                    <a:pt x="21750" y="2209955"/>
                  </a:lnTo>
                  <a:lnTo>
                    <a:pt x="16778" y="2142539"/>
                  </a:lnTo>
                  <a:lnTo>
                    <a:pt x="12418" y="2073824"/>
                  </a:lnTo>
                  <a:lnTo>
                    <a:pt x="8688" y="2003882"/>
                  </a:lnTo>
                  <a:lnTo>
                    <a:pt x="5601" y="1932785"/>
                  </a:lnTo>
                  <a:lnTo>
                    <a:pt x="3173" y="1860607"/>
                  </a:lnTo>
                  <a:lnTo>
                    <a:pt x="1420" y="1787418"/>
                  </a:lnTo>
                  <a:lnTo>
                    <a:pt x="357" y="1713291"/>
                  </a:lnTo>
                  <a:lnTo>
                    <a:pt x="0" y="1638299"/>
                  </a:lnTo>
                  <a:close/>
                </a:path>
              </a:pathLst>
            </a:custGeom>
            <a:ln w="57149">
              <a:solidFill>
                <a:srgbClr val="FF2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7392987" y="2666999"/>
              <a:ext cx="695325" cy="3276600"/>
            </a:xfrm>
            <a:custGeom>
              <a:avLst/>
              <a:gdLst/>
              <a:ahLst/>
              <a:cxnLst/>
              <a:rect l="l" t="t" r="r" b="b"/>
              <a:pathLst>
                <a:path w="695325" h="3276600">
                  <a:moveTo>
                    <a:pt x="0" y="1638299"/>
                  </a:moveTo>
                  <a:lnTo>
                    <a:pt x="357" y="1563307"/>
                  </a:lnTo>
                  <a:lnTo>
                    <a:pt x="1420" y="1489180"/>
                  </a:lnTo>
                  <a:lnTo>
                    <a:pt x="3173" y="1415992"/>
                  </a:lnTo>
                  <a:lnTo>
                    <a:pt x="5601" y="1343813"/>
                  </a:lnTo>
                  <a:lnTo>
                    <a:pt x="8688" y="1272716"/>
                  </a:lnTo>
                  <a:lnTo>
                    <a:pt x="12418" y="1202774"/>
                  </a:lnTo>
                  <a:lnTo>
                    <a:pt x="16778" y="1134059"/>
                  </a:lnTo>
                  <a:lnTo>
                    <a:pt x="21750" y="1066643"/>
                  </a:lnTo>
                  <a:lnTo>
                    <a:pt x="27321" y="1000599"/>
                  </a:lnTo>
                  <a:lnTo>
                    <a:pt x="33474" y="935998"/>
                  </a:lnTo>
                  <a:lnTo>
                    <a:pt x="40194" y="872914"/>
                  </a:lnTo>
                  <a:lnTo>
                    <a:pt x="47466" y="811418"/>
                  </a:lnTo>
                  <a:lnTo>
                    <a:pt x="55274" y="751583"/>
                  </a:lnTo>
                  <a:lnTo>
                    <a:pt x="63604" y="693480"/>
                  </a:lnTo>
                  <a:lnTo>
                    <a:pt x="72439" y="637183"/>
                  </a:lnTo>
                  <a:lnTo>
                    <a:pt x="81766" y="582763"/>
                  </a:lnTo>
                  <a:lnTo>
                    <a:pt x="91567" y="530294"/>
                  </a:lnTo>
                  <a:lnTo>
                    <a:pt x="101828" y="479846"/>
                  </a:lnTo>
                  <a:lnTo>
                    <a:pt x="112533" y="431493"/>
                  </a:lnTo>
                  <a:lnTo>
                    <a:pt x="123668" y="385307"/>
                  </a:lnTo>
                  <a:lnTo>
                    <a:pt x="135216" y="341360"/>
                  </a:lnTo>
                  <a:lnTo>
                    <a:pt x="147163" y="299724"/>
                  </a:lnTo>
                  <a:lnTo>
                    <a:pt x="159493" y="260472"/>
                  </a:lnTo>
                  <a:lnTo>
                    <a:pt x="172190" y="223675"/>
                  </a:lnTo>
                  <a:lnTo>
                    <a:pt x="198628" y="157740"/>
                  </a:lnTo>
                  <a:lnTo>
                    <a:pt x="226352" y="102496"/>
                  </a:lnTo>
                  <a:lnTo>
                    <a:pt x="255240" y="58521"/>
                  </a:lnTo>
                  <a:lnTo>
                    <a:pt x="285170" y="26395"/>
                  </a:lnTo>
                  <a:lnTo>
                    <a:pt x="331749" y="1685"/>
                  </a:lnTo>
                  <a:lnTo>
                    <a:pt x="347663" y="0"/>
                  </a:lnTo>
                  <a:lnTo>
                    <a:pt x="363577" y="1685"/>
                  </a:lnTo>
                  <a:lnTo>
                    <a:pt x="410155" y="26395"/>
                  </a:lnTo>
                  <a:lnTo>
                    <a:pt x="440085" y="58521"/>
                  </a:lnTo>
                  <a:lnTo>
                    <a:pt x="468973" y="102496"/>
                  </a:lnTo>
                  <a:lnTo>
                    <a:pt x="496697" y="157740"/>
                  </a:lnTo>
                  <a:lnTo>
                    <a:pt x="523135" y="223675"/>
                  </a:lnTo>
                  <a:lnTo>
                    <a:pt x="535832" y="260472"/>
                  </a:lnTo>
                  <a:lnTo>
                    <a:pt x="548162" y="299724"/>
                  </a:lnTo>
                  <a:lnTo>
                    <a:pt x="560109" y="341360"/>
                  </a:lnTo>
                  <a:lnTo>
                    <a:pt x="571657" y="385307"/>
                  </a:lnTo>
                  <a:lnTo>
                    <a:pt x="582792" y="431493"/>
                  </a:lnTo>
                  <a:lnTo>
                    <a:pt x="593497" y="479846"/>
                  </a:lnTo>
                  <a:lnTo>
                    <a:pt x="603758" y="530294"/>
                  </a:lnTo>
                  <a:lnTo>
                    <a:pt x="613559" y="582763"/>
                  </a:lnTo>
                  <a:lnTo>
                    <a:pt x="622885" y="637183"/>
                  </a:lnTo>
                  <a:lnTo>
                    <a:pt x="631721" y="693480"/>
                  </a:lnTo>
                  <a:lnTo>
                    <a:pt x="640050" y="751583"/>
                  </a:lnTo>
                  <a:lnTo>
                    <a:pt x="647859" y="811418"/>
                  </a:lnTo>
                  <a:lnTo>
                    <a:pt x="655131" y="872914"/>
                  </a:lnTo>
                  <a:lnTo>
                    <a:pt x="661851" y="935998"/>
                  </a:lnTo>
                  <a:lnTo>
                    <a:pt x="668004" y="1000599"/>
                  </a:lnTo>
                  <a:lnTo>
                    <a:pt x="673575" y="1066643"/>
                  </a:lnTo>
                  <a:lnTo>
                    <a:pt x="678547" y="1134059"/>
                  </a:lnTo>
                  <a:lnTo>
                    <a:pt x="682906" y="1202774"/>
                  </a:lnTo>
                  <a:lnTo>
                    <a:pt x="686637" y="1272716"/>
                  </a:lnTo>
                  <a:lnTo>
                    <a:pt x="689724" y="1343813"/>
                  </a:lnTo>
                  <a:lnTo>
                    <a:pt x="692151" y="1415992"/>
                  </a:lnTo>
                  <a:lnTo>
                    <a:pt x="693904" y="1489180"/>
                  </a:lnTo>
                  <a:lnTo>
                    <a:pt x="694967" y="1563307"/>
                  </a:lnTo>
                  <a:lnTo>
                    <a:pt x="695325" y="1638299"/>
                  </a:lnTo>
                  <a:lnTo>
                    <a:pt x="694967" y="1713291"/>
                  </a:lnTo>
                  <a:lnTo>
                    <a:pt x="693904" y="1787418"/>
                  </a:lnTo>
                  <a:lnTo>
                    <a:pt x="692151" y="1860607"/>
                  </a:lnTo>
                  <a:lnTo>
                    <a:pt x="689724" y="1932785"/>
                  </a:lnTo>
                  <a:lnTo>
                    <a:pt x="686637" y="2003882"/>
                  </a:lnTo>
                  <a:lnTo>
                    <a:pt x="682906" y="2073824"/>
                  </a:lnTo>
                  <a:lnTo>
                    <a:pt x="678547" y="2142539"/>
                  </a:lnTo>
                  <a:lnTo>
                    <a:pt x="673575" y="2209955"/>
                  </a:lnTo>
                  <a:lnTo>
                    <a:pt x="668004" y="2275999"/>
                  </a:lnTo>
                  <a:lnTo>
                    <a:pt x="661851" y="2340600"/>
                  </a:lnTo>
                  <a:lnTo>
                    <a:pt x="655131" y="2403684"/>
                  </a:lnTo>
                  <a:lnTo>
                    <a:pt x="647859" y="2465180"/>
                  </a:lnTo>
                  <a:lnTo>
                    <a:pt x="640050" y="2525016"/>
                  </a:lnTo>
                  <a:lnTo>
                    <a:pt x="631721" y="2583118"/>
                  </a:lnTo>
                  <a:lnTo>
                    <a:pt x="622885" y="2639415"/>
                  </a:lnTo>
                  <a:lnTo>
                    <a:pt x="613559" y="2693835"/>
                  </a:lnTo>
                  <a:lnTo>
                    <a:pt x="603758" y="2746304"/>
                  </a:lnTo>
                  <a:lnTo>
                    <a:pt x="593497" y="2796752"/>
                  </a:lnTo>
                  <a:lnTo>
                    <a:pt x="582792" y="2845105"/>
                  </a:lnTo>
                  <a:lnTo>
                    <a:pt x="571657" y="2891291"/>
                  </a:lnTo>
                  <a:lnTo>
                    <a:pt x="560109" y="2935238"/>
                  </a:lnTo>
                  <a:lnTo>
                    <a:pt x="548162" y="2976874"/>
                  </a:lnTo>
                  <a:lnTo>
                    <a:pt x="535832" y="3016126"/>
                  </a:lnTo>
                  <a:lnTo>
                    <a:pt x="523135" y="3052923"/>
                  </a:lnTo>
                  <a:lnTo>
                    <a:pt x="496697" y="3118858"/>
                  </a:lnTo>
                  <a:lnTo>
                    <a:pt x="468973" y="3174102"/>
                  </a:lnTo>
                  <a:lnTo>
                    <a:pt x="440085" y="3218077"/>
                  </a:lnTo>
                  <a:lnTo>
                    <a:pt x="410155" y="3250203"/>
                  </a:lnTo>
                  <a:lnTo>
                    <a:pt x="363577" y="3274913"/>
                  </a:lnTo>
                  <a:lnTo>
                    <a:pt x="347663" y="3276599"/>
                  </a:lnTo>
                  <a:lnTo>
                    <a:pt x="331749" y="3274913"/>
                  </a:lnTo>
                  <a:lnTo>
                    <a:pt x="285170" y="3250203"/>
                  </a:lnTo>
                  <a:lnTo>
                    <a:pt x="255240" y="3218077"/>
                  </a:lnTo>
                  <a:lnTo>
                    <a:pt x="226352" y="3174102"/>
                  </a:lnTo>
                  <a:lnTo>
                    <a:pt x="198628" y="3118858"/>
                  </a:lnTo>
                  <a:lnTo>
                    <a:pt x="172190" y="3052923"/>
                  </a:lnTo>
                  <a:lnTo>
                    <a:pt x="159493" y="3016126"/>
                  </a:lnTo>
                  <a:lnTo>
                    <a:pt x="147163" y="2976874"/>
                  </a:lnTo>
                  <a:lnTo>
                    <a:pt x="135216" y="2935238"/>
                  </a:lnTo>
                  <a:lnTo>
                    <a:pt x="123668" y="2891291"/>
                  </a:lnTo>
                  <a:lnTo>
                    <a:pt x="112533" y="2845105"/>
                  </a:lnTo>
                  <a:lnTo>
                    <a:pt x="101828" y="2796752"/>
                  </a:lnTo>
                  <a:lnTo>
                    <a:pt x="91567" y="2746304"/>
                  </a:lnTo>
                  <a:lnTo>
                    <a:pt x="81766" y="2693835"/>
                  </a:lnTo>
                  <a:lnTo>
                    <a:pt x="72439" y="2639415"/>
                  </a:lnTo>
                  <a:lnTo>
                    <a:pt x="63604" y="2583118"/>
                  </a:lnTo>
                  <a:lnTo>
                    <a:pt x="55274" y="2525016"/>
                  </a:lnTo>
                  <a:lnTo>
                    <a:pt x="47466" y="2465180"/>
                  </a:lnTo>
                  <a:lnTo>
                    <a:pt x="40194" y="2403684"/>
                  </a:lnTo>
                  <a:lnTo>
                    <a:pt x="33474" y="2340600"/>
                  </a:lnTo>
                  <a:lnTo>
                    <a:pt x="27321" y="2275999"/>
                  </a:lnTo>
                  <a:lnTo>
                    <a:pt x="21750" y="2209955"/>
                  </a:lnTo>
                  <a:lnTo>
                    <a:pt x="16778" y="2142539"/>
                  </a:lnTo>
                  <a:lnTo>
                    <a:pt x="12418" y="2073824"/>
                  </a:lnTo>
                  <a:lnTo>
                    <a:pt x="8688" y="2003882"/>
                  </a:lnTo>
                  <a:lnTo>
                    <a:pt x="5601" y="1932785"/>
                  </a:lnTo>
                  <a:lnTo>
                    <a:pt x="3173" y="1860607"/>
                  </a:lnTo>
                  <a:lnTo>
                    <a:pt x="1420" y="1787418"/>
                  </a:lnTo>
                  <a:lnTo>
                    <a:pt x="357" y="1713291"/>
                  </a:lnTo>
                  <a:lnTo>
                    <a:pt x="0" y="1638299"/>
                  </a:lnTo>
                  <a:close/>
                </a:path>
              </a:pathLst>
            </a:custGeom>
            <a:ln w="57149">
              <a:solidFill>
                <a:srgbClr val="FF2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9" name="object 6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9-</a:t>
            </a:r>
            <a:fld id="{81D60167-4931-47E6-BA6A-407CBD079E47}" type="slidenum">
              <a:rPr dirty="0"/>
              <a:pPr marL="12700">
                <a:lnSpc>
                  <a:spcPts val="1425"/>
                </a:lnSpc>
              </a:pPr>
              <a:t>9</a:t>
            </a:fld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</TotalTime>
  <Words>755</Words>
  <Application>Microsoft Office PowerPoint</Application>
  <PresentationFormat>On-screen Show (4:3)</PresentationFormat>
  <Paragraphs>258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Lecture 9</vt:lpstr>
      <vt:lpstr>Set Identities</vt:lpstr>
      <vt:lpstr>DeMorgan’s Law for Sets</vt:lpstr>
      <vt:lpstr>Proving Set Identities</vt:lpstr>
      <vt:lpstr>Method 1: Mutual Subsets</vt:lpstr>
      <vt:lpstr>Method 2: Set BuilderNotation </vt:lpstr>
      <vt:lpstr>Method 3: Membership Table  s</vt:lpstr>
      <vt:lpstr>Membership Table Example</vt:lpstr>
      <vt:lpstr>Membership Table Exercise</vt:lpstr>
      <vt:lpstr>Method 4: Venn Diagram</vt:lpstr>
      <vt:lpstr>Generalized Unions &amp;</vt:lpstr>
      <vt:lpstr>Slide 12</vt:lpstr>
      <vt:lpstr>Slide 13</vt:lpstr>
      <vt:lpstr>Slide 14</vt:lpstr>
      <vt:lpstr>Slide 15</vt:lpstr>
      <vt:lpstr>Bit String Representation of Sets</vt:lpstr>
      <vt:lpstr>Examples of Sets as Bit Strings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9</dc:title>
  <cp:lastModifiedBy>ADMIN</cp:lastModifiedBy>
  <cp:revision>4</cp:revision>
  <dcterms:created xsi:type="dcterms:W3CDTF">2020-08-26T00:42:17Z</dcterms:created>
  <dcterms:modified xsi:type="dcterms:W3CDTF">2020-08-27T01:58:34Z</dcterms:modified>
</cp:coreProperties>
</file>