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201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400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201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400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201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400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201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8333" y="196341"/>
            <a:ext cx="690880" cy="10349865"/>
          </a:xfrm>
          <a:custGeom>
            <a:avLst/>
            <a:gdLst/>
            <a:ahLst/>
            <a:cxnLst/>
            <a:rect l="l" t="t" r="r" b="b"/>
            <a:pathLst>
              <a:path w="690880" h="10349865">
                <a:moveTo>
                  <a:pt x="690753" y="0"/>
                </a:moveTo>
                <a:lnTo>
                  <a:pt x="0" y="0"/>
                </a:lnTo>
                <a:lnTo>
                  <a:pt x="0" y="10349738"/>
                </a:lnTo>
                <a:lnTo>
                  <a:pt x="690753" y="10349738"/>
                </a:lnTo>
                <a:lnTo>
                  <a:pt x="690414" y="10218029"/>
                </a:lnTo>
                <a:lnTo>
                  <a:pt x="689420" y="10090615"/>
                </a:lnTo>
                <a:lnTo>
                  <a:pt x="687801" y="9967294"/>
                </a:lnTo>
                <a:lnTo>
                  <a:pt x="685588" y="9847864"/>
                </a:lnTo>
                <a:lnTo>
                  <a:pt x="682812" y="9732123"/>
                </a:lnTo>
                <a:lnTo>
                  <a:pt x="679503" y="9619868"/>
                </a:lnTo>
                <a:lnTo>
                  <a:pt x="675693" y="9510898"/>
                </a:lnTo>
                <a:lnTo>
                  <a:pt x="671412" y="9405011"/>
                </a:lnTo>
                <a:lnTo>
                  <a:pt x="666692" y="9302003"/>
                </a:lnTo>
                <a:lnTo>
                  <a:pt x="661562" y="9201674"/>
                </a:lnTo>
                <a:lnTo>
                  <a:pt x="653169" y="9055759"/>
                </a:lnTo>
                <a:lnTo>
                  <a:pt x="644029" y="8914734"/>
                </a:lnTo>
                <a:lnTo>
                  <a:pt x="634247" y="8777915"/>
                </a:lnTo>
                <a:lnTo>
                  <a:pt x="623926" y="8644621"/>
                </a:lnTo>
                <a:lnTo>
                  <a:pt x="605813" y="8428444"/>
                </a:lnTo>
                <a:lnTo>
                  <a:pt x="556536" y="7880678"/>
                </a:lnTo>
                <a:lnTo>
                  <a:pt x="534489" y="7623305"/>
                </a:lnTo>
                <a:lnTo>
                  <a:pt x="520627" y="7446250"/>
                </a:lnTo>
                <a:lnTo>
                  <a:pt x="510845" y="7309437"/>
                </a:lnTo>
                <a:lnTo>
                  <a:pt x="501705" y="7168417"/>
                </a:lnTo>
                <a:lnTo>
                  <a:pt x="493311" y="7022509"/>
                </a:lnTo>
                <a:lnTo>
                  <a:pt x="488182" y="6922184"/>
                </a:lnTo>
                <a:lnTo>
                  <a:pt x="483461" y="6819182"/>
                </a:lnTo>
                <a:lnTo>
                  <a:pt x="479180" y="6713300"/>
                </a:lnTo>
                <a:lnTo>
                  <a:pt x="475370" y="6604336"/>
                </a:lnTo>
                <a:lnTo>
                  <a:pt x="472061" y="6492088"/>
                </a:lnTo>
                <a:lnTo>
                  <a:pt x="469285" y="6376353"/>
                </a:lnTo>
                <a:lnTo>
                  <a:pt x="467072" y="6256931"/>
                </a:lnTo>
                <a:lnTo>
                  <a:pt x="465453" y="6133618"/>
                </a:lnTo>
                <a:lnTo>
                  <a:pt x="464459" y="6006212"/>
                </a:lnTo>
                <a:lnTo>
                  <a:pt x="464121" y="5874512"/>
                </a:lnTo>
                <a:lnTo>
                  <a:pt x="464568" y="5758043"/>
                </a:lnTo>
                <a:lnTo>
                  <a:pt x="465877" y="5635927"/>
                </a:lnTo>
                <a:lnTo>
                  <a:pt x="468883" y="5464851"/>
                </a:lnTo>
                <a:lnTo>
                  <a:pt x="473228" y="5285012"/>
                </a:lnTo>
                <a:lnTo>
                  <a:pt x="480370" y="5049002"/>
                </a:lnTo>
                <a:lnTo>
                  <a:pt x="491163" y="4751230"/>
                </a:lnTo>
                <a:lnTo>
                  <a:pt x="506346" y="4386869"/>
                </a:lnTo>
                <a:lnTo>
                  <a:pt x="529044" y="3897591"/>
                </a:lnTo>
                <a:lnTo>
                  <a:pt x="609287" y="2312347"/>
                </a:lnTo>
                <a:lnTo>
                  <a:pt x="646164" y="1540972"/>
                </a:lnTo>
                <a:lnTo>
                  <a:pt x="663710" y="1123281"/>
                </a:lnTo>
                <a:lnTo>
                  <a:pt x="674504" y="825509"/>
                </a:lnTo>
                <a:lnTo>
                  <a:pt x="681646" y="589499"/>
                </a:lnTo>
                <a:lnTo>
                  <a:pt x="685990" y="409660"/>
                </a:lnTo>
                <a:lnTo>
                  <a:pt x="688996" y="238584"/>
                </a:lnTo>
                <a:lnTo>
                  <a:pt x="690306" y="116468"/>
                </a:lnTo>
                <a:lnTo>
                  <a:pt x="690753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0786" y="196410"/>
            <a:ext cx="709676" cy="1039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1062" y="601512"/>
            <a:ext cx="5306080" cy="9318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201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8975" y="103822"/>
            <a:ext cx="44958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400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4676" y="1710635"/>
            <a:ext cx="3034029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08279" y="10051201"/>
            <a:ext cx="147954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201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1477" y="6226002"/>
          <a:ext cx="6714490" cy="396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1875"/>
                <a:gridCol w="3141979"/>
              </a:tblGrid>
              <a:tr h="3962684">
                <a:tc>
                  <a:txBody>
                    <a:bodyPr/>
                    <a:lstStyle/>
                    <a:p>
                      <a:pPr marL="127000">
                        <a:lnSpc>
                          <a:spcPts val="2550"/>
                        </a:lnSpc>
                      </a:pPr>
                      <a:r>
                        <a:rPr dirty="0" sz="24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2400" spc="-7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4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JSPIDERS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ts val="1620"/>
                        </a:lnSpc>
                        <a:spcBef>
                          <a:spcPts val="1100"/>
                        </a:spcBef>
                      </a:pPr>
                      <a:r>
                        <a:rPr dirty="0" sz="1400" spc="6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4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WORLD’S </a:t>
                      </a:r>
                      <a:r>
                        <a:rPr dirty="0" sz="1400" spc="-3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LARGEST</a:t>
                      </a:r>
                      <a:r>
                        <a:rPr dirty="0" sz="1400" spc="-9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14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JAVA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ts val="1620"/>
                        </a:lnSpc>
                      </a:pPr>
                      <a:r>
                        <a:rPr dirty="0" sz="1400" spc="2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400" spc="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ORGANIZATION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0500" marR="207645">
                        <a:lnSpc>
                          <a:spcPct val="93800"/>
                        </a:lnSpc>
                        <a:spcBef>
                          <a:spcPts val="122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JSpiders 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world’s 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ace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software  course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training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organization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aim 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bridge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gap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demands 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industry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curriculum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institutions.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00" marR="188595">
                        <a:lnSpc>
                          <a:spcPct val="93800"/>
                        </a:lnSpc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centers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across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Globe,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institute 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platform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young 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minds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given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opportunity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build  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successful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careers.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2940" marR="157480" indent="-441959">
                        <a:lnSpc>
                          <a:spcPts val="1580"/>
                        </a:lnSpc>
                      </a:pPr>
                      <a:r>
                        <a:rPr dirty="0" sz="1450" spc="-40" b="1" i="1">
                          <a:latin typeface="Arial"/>
                          <a:cs typeface="Arial"/>
                        </a:rPr>
                        <a:t>” </a:t>
                      </a:r>
                      <a:r>
                        <a:rPr dirty="0" sz="1450" spc="-155" b="1" i="1">
                          <a:latin typeface="Arial"/>
                          <a:cs typeface="Arial"/>
                        </a:rPr>
                        <a:t>JSpiders </a:t>
                      </a:r>
                      <a:r>
                        <a:rPr dirty="0" sz="1450" spc="5" b="1" i="1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50" spc="-55" b="1" i="1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50" spc="-5" b="1" i="1">
                          <a:latin typeface="Times New Roman"/>
                          <a:cs typeface="Times New Roman"/>
                        </a:rPr>
                        <a:t>place </a:t>
                      </a:r>
                      <a:r>
                        <a:rPr dirty="0" sz="1450" spc="-20" b="1" i="1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dirty="0" sz="1450" b="1" i="1">
                          <a:latin typeface="Times New Roman"/>
                          <a:cs typeface="Times New Roman"/>
                        </a:rPr>
                        <a:t>businesses </a:t>
                      </a:r>
                      <a:r>
                        <a:rPr dirty="0" sz="1450" spc="-15" b="1" i="1">
                          <a:latin typeface="Times New Roman"/>
                          <a:cs typeface="Times New Roman"/>
                        </a:rPr>
                        <a:t>find  </a:t>
                      </a:r>
                      <a:r>
                        <a:rPr dirty="0" sz="1450" spc="-10" b="1" i="1">
                          <a:latin typeface="Times New Roman"/>
                          <a:cs typeface="Times New Roman"/>
                        </a:rPr>
                        <a:t>talent </a:t>
                      </a:r>
                      <a:r>
                        <a:rPr dirty="0" sz="1450" spc="-20" b="1" i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50" b="1" i="1">
                          <a:latin typeface="Times New Roman"/>
                          <a:cs typeface="Times New Roman"/>
                        </a:rPr>
                        <a:t>dreams take</a:t>
                      </a:r>
                      <a:r>
                        <a:rPr dirty="0" sz="1450" spc="-8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5" b="1" i="1">
                          <a:latin typeface="Times New Roman"/>
                          <a:cs typeface="Times New Roman"/>
                        </a:rPr>
                        <a:t>flight."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r" marR="122555">
                        <a:lnSpc>
                          <a:spcPct val="100000"/>
                        </a:lnSpc>
                      </a:pPr>
                      <a:r>
                        <a:rPr dirty="0" sz="1800" spc="-3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About </a:t>
                      </a:r>
                      <a:r>
                        <a:rPr dirty="0" sz="1800" spc="-3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Jspiders</a:t>
                      </a:r>
                      <a:r>
                        <a:rPr dirty="0" sz="1800" spc="-5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Basavanagudi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r" marL="1034415" marR="120014" indent="104139">
                        <a:lnSpc>
                          <a:spcPts val="4400"/>
                        </a:lnSpc>
                        <a:spcBef>
                          <a:spcPts val="520"/>
                        </a:spcBef>
                      </a:pPr>
                      <a:r>
                        <a:rPr dirty="0" sz="1800" spc="-1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Courses</a:t>
                      </a:r>
                      <a:r>
                        <a:rPr dirty="0" sz="1800" spc="-4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6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3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Syllabus </a:t>
                      </a:r>
                      <a:r>
                        <a:rPr dirty="0" sz="1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Placement</a:t>
                      </a:r>
                      <a:r>
                        <a:rPr dirty="0" sz="1800" spc="-6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Activities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r" marL="1067435" marR="119380" indent="655320">
                        <a:lnSpc>
                          <a:spcPts val="4400"/>
                        </a:lnSpc>
                        <a:spcBef>
                          <a:spcPts val="5"/>
                        </a:spcBef>
                      </a:pPr>
                      <a:r>
                        <a:rPr dirty="0" sz="1800" spc="7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800" spc="-6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Batches </a:t>
                      </a:r>
                      <a:r>
                        <a:rPr dirty="0" sz="1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Placement</a:t>
                      </a:r>
                      <a:r>
                        <a:rPr dirty="0" sz="1800" spc="-5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Statistics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dirty="0" sz="1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dirty="0" sz="1800" spc="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1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dirty="0" sz="1800" spc="5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148198" y="93860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1828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A40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8198" y="88272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1828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A40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8198" y="82684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1828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A40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48198" y="77096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1828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A40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48198" y="71508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1828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A4002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47015" y="259079"/>
            <a:ext cx="7080250" cy="5813425"/>
            <a:chOff x="247015" y="259079"/>
            <a:chExt cx="7080250" cy="5813425"/>
          </a:xfrm>
        </p:grpSpPr>
        <p:sp>
          <p:nvSpPr>
            <p:cNvPr id="9" name="object 9"/>
            <p:cNvSpPr/>
            <p:nvPr/>
          </p:nvSpPr>
          <p:spPr>
            <a:xfrm>
              <a:off x="247015" y="259079"/>
              <a:ext cx="7080250" cy="53662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0323" y="259079"/>
              <a:ext cx="3279775" cy="5813425"/>
            </a:xfrm>
            <a:custGeom>
              <a:avLst/>
              <a:gdLst/>
              <a:ahLst/>
              <a:cxnLst/>
              <a:rect l="l" t="t" r="r" b="b"/>
              <a:pathLst>
                <a:path w="3279775" h="5813425">
                  <a:moveTo>
                    <a:pt x="3279635" y="0"/>
                  </a:moveTo>
                  <a:lnTo>
                    <a:pt x="0" y="0"/>
                  </a:lnTo>
                  <a:lnTo>
                    <a:pt x="0" y="5345176"/>
                  </a:lnTo>
                  <a:lnTo>
                    <a:pt x="1639811" y="5813425"/>
                  </a:lnTo>
                  <a:lnTo>
                    <a:pt x="3279635" y="5345176"/>
                  </a:lnTo>
                  <a:lnTo>
                    <a:pt x="3279635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42059" y="734059"/>
              <a:ext cx="2217419" cy="1412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83297" y="2108834"/>
            <a:ext cx="27622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88377" y="2421254"/>
            <a:ext cx="27114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5">
                <a:solidFill>
                  <a:srgbClr val="FFFFFF"/>
                </a:solidFill>
              </a:rPr>
              <a:t>BROCHURE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924877" y="3037189"/>
            <a:ext cx="2762250" cy="1764664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marL="235585" marR="109855" indent="296545">
              <a:lnSpc>
                <a:spcPct val="140600"/>
              </a:lnSpc>
              <a:spcBef>
                <a:spcPts val="280"/>
              </a:spcBef>
            </a:pP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18, </a:t>
            </a:r>
            <a:r>
              <a:rPr dirty="0" sz="1600" spc="-55">
                <a:solidFill>
                  <a:srgbClr val="FFFFFF"/>
                </a:solidFill>
                <a:latin typeface="Times New Roman"/>
                <a:cs typeface="Times New Roman"/>
              </a:rPr>
              <a:t>Brigade 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Seshmahal,  </a:t>
            </a:r>
            <a:r>
              <a:rPr dirty="0" sz="1600" spc="-60">
                <a:solidFill>
                  <a:srgbClr val="FFFFFF"/>
                </a:solidFill>
                <a:latin typeface="Times New Roman"/>
                <a:cs typeface="Times New Roman"/>
              </a:rPr>
              <a:t>Vasavi 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Temple </a:t>
            </a:r>
            <a:r>
              <a:rPr dirty="0" sz="1600" spc="-60">
                <a:solidFill>
                  <a:srgbClr val="FFFFFF"/>
                </a:solidFill>
                <a:latin typeface="Times New Roman"/>
                <a:cs typeface="Times New Roman"/>
              </a:rPr>
              <a:t>St, </a:t>
            </a:r>
            <a:r>
              <a:rPr dirty="0" sz="1600" spc="-75">
                <a:solidFill>
                  <a:srgbClr val="FFFFFF"/>
                </a:solidFill>
                <a:latin typeface="Times New Roman"/>
                <a:cs typeface="Times New Roman"/>
              </a:rPr>
              <a:t>V V</a:t>
            </a:r>
            <a:r>
              <a:rPr dirty="0" sz="16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puram,</a:t>
            </a:r>
            <a:endParaRPr sz="1600">
              <a:latin typeface="Times New Roman"/>
              <a:cs typeface="Times New Roman"/>
            </a:endParaRPr>
          </a:p>
          <a:p>
            <a:pPr marL="726440" marR="307340" indent="-290195">
              <a:lnSpc>
                <a:spcPct val="140600"/>
              </a:lnSpc>
              <a:spcBef>
                <a:spcPts val="5"/>
              </a:spcBef>
            </a:pP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Basavanagudi, 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Bengaluru, 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Karnataka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Times New Roman"/>
                <a:cs typeface="Times New Roman"/>
              </a:rPr>
              <a:t>560004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79" y="10030142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5483" y="128268"/>
            <a:ext cx="782320" cy="10485755"/>
            <a:chOff x="235483" y="128268"/>
            <a:chExt cx="782320" cy="10485755"/>
          </a:xfrm>
        </p:grpSpPr>
        <p:sp>
          <p:nvSpPr>
            <p:cNvPr id="4" name="object 4"/>
            <p:cNvSpPr/>
            <p:nvPr/>
          </p:nvSpPr>
          <p:spPr>
            <a:xfrm>
              <a:off x="235483" y="128650"/>
              <a:ext cx="690880" cy="10440035"/>
            </a:xfrm>
            <a:custGeom>
              <a:avLst/>
              <a:gdLst/>
              <a:ahLst/>
              <a:cxnLst/>
              <a:rect l="l" t="t" r="r" b="b"/>
              <a:pathLst>
                <a:path w="690880" h="10440035">
                  <a:moveTo>
                    <a:pt x="690753" y="0"/>
                  </a:moveTo>
                  <a:lnTo>
                    <a:pt x="0" y="0"/>
                  </a:lnTo>
                  <a:lnTo>
                    <a:pt x="0" y="10439861"/>
                  </a:lnTo>
                  <a:lnTo>
                    <a:pt x="690753" y="10439861"/>
                  </a:lnTo>
                  <a:lnTo>
                    <a:pt x="690422" y="10308462"/>
                  </a:lnTo>
                  <a:lnTo>
                    <a:pt x="689449" y="10181301"/>
                  </a:lnTo>
                  <a:lnTo>
                    <a:pt x="687865" y="10058182"/>
                  </a:lnTo>
                  <a:lnTo>
                    <a:pt x="685699" y="9938907"/>
                  </a:lnTo>
                  <a:lnTo>
                    <a:pt x="682981" y="9823279"/>
                  </a:lnTo>
                  <a:lnTo>
                    <a:pt x="679740" y="9711102"/>
                  </a:lnTo>
                  <a:lnTo>
                    <a:pt x="676007" y="9602177"/>
                  </a:lnTo>
                  <a:lnTo>
                    <a:pt x="671811" y="9496307"/>
                  </a:lnTo>
                  <a:lnTo>
                    <a:pt x="667183" y="9393297"/>
                  </a:lnTo>
                  <a:lnTo>
                    <a:pt x="662152" y="9292948"/>
                  </a:lnTo>
                  <a:lnTo>
                    <a:pt x="653914" y="9146983"/>
                  </a:lnTo>
                  <a:lnTo>
                    <a:pt x="644939" y="9005897"/>
                  </a:lnTo>
                  <a:lnTo>
                    <a:pt x="635325" y="8869025"/>
                  </a:lnTo>
                  <a:lnTo>
                    <a:pt x="625174" y="8735703"/>
                  </a:lnTo>
                  <a:lnTo>
                    <a:pt x="610978" y="8562309"/>
                  </a:lnTo>
                  <a:lnTo>
                    <a:pt x="536715" y="7717033"/>
                  </a:lnTo>
                  <a:lnTo>
                    <a:pt x="522877" y="7541277"/>
                  </a:lnTo>
                  <a:lnTo>
                    <a:pt x="513073" y="7405665"/>
                  </a:lnTo>
                  <a:lnTo>
                    <a:pt x="503874" y="7266061"/>
                  </a:lnTo>
                  <a:lnTo>
                    <a:pt x="495379" y="7121801"/>
                  </a:lnTo>
                  <a:lnTo>
                    <a:pt x="487691" y="6972218"/>
                  </a:lnTo>
                  <a:lnTo>
                    <a:pt x="483062" y="6869210"/>
                  </a:lnTo>
                  <a:lnTo>
                    <a:pt x="478867" y="6763345"/>
                  </a:lnTo>
                  <a:lnTo>
                    <a:pt x="475134" y="6654424"/>
                  </a:lnTo>
                  <a:lnTo>
                    <a:pt x="471893" y="6542250"/>
                  </a:lnTo>
                  <a:lnTo>
                    <a:pt x="469175" y="6426626"/>
                  </a:lnTo>
                  <a:lnTo>
                    <a:pt x="467008" y="6307356"/>
                  </a:lnTo>
                  <a:lnTo>
                    <a:pt x="465424" y="6184242"/>
                  </a:lnTo>
                  <a:lnTo>
                    <a:pt x="464452" y="6057086"/>
                  </a:lnTo>
                  <a:lnTo>
                    <a:pt x="464121" y="5925693"/>
                  </a:lnTo>
                  <a:lnTo>
                    <a:pt x="464317" y="5848690"/>
                  </a:lnTo>
                  <a:lnTo>
                    <a:pt x="465327" y="5728462"/>
                  </a:lnTo>
                  <a:lnTo>
                    <a:pt x="467938" y="5559810"/>
                  </a:lnTo>
                  <a:lnTo>
                    <a:pt x="471893" y="5382274"/>
                  </a:lnTo>
                  <a:lnTo>
                    <a:pt x="478563" y="5148957"/>
                  </a:lnTo>
                  <a:lnTo>
                    <a:pt x="486952" y="4904283"/>
                  </a:lnTo>
                  <a:lnTo>
                    <a:pt x="501180" y="4545332"/>
                  </a:lnTo>
                  <a:lnTo>
                    <a:pt x="522877" y="4061347"/>
                  </a:lnTo>
                  <a:lnTo>
                    <a:pt x="637093" y="1754974"/>
                  </a:lnTo>
                  <a:lnTo>
                    <a:pt x="658026" y="1276036"/>
                  </a:lnTo>
                  <a:lnTo>
                    <a:pt x="671470" y="922266"/>
                  </a:lnTo>
                  <a:lnTo>
                    <a:pt x="679197" y="681967"/>
                  </a:lnTo>
                  <a:lnTo>
                    <a:pt x="685119" y="453585"/>
                  </a:lnTo>
                  <a:lnTo>
                    <a:pt x="688416" y="280401"/>
                  </a:lnTo>
                  <a:lnTo>
                    <a:pt x="690313" y="116459"/>
                  </a:lnTo>
                  <a:lnTo>
                    <a:pt x="690753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7936" y="128268"/>
              <a:ext cx="709676" cy="10485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7535" y="65483"/>
            <a:ext cx="4585970" cy="986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46555">
              <a:lnSpc>
                <a:spcPct val="112599"/>
              </a:lnSpc>
              <a:spcBef>
                <a:spcPts val="100"/>
              </a:spcBef>
            </a:pPr>
            <a:r>
              <a:rPr dirty="0" sz="2800" spc="5"/>
              <a:t>ABOUT  </a:t>
            </a:r>
            <a:r>
              <a:rPr dirty="0" sz="2800" spc="-55"/>
              <a:t>JSPIDERS</a:t>
            </a:r>
            <a:r>
              <a:rPr dirty="0" sz="2800" spc="-20"/>
              <a:t> </a:t>
            </a:r>
            <a:r>
              <a:rPr dirty="0" sz="2800" spc="-50"/>
              <a:t>BASAVANAGUDI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084897" y="1153286"/>
            <a:ext cx="6076950" cy="823214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06400" indent="-229235">
              <a:lnSpc>
                <a:spcPct val="100000"/>
              </a:lnSpc>
              <a:spcBef>
                <a:spcPts val="940"/>
              </a:spcBef>
              <a:buFont typeface="Wingdings"/>
              <a:buChar char=""/>
              <a:tabLst>
                <a:tab pos="407034" algn="l"/>
              </a:tabLst>
            </a:pPr>
            <a:r>
              <a:rPr dirty="0" sz="1600" spc="-40">
                <a:latin typeface="Times New Roman"/>
                <a:cs typeface="Times New Roman"/>
              </a:rPr>
              <a:t>Jspiders </a:t>
            </a:r>
            <a:r>
              <a:rPr dirty="0" sz="1600" spc="-35">
                <a:latin typeface="Times New Roman"/>
                <a:cs typeface="Times New Roman"/>
              </a:rPr>
              <a:t>originated </a:t>
            </a:r>
            <a:r>
              <a:rPr dirty="0" sz="1600" spc="-40">
                <a:latin typeface="Times New Roman"/>
                <a:cs typeface="Times New Roman"/>
              </a:rPr>
              <a:t>in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Basavanagudi</a:t>
            </a:r>
            <a:endParaRPr sz="1600">
              <a:latin typeface="Times New Roman"/>
              <a:cs typeface="Times New Roman"/>
            </a:endParaRPr>
          </a:p>
          <a:p>
            <a:pPr marL="406400" indent="-229235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407034" algn="l"/>
              </a:tabLst>
            </a:pPr>
            <a:r>
              <a:rPr dirty="0" sz="1600" spc="-40">
                <a:latin typeface="Times New Roman"/>
                <a:cs typeface="Times New Roman"/>
              </a:rPr>
              <a:t>Lakhs </a:t>
            </a:r>
            <a:r>
              <a:rPr dirty="0" sz="1600" spc="-10">
                <a:latin typeface="Times New Roman"/>
                <a:cs typeface="Times New Roman"/>
              </a:rPr>
              <a:t>of </a:t>
            </a:r>
            <a:r>
              <a:rPr dirty="0" sz="1600" spc="-15">
                <a:latin typeface="Times New Roman"/>
                <a:cs typeface="Times New Roman"/>
              </a:rPr>
              <a:t>students got </a:t>
            </a:r>
            <a:r>
              <a:rPr dirty="0" sz="1600" spc="-25">
                <a:latin typeface="Times New Roman"/>
                <a:cs typeface="Times New Roman"/>
              </a:rPr>
              <a:t>job </a:t>
            </a:r>
            <a:r>
              <a:rPr dirty="0" sz="1600" spc="-5">
                <a:latin typeface="Times New Roman"/>
                <a:cs typeface="Times New Roman"/>
              </a:rPr>
              <a:t>from </a:t>
            </a:r>
            <a:r>
              <a:rPr dirty="0" sz="1600" spc="-40">
                <a:latin typeface="Times New Roman"/>
                <a:cs typeface="Times New Roman"/>
              </a:rPr>
              <a:t>Jspiders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Basavanagudi.</a:t>
            </a:r>
            <a:endParaRPr sz="1600">
              <a:latin typeface="Times New Roman"/>
              <a:cs typeface="Times New Roman"/>
            </a:endParaRPr>
          </a:p>
          <a:p>
            <a:pPr marL="406400" indent="-229235">
              <a:lnSpc>
                <a:spcPct val="100000"/>
              </a:lnSpc>
              <a:spcBef>
                <a:spcPts val="845"/>
              </a:spcBef>
              <a:buFont typeface="Wingdings"/>
              <a:buChar char=""/>
              <a:tabLst>
                <a:tab pos="407034" algn="l"/>
              </a:tabLst>
            </a:pPr>
            <a:r>
              <a:rPr dirty="0" sz="1600" spc="-30">
                <a:latin typeface="Times New Roman"/>
                <a:cs typeface="Times New Roman"/>
              </a:rPr>
              <a:t>Courses </a:t>
            </a:r>
            <a:r>
              <a:rPr dirty="0" sz="1600" spc="-35">
                <a:latin typeface="Times New Roman"/>
                <a:cs typeface="Times New Roman"/>
              </a:rPr>
              <a:t>are </a:t>
            </a:r>
            <a:r>
              <a:rPr dirty="0" sz="1600" spc="-40">
                <a:latin typeface="Times New Roman"/>
                <a:cs typeface="Times New Roman"/>
              </a:rPr>
              <a:t>designed </a:t>
            </a:r>
            <a:r>
              <a:rPr dirty="0" sz="1600" spc="-45">
                <a:latin typeface="Times New Roman"/>
                <a:cs typeface="Times New Roman"/>
              </a:rPr>
              <a:t>separately </a:t>
            </a:r>
            <a:r>
              <a:rPr dirty="0" sz="1600" spc="5">
                <a:latin typeface="Times New Roman"/>
                <a:cs typeface="Times New Roman"/>
              </a:rPr>
              <a:t>for </a:t>
            </a:r>
            <a:r>
              <a:rPr dirty="0" sz="1600" spc="-25">
                <a:latin typeface="Times New Roman"/>
                <a:cs typeface="Times New Roman"/>
              </a:rPr>
              <a:t>freshers </a:t>
            </a:r>
            <a:r>
              <a:rPr dirty="0" sz="1600" spc="-80">
                <a:latin typeface="Times New Roman"/>
                <a:cs typeface="Times New Roman"/>
              </a:rPr>
              <a:t>&amp; </a:t>
            </a:r>
            <a:r>
              <a:rPr dirty="0" sz="1600" spc="-35">
                <a:latin typeface="Times New Roman"/>
                <a:cs typeface="Times New Roman"/>
              </a:rPr>
              <a:t>experienced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candidates.</a:t>
            </a:r>
            <a:endParaRPr sz="1600">
              <a:latin typeface="Times New Roman"/>
              <a:cs typeface="Times New Roman"/>
            </a:endParaRPr>
          </a:p>
          <a:p>
            <a:pPr marL="406400" indent="-229235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407034" algn="l"/>
              </a:tabLst>
            </a:pPr>
            <a:r>
              <a:rPr dirty="0" sz="1600" spc="-65">
                <a:latin typeface="Times New Roman"/>
                <a:cs typeface="Times New Roman"/>
              </a:rPr>
              <a:t>Very </a:t>
            </a:r>
            <a:r>
              <a:rPr dirty="0" sz="1600" spc="-45">
                <a:latin typeface="Times New Roman"/>
                <a:cs typeface="Times New Roman"/>
              </a:rPr>
              <a:t>close </a:t>
            </a:r>
            <a:r>
              <a:rPr dirty="0" sz="1600" spc="10">
                <a:latin typeface="Times New Roman"/>
                <a:cs typeface="Times New Roman"/>
              </a:rPr>
              <a:t>to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City </a:t>
            </a:r>
            <a:r>
              <a:rPr dirty="0" sz="1600" spc="-50">
                <a:latin typeface="Times New Roman"/>
                <a:cs typeface="Times New Roman"/>
              </a:rPr>
              <a:t>Bus </a:t>
            </a:r>
            <a:r>
              <a:rPr dirty="0" sz="1600" spc="-35">
                <a:latin typeface="Times New Roman"/>
                <a:cs typeface="Times New Roman"/>
              </a:rPr>
              <a:t>Stand, </a:t>
            </a:r>
            <a:r>
              <a:rPr dirty="0" sz="1600" spc="-45">
                <a:latin typeface="Times New Roman"/>
                <a:cs typeface="Times New Roman"/>
              </a:rPr>
              <a:t>KSRTC </a:t>
            </a:r>
            <a:r>
              <a:rPr dirty="0" sz="1600" spc="-50">
                <a:latin typeface="Times New Roman"/>
                <a:cs typeface="Times New Roman"/>
              </a:rPr>
              <a:t>Bus </a:t>
            </a:r>
            <a:r>
              <a:rPr dirty="0" sz="1600" spc="-35">
                <a:latin typeface="Times New Roman"/>
                <a:cs typeface="Times New Roman"/>
              </a:rPr>
              <a:t>Stand </a:t>
            </a:r>
            <a:r>
              <a:rPr dirty="0" sz="1600" spc="-80">
                <a:latin typeface="Times New Roman"/>
                <a:cs typeface="Times New Roman"/>
              </a:rPr>
              <a:t>&amp; </a:t>
            </a:r>
            <a:r>
              <a:rPr dirty="0" sz="1600" spc="-85">
                <a:latin typeface="Times New Roman"/>
                <a:cs typeface="Times New Roman"/>
              </a:rPr>
              <a:t>Railway </a:t>
            </a:r>
            <a:r>
              <a:rPr dirty="0" sz="1600" spc="-30">
                <a:latin typeface="Times New Roman"/>
                <a:cs typeface="Times New Roman"/>
              </a:rPr>
              <a:t>Station.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000" spc="5" b="1">
                <a:latin typeface="Times New Roman"/>
                <a:cs typeface="Times New Roman"/>
              </a:rPr>
              <a:t>TRAINERS</a:t>
            </a:r>
            <a:endParaRPr sz="20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25">
                <a:latin typeface="Times New Roman"/>
                <a:cs typeface="Times New Roman"/>
              </a:rPr>
              <a:t>Trainer </a:t>
            </a:r>
            <a:r>
              <a:rPr dirty="0" sz="1600" spc="-30">
                <a:latin typeface="Times New Roman"/>
                <a:cs typeface="Times New Roman"/>
              </a:rPr>
              <a:t>team </a:t>
            </a:r>
            <a:r>
              <a:rPr dirty="0" sz="1600" spc="-65">
                <a:latin typeface="Times New Roman"/>
                <a:cs typeface="Times New Roman"/>
              </a:rPr>
              <a:t>is </a:t>
            </a:r>
            <a:r>
              <a:rPr dirty="0" sz="1600" spc="-50">
                <a:latin typeface="Times New Roman"/>
                <a:cs typeface="Times New Roman"/>
              </a:rPr>
              <a:t>led </a:t>
            </a:r>
            <a:r>
              <a:rPr dirty="0" sz="1600" spc="-65">
                <a:latin typeface="Times New Roman"/>
                <a:cs typeface="Times New Roman"/>
              </a:rPr>
              <a:t>by </a:t>
            </a:r>
            <a:r>
              <a:rPr dirty="0" sz="1600" spc="-30">
                <a:latin typeface="Times New Roman"/>
                <a:cs typeface="Times New Roman"/>
              </a:rPr>
              <a:t>senior </a:t>
            </a:r>
            <a:r>
              <a:rPr dirty="0" sz="1600" spc="-10">
                <a:latin typeface="Times New Roman"/>
                <a:cs typeface="Times New Roman"/>
              </a:rPr>
              <a:t>most </a:t>
            </a:r>
            <a:r>
              <a:rPr dirty="0" sz="1600" spc="-25">
                <a:latin typeface="Times New Roman"/>
                <a:cs typeface="Times New Roman"/>
              </a:rPr>
              <a:t>trainer </a:t>
            </a:r>
            <a:r>
              <a:rPr dirty="0" sz="1600" spc="-40">
                <a:latin typeface="Times New Roman"/>
                <a:cs typeface="Times New Roman"/>
              </a:rPr>
              <a:t>having </a:t>
            </a:r>
            <a:r>
              <a:rPr dirty="0" sz="1600" spc="20">
                <a:latin typeface="Times New Roman"/>
                <a:cs typeface="Times New Roman"/>
              </a:rPr>
              <a:t>20+ </a:t>
            </a:r>
            <a:r>
              <a:rPr dirty="0" sz="1600" spc="-60">
                <a:latin typeface="Times New Roman"/>
                <a:cs typeface="Times New Roman"/>
              </a:rPr>
              <a:t>years </a:t>
            </a:r>
            <a:r>
              <a:rPr dirty="0" sz="1600" spc="-40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teaching.</a:t>
            </a:r>
            <a:endParaRPr sz="1600">
              <a:latin typeface="Times New Roman"/>
              <a:cs typeface="Times New Roman"/>
            </a:endParaRPr>
          </a:p>
          <a:p>
            <a:pPr lvl="1" marL="469900" marR="167005" indent="-229235">
              <a:lnSpc>
                <a:spcPct val="140700"/>
              </a:lnSpc>
              <a:spcBef>
                <a:spcPts val="6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25">
                <a:latin typeface="Times New Roman"/>
                <a:cs typeface="Times New Roman"/>
              </a:rPr>
              <a:t>Trainer </a:t>
            </a:r>
            <a:r>
              <a:rPr dirty="0" sz="1600" spc="-30">
                <a:latin typeface="Times New Roman"/>
                <a:cs typeface="Times New Roman"/>
              </a:rPr>
              <a:t>team </a:t>
            </a:r>
            <a:r>
              <a:rPr dirty="0" sz="1600" spc="-65">
                <a:latin typeface="Times New Roman"/>
                <a:cs typeface="Times New Roman"/>
              </a:rPr>
              <a:t>is </a:t>
            </a:r>
            <a:r>
              <a:rPr dirty="0" sz="1600" spc="-25">
                <a:latin typeface="Times New Roman"/>
                <a:cs typeface="Times New Roman"/>
              </a:rPr>
              <a:t>blended </a:t>
            </a:r>
            <a:r>
              <a:rPr dirty="0" sz="1600" spc="-45">
                <a:latin typeface="Times New Roman"/>
                <a:cs typeface="Times New Roman"/>
              </a:rPr>
              <a:t>with </a:t>
            </a:r>
            <a:r>
              <a:rPr dirty="0" sz="1600" spc="-35">
                <a:latin typeface="Times New Roman"/>
                <a:cs typeface="Times New Roman"/>
              </a:rPr>
              <a:t>experienced </a:t>
            </a:r>
            <a:r>
              <a:rPr dirty="0" sz="1600" spc="-30">
                <a:latin typeface="Times New Roman"/>
                <a:cs typeface="Times New Roman"/>
              </a:rPr>
              <a:t>trainers, senior trainers </a:t>
            </a:r>
            <a:r>
              <a:rPr dirty="0" sz="1600" spc="-20">
                <a:latin typeface="Times New Roman"/>
                <a:cs typeface="Times New Roman"/>
              </a:rPr>
              <a:t>and  </a:t>
            </a:r>
            <a:r>
              <a:rPr dirty="0" sz="1600" spc="-30">
                <a:latin typeface="Times New Roman"/>
                <a:cs typeface="Times New Roman"/>
              </a:rPr>
              <a:t>junior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trainers.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25">
                <a:latin typeface="Times New Roman"/>
                <a:cs typeface="Times New Roman"/>
              </a:rPr>
              <a:t>Dedicated </a:t>
            </a:r>
            <a:r>
              <a:rPr dirty="0" sz="1600" spc="-20">
                <a:latin typeface="Times New Roman"/>
                <a:cs typeface="Times New Roman"/>
              </a:rPr>
              <a:t>mentoring </a:t>
            </a:r>
            <a:r>
              <a:rPr dirty="0" sz="1600" spc="-30">
                <a:latin typeface="Times New Roman"/>
                <a:cs typeface="Times New Roman"/>
              </a:rPr>
              <a:t>team </a:t>
            </a:r>
            <a:r>
              <a:rPr dirty="0" sz="1600" spc="10">
                <a:latin typeface="Times New Roman"/>
                <a:cs typeface="Times New Roman"/>
              </a:rPr>
              <a:t>to </a:t>
            </a:r>
            <a:r>
              <a:rPr dirty="0" sz="1600" spc="-10">
                <a:latin typeface="Times New Roman"/>
                <a:cs typeface="Times New Roman"/>
              </a:rPr>
              <a:t>nurture </a:t>
            </a:r>
            <a:r>
              <a:rPr dirty="0" sz="1600" spc="-70">
                <a:latin typeface="Times New Roman"/>
                <a:cs typeface="Times New Roman"/>
              </a:rPr>
              <a:t>skills </a:t>
            </a:r>
            <a:r>
              <a:rPr dirty="0" sz="1600" spc="-40">
                <a:latin typeface="Times New Roman"/>
                <a:cs typeface="Times New Roman"/>
              </a:rPr>
              <a:t>in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students.</a:t>
            </a:r>
            <a:endParaRPr sz="1600">
              <a:latin typeface="Times New Roman"/>
              <a:cs typeface="Times New Roman"/>
            </a:endParaRPr>
          </a:p>
          <a:p>
            <a:pPr lvl="1" marL="469900" marR="581660" indent="-229235">
              <a:lnSpc>
                <a:spcPct val="140600"/>
              </a:lnSpc>
              <a:spcBef>
                <a:spcPts val="6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20">
                <a:latin typeface="Times New Roman"/>
                <a:cs typeface="Times New Roman"/>
              </a:rPr>
              <a:t>Consultant </a:t>
            </a:r>
            <a:r>
              <a:rPr dirty="0" sz="1600" spc="-5">
                <a:latin typeface="Times New Roman"/>
                <a:cs typeface="Times New Roman"/>
              </a:rPr>
              <a:t>from </a:t>
            </a:r>
            <a:r>
              <a:rPr dirty="0" sz="1600" spc="-35">
                <a:latin typeface="Times New Roman"/>
                <a:cs typeface="Times New Roman"/>
              </a:rPr>
              <a:t>industry helps </a:t>
            </a:r>
            <a:r>
              <a:rPr dirty="0" sz="1600" spc="-15">
                <a:latin typeface="Times New Roman"/>
                <a:cs typeface="Times New Roman"/>
              </a:rPr>
              <a:t>students </a:t>
            </a:r>
            <a:r>
              <a:rPr dirty="0" sz="1600" spc="10">
                <a:latin typeface="Times New Roman"/>
                <a:cs typeface="Times New Roman"/>
              </a:rPr>
              <a:t>to </a:t>
            </a:r>
            <a:r>
              <a:rPr dirty="0" sz="1600" spc="-25">
                <a:latin typeface="Times New Roman"/>
                <a:cs typeface="Times New Roman"/>
              </a:rPr>
              <a:t>increment </a:t>
            </a:r>
            <a:r>
              <a:rPr dirty="0" sz="1600" spc="-20">
                <a:latin typeface="Times New Roman"/>
                <a:cs typeface="Times New Roman"/>
              </a:rPr>
              <a:t>project </a:t>
            </a:r>
            <a:r>
              <a:rPr dirty="0" sz="1600" spc="-80">
                <a:latin typeface="Times New Roman"/>
                <a:cs typeface="Times New Roman"/>
              </a:rPr>
              <a:t>&amp;  </a:t>
            </a:r>
            <a:r>
              <a:rPr dirty="0" sz="1600" spc="-15">
                <a:latin typeface="Times New Roman"/>
                <a:cs typeface="Times New Roman"/>
              </a:rPr>
              <a:t>understand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 spc="-15">
                <a:latin typeface="Times New Roman"/>
                <a:cs typeface="Times New Roman"/>
              </a:rPr>
              <a:t>concept </a:t>
            </a:r>
            <a:r>
              <a:rPr dirty="0" sz="1600" spc="-40">
                <a:latin typeface="Times New Roman"/>
                <a:cs typeface="Times New Roman"/>
              </a:rPr>
              <a:t>in </a:t>
            </a:r>
            <a:r>
              <a:rPr dirty="0" sz="1600" spc="-50">
                <a:latin typeface="Times New Roman"/>
                <a:cs typeface="Times New Roman"/>
              </a:rPr>
              <a:t>real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25">
                <a:latin typeface="Times New Roman"/>
                <a:cs typeface="Times New Roman"/>
              </a:rPr>
              <a:t>Dedicated trainer </a:t>
            </a:r>
            <a:r>
              <a:rPr dirty="0" sz="1600" spc="-30">
                <a:latin typeface="Times New Roman"/>
                <a:cs typeface="Times New Roman"/>
              </a:rPr>
              <a:t>team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45">
                <a:latin typeface="Times New Roman"/>
                <a:cs typeface="Times New Roman"/>
              </a:rPr>
              <a:t>weekend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batches.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40">
                <a:latin typeface="Times New Roman"/>
                <a:cs typeface="Times New Roman"/>
              </a:rPr>
              <a:t>Refreshing </a:t>
            </a:r>
            <a:r>
              <a:rPr dirty="0" sz="1600" spc="-55">
                <a:latin typeface="Times New Roman"/>
                <a:cs typeface="Times New Roman"/>
              </a:rPr>
              <a:t>class </a:t>
            </a:r>
            <a:r>
              <a:rPr dirty="0" sz="1600" spc="355">
                <a:latin typeface="Times New Roman"/>
                <a:cs typeface="Times New Roman"/>
              </a:rPr>
              <a:t>/ </a:t>
            </a:r>
            <a:r>
              <a:rPr dirty="0" sz="1600" spc="-35">
                <a:latin typeface="Times New Roman"/>
                <a:cs typeface="Times New Roman"/>
              </a:rPr>
              <a:t>back </a:t>
            </a:r>
            <a:r>
              <a:rPr dirty="0" sz="1600">
                <a:latin typeface="Times New Roman"/>
                <a:cs typeface="Times New Roman"/>
              </a:rPr>
              <a:t>up </a:t>
            </a:r>
            <a:r>
              <a:rPr dirty="0" sz="1600" spc="-55">
                <a:latin typeface="Times New Roman"/>
                <a:cs typeface="Times New Roman"/>
              </a:rPr>
              <a:t>class</a:t>
            </a:r>
            <a:r>
              <a:rPr dirty="0" sz="1600" spc="-245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facility.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2000" spc="5" b="1">
                <a:latin typeface="Times New Roman"/>
                <a:cs typeface="Times New Roman"/>
              </a:rPr>
              <a:t>INFRASTRUCTURE</a:t>
            </a:r>
            <a:endParaRPr sz="20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20">
                <a:latin typeface="Times New Roman"/>
                <a:cs typeface="Times New Roman"/>
              </a:rPr>
              <a:t>One </a:t>
            </a:r>
            <a:r>
              <a:rPr dirty="0" sz="1600" spc="-5">
                <a:latin typeface="Times New Roman"/>
                <a:cs typeface="Times New Roman"/>
              </a:rPr>
              <a:t>of the </a:t>
            </a:r>
            <a:r>
              <a:rPr dirty="0" sz="1600" spc="-50">
                <a:latin typeface="Times New Roman"/>
                <a:cs typeface="Times New Roman"/>
              </a:rPr>
              <a:t>biggest </a:t>
            </a:r>
            <a:r>
              <a:rPr dirty="0" sz="1600" spc="-35">
                <a:latin typeface="Times New Roman"/>
                <a:cs typeface="Times New Roman"/>
              </a:rPr>
              <a:t>training </a:t>
            </a:r>
            <a:r>
              <a:rPr dirty="0" sz="1600" spc="-25">
                <a:latin typeface="Times New Roman"/>
                <a:cs typeface="Times New Roman"/>
              </a:rPr>
              <a:t>centers </a:t>
            </a:r>
            <a:r>
              <a:rPr dirty="0" sz="1600" spc="-40">
                <a:latin typeface="Times New Roman"/>
                <a:cs typeface="Times New Roman"/>
              </a:rPr>
              <a:t>in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India.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10">
                <a:latin typeface="Times New Roman"/>
                <a:cs typeface="Times New Roman"/>
              </a:rPr>
              <a:t>The </a:t>
            </a:r>
            <a:r>
              <a:rPr dirty="0" sz="1600" spc="-35">
                <a:latin typeface="Times New Roman"/>
                <a:cs typeface="Times New Roman"/>
              </a:rPr>
              <a:t>premises </a:t>
            </a:r>
            <a:r>
              <a:rPr dirty="0" sz="1600" spc="-30">
                <a:latin typeface="Times New Roman"/>
                <a:cs typeface="Times New Roman"/>
              </a:rPr>
              <a:t>consists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50">
                <a:latin typeface="Times New Roman"/>
                <a:cs typeface="Times New Roman"/>
              </a:rPr>
              <a:t>7 </a:t>
            </a:r>
            <a:r>
              <a:rPr dirty="0" sz="1600" spc="-55">
                <a:latin typeface="Times New Roman"/>
                <a:cs typeface="Times New Roman"/>
              </a:rPr>
              <a:t>big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classrooms.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15">
                <a:latin typeface="Times New Roman"/>
                <a:cs typeface="Times New Roman"/>
              </a:rPr>
              <a:t>Three </a:t>
            </a:r>
            <a:r>
              <a:rPr dirty="0" sz="1600" spc="-30">
                <a:latin typeface="Times New Roman"/>
                <a:cs typeface="Times New Roman"/>
              </a:rPr>
              <a:t>classrooms </a:t>
            </a:r>
            <a:r>
              <a:rPr dirty="0" sz="1600" spc="-45">
                <a:latin typeface="Times New Roman"/>
                <a:cs typeface="Times New Roman"/>
              </a:rPr>
              <a:t>with </a:t>
            </a:r>
            <a:r>
              <a:rPr dirty="0" sz="1600" spc="-15">
                <a:latin typeface="Times New Roman"/>
                <a:cs typeface="Times New Roman"/>
              </a:rPr>
              <a:t>internet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facility.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50">
                <a:latin typeface="Times New Roman"/>
                <a:cs typeface="Times New Roman"/>
              </a:rPr>
              <a:t>5 </a:t>
            </a:r>
            <a:r>
              <a:rPr dirty="0" sz="1600" spc="-55">
                <a:latin typeface="Times New Roman"/>
                <a:cs typeface="Times New Roman"/>
              </a:rPr>
              <a:t>small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classrooms.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20">
                <a:latin typeface="Times New Roman"/>
                <a:cs typeface="Times New Roman"/>
              </a:rPr>
              <a:t>One </a:t>
            </a:r>
            <a:r>
              <a:rPr dirty="0" sz="1600" spc="-5">
                <a:latin typeface="Times New Roman"/>
                <a:cs typeface="Times New Roman"/>
              </a:rPr>
              <a:t>open </a:t>
            </a:r>
            <a:r>
              <a:rPr dirty="0" sz="1600" spc="-25">
                <a:latin typeface="Times New Roman"/>
                <a:cs typeface="Times New Roman"/>
              </a:rPr>
              <a:t>auditorium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class.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20">
                <a:latin typeface="Times New Roman"/>
                <a:cs typeface="Times New Roman"/>
              </a:rPr>
              <a:t>One </a:t>
            </a:r>
            <a:r>
              <a:rPr dirty="0" sz="1600" spc="-55">
                <a:latin typeface="Times New Roman"/>
                <a:cs typeface="Times New Roman"/>
              </a:rPr>
              <a:t>big </a:t>
            </a:r>
            <a:r>
              <a:rPr dirty="0" sz="1600" spc="-40">
                <a:latin typeface="Times New Roman"/>
                <a:cs typeface="Times New Roman"/>
              </a:rPr>
              <a:t>study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center.</a:t>
            </a:r>
            <a:endParaRPr sz="16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844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600" spc="-30">
                <a:latin typeface="Times New Roman"/>
                <a:cs typeface="Times New Roman"/>
              </a:rPr>
              <a:t>More </a:t>
            </a:r>
            <a:r>
              <a:rPr dirty="0" sz="1600" spc="-5">
                <a:latin typeface="Times New Roman"/>
                <a:cs typeface="Times New Roman"/>
              </a:rPr>
              <a:t>than </a:t>
            </a:r>
            <a:r>
              <a:rPr dirty="0" sz="1600" spc="-55">
                <a:latin typeface="Times New Roman"/>
                <a:cs typeface="Times New Roman"/>
              </a:rPr>
              <a:t>700 </a:t>
            </a:r>
            <a:r>
              <a:rPr dirty="0" sz="1600" spc="-45">
                <a:latin typeface="Times New Roman"/>
                <a:cs typeface="Times New Roman"/>
              </a:rPr>
              <a:t>bike </a:t>
            </a:r>
            <a:r>
              <a:rPr dirty="0" sz="1600" spc="-40">
                <a:latin typeface="Times New Roman"/>
                <a:cs typeface="Times New Roman"/>
              </a:rPr>
              <a:t>parking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facility.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5395" y="9986009"/>
            <a:ext cx="3397885" cy="0"/>
          </a:xfrm>
          <a:custGeom>
            <a:avLst/>
            <a:gdLst/>
            <a:ahLst/>
            <a:cxnLst/>
            <a:rect l="l" t="t" r="r" b="b"/>
            <a:pathLst>
              <a:path w="3397885" h="0">
                <a:moveTo>
                  <a:pt x="0" y="0"/>
                </a:moveTo>
                <a:lnTo>
                  <a:pt x="3397884" y="0"/>
                </a:lnTo>
              </a:path>
            </a:pathLst>
          </a:custGeom>
          <a:ln w="38100">
            <a:solidFill>
              <a:srgbClr val="A400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79" y="10030142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2135" y="122552"/>
            <a:ext cx="3936365" cy="10485755"/>
            <a:chOff x="222135" y="122552"/>
            <a:chExt cx="3936365" cy="10485755"/>
          </a:xfrm>
        </p:grpSpPr>
        <p:sp>
          <p:nvSpPr>
            <p:cNvPr id="4" name="object 4"/>
            <p:cNvSpPr/>
            <p:nvPr/>
          </p:nvSpPr>
          <p:spPr>
            <a:xfrm>
              <a:off x="222135" y="122935"/>
              <a:ext cx="690880" cy="10440035"/>
            </a:xfrm>
            <a:custGeom>
              <a:avLst/>
              <a:gdLst/>
              <a:ahLst/>
              <a:cxnLst/>
              <a:rect l="l" t="t" r="r" b="b"/>
              <a:pathLst>
                <a:path w="690880" h="10440035">
                  <a:moveTo>
                    <a:pt x="690689" y="0"/>
                  </a:moveTo>
                  <a:lnTo>
                    <a:pt x="0" y="0"/>
                  </a:lnTo>
                  <a:lnTo>
                    <a:pt x="0" y="10439857"/>
                  </a:lnTo>
                  <a:lnTo>
                    <a:pt x="690689" y="10439857"/>
                  </a:lnTo>
                  <a:lnTo>
                    <a:pt x="690359" y="10308458"/>
                  </a:lnTo>
                  <a:lnTo>
                    <a:pt x="689387" y="10181298"/>
                  </a:lnTo>
                  <a:lnTo>
                    <a:pt x="687804" y="10058179"/>
                  </a:lnTo>
                  <a:lnTo>
                    <a:pt x="685639" y="9938904"/>
                  </a:lnTo>
                  <a:lnTo>
                    <a:pt x="682921" y="9823277"/>
                  </a:lnTo>
                  <a:lnTo>
                    <a:pt x="679681" y="9711099"/>
                  </a:lnTo>
                  <a:lnTo>
                    <a:pt x="675949" y="9602174"/>
                  </a:lnTo>
                  <a:lnTo>
                    <a:pt x="671754" y="9496305"/>
                  </a:lnTo>
                  <a:lnTo>
                    <a:pt x="667127" y="9393295"/>
                  </a:lnTo>
                  <a:lnTo>
                    <a:pt x="662096" y="9292946"/>
                  </a:lnTo>
                  <a:lnTo>
                    <a:pt x="653860" y="9146981"/>
                  </a:lnTo>
                  <a:lnTo>
                    <a:pt x="644886" y="9005896"/>
                  </a:lnTo>
                  <a:lnTo>
                    <a:pt x="635273" y="8869024"/>
                  </a:lnTo>
                  <a:lnTo>
                    <a:pt x="625124" y="8735702"/>
                  </a:lnTo>
                  <a:lnTo>
                    <a:pt x="610929" y="8562308"/>
                  </a:lnTo>
                  <a:lnTo>
                    <a:pt x="536672" y="7717033"/>
                  </a:lnTo>
                  <a:lnTo>
                    <a:pt x="522835" y="7541276"/>
                  </a:lnTo>
                  <a:lnTo>
                    <a:pt x="513032" y="7405665"/>
                  </a:lnTo>
                  <a:lnTo>
                    <a:pt x="503833" y="7266061"/>
                  </a:lnTo>
                  <a:lnTo>
                    <a:pt x="495339" y="7121801"/>
                  </a:lnTo>
                  <a:lnTo>
                    <a:pt x="487651" y="6972218"/>
                  </a:lnTo>
                  <a:lnTo>
                    <a:pt x="483023" y="6869210"/>
                  </a:lnTo>
                  <a:lnTo>
                    <a:pt x="478828" y="6763345"/>
                  </a:lnTo>
                  <a:lnTo>
                    <a:pt x="475095" y="6654424"/>
                  </a:lnTo>
                  <a:lnTo>
                    <a:pt x="471854" y="6542250"/>
                  </a:lnTo>
                  <a:lnTo>
                    <a:pt x="469136" y="6426626"/>
                  </a:lnTo>
                  <a:lnTo>
                    <a:pt x="466970" y="6307356"/>
                  </a:lnTo>
                  <a:lnTo>
                    <a:pt x="465386" y="6184242"/>
                  </a:lnTo>
                  <a:lnTo>
                    <a:pt x="464414" y="6057086"/>
                  </a:lnTo>
                  <a:lnTo>
                    <a:pt x="464083" y="5925693"/>
                  </a:lnTo>
                  <a:lnTo>
                    <a:pt x="464279" y="5848690"/>
                  </a:lnTo>
                  <a:lnTo>
                    <a:pt x="465289" y="5728462"/>
                  </a:lnTo>
                  <a:lnTo>
                    <a:pt x="467899" y="5559810"/>
                  </a:lnTo>
                  <a:lnTo>
                    <a:pt x="471854" y="5382274"/>
                  </a:lnTo>
                  <a:lnTo>
                    <a:pt x="478524" y="5148957"/>
                  </a:lnTo>
                  <a:lnTo>
                    <a:pt x="486912" y="4904283"/>
                  </a:lnTo>
                  <a:lnTo>
                    <a:pt x="501140" y="4545332"/>
                  </a:lnTo>
                  <a:lnTo>
                    <a:pt x="522835" y="4061347"/>
                  </a:lnTo>
                  <a:lnTo>
                    <a:pt x="637041" y="1754974"/>
                  </a:lnTo>
                  <a:lnTo>
                    <a:pt x="657971" y="1276036"/>
                  </a:lnTo>
                  <a:lnTo>
                    <a:pt x="671413" y="922266"/>
                  </a:lnTo>
                  <a:lnTo>
                    <a:pt x="679139" y="681967"/>
                  </a:lnTo>
                  <a:lnTo>
                    <a:pt x="685060" y="453585"/>
                  </a:lnTo>
                  <a:lnTo>
                    <a:pt x="688355" y="280401"/>
                  </a:lnTo>
                  <a:lnTo>
                    <a:pt x="690251" y="116459"/>
                  </a:lnTo>
                  <a:lnTo>
                    <a:pt x="690689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4576" y="122552"/>
              <a:ext cx="709625" cy="10485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2659" y="1036319"/>
              <a:ext cx="3195828" cy="3429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COURSES </a:t>
            </a:r>
            <a:r>
              <a:rPr dirty="0" spc="-100"/>
              <a:t>&amp;</a:t>
            </a:r>
            <a:r>
              <a:rPr dirty="0" spc="-55"/>
              <a:t> </a:t>
            </a:r>
            <a:r>
              <a:rPr dirty="0" spc="-100"/>
              <a:t>SYLLABUS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1095" y="579501"/>
            <a:ext cx="35947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20" b="1">
                <a:solidFill>
                  <a:srgbClr val="A40020"/>
                </a:solidFill>
                <a:latin typeface="Times New Roman"/>
                <a:cs typeface="Times New Roman"/>
              </a:rPr>
              <a:t>DURATION: </a:t>
            </a:r>
            <a:r>
              <a:rPr dirty="0" sz="2200" spc="-70" b="1">
                <a:solidFill>
                  <a:srgbClr val="A40020"/>
                </a:solidFill>
                <a:latin typeface="Times New Roman"/>
                <a:cs typeface="Times New Roman"/>
              </a:rPr>
              <a:t>4 </a:t>
            </a:r>
            <a:r>
              <a:rPr dirty="0" sz="2200" b="1">
                <a:solidFill>
                  <a:srgbClr val="A40020"/>
                </a:solidFill>
                <a:latin typeface="Times New Roman"/>
                <a:cs typeface="Times New Roman"/>
              </a:rPr>
              <a:t>- </a:t>
            </a:r>
            <a:r>
              <a:rPr dirty="0" sz="2200" spc="-70" b="1">
                <a:solidFill>
                  <a:srgbClr val="A40020"/>
                </a:solidFill>
                <a:latin typeface="Times New Roman"/>
                <a:cs typeface="Times New Roman"/>
              </a:rPr>
              <a:t>5</a:t>
            </a:r>
            <a:r>
              <a:rPr dirty="0" sz="2200" spc="-1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200" spc="60" b="1">
                <a:solidFill>
                  <a:srgbClr val="A40020"/>
                </a:solidFill>
                <a:latin typeface="Times New Roman"/>
                <a:cs typeface="Times New Roman"/>
              </a:rPr>
              <a:t>MONTHS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180" y="1135379"/>
            <a:ext cx="3008630" cy="3236595"/>
          </a:xfrm>
          <a:prstGeom prst="rect">
            <a:avLst/>
          </a:prstGeom>
          <a:solidFill>
            <a:srgbClr val="F7F3E1"/>
          </a:solidFill>
        </p:spPr>
        <p:txBody>
          <a:bodyPr wrap="square" lIns="0" tIns="27940" rIns="0" bIns="0" rtlCol="0" vert="horz">
            <a:spAutoFit/>
          </a:bodyPr>
          <a:lstStyle/>
          <a:p>
            <a:pPr marL="474980">
              <a:lnSpc>
                <a:spcPct val="100000"/>
              </a:lnSpc>
              <a:spcBef>
                <a:spcPts val="220"/>
              </a:spcBef>
            </a:pPr>
            <a:r>
              <a:rPr dirty="0" sz="1800" spc="-145" b="1">
                <a:solidFill>
                  <a:srgbClr val="A40020"/>
                </a:solidFill>
                <a:latin typeface="Times New Roman"/>
                <a:cs typeface="Times New Roman"/>
              </a:rPr>
              <a:t>JAVA </a:t>
            </a:r>
            <a:r>
              <a:rPr dirty="0" sz="1800" spc="-20" b="1">
                <a:solidFill>
                  <a:srgbClr val="A40020"/>
                </a:solidFill>
                <a:latin typeface="Times New Roman"/>
                <a:cs typeface="Times New Roman"/>
              </a:rPr>
              <a:t>FULL</a:t>
            </a:r>
            <a:r>
              <a:rPr dirty="0" sz="1800" spc="-16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1800" spc="-95" b="1">
                <a:solidFill>
                  <a:srgbClr val="A40020"/>
                </a:solidFill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  <a:p>
            <a:pPr marL="375920" indent="-229235">
              <a:lnSpc>
                <a:spcPts val="1630"/>
              </a:lnSpc>
              <a:spcBef>
                <a:spcPts val="1280"/>
              </a:spcBef>
              <a:buSzPct val="85714"/>
              <a:buFont typeface="Wingdings"/>
              <a:buChar char=""/>
              <a:tabLst>
                <a:tab pos="376555" algn="l"/>
              </a:tabLst>
            </a:pPr>
            <a:r>
              <a:rPr dirty="0" sz="1400" spc="-15">
                <a:latin typeface="Times New Roman"/>
                <a:cs typeface="Times New Roman"/>
              </a:rPr>
              <a:t>Core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65">
                <a:latin typeface="Times New Roman"/>
                <a:cs typeface="Times New Roman"/>
              </a:rPr>
              <a:t>Java</a:t>
            </a:r>
            <a:endParaRPr sz="1400">
              <a:latin typeface="Times New Roman"/>
              <a:cs typeface="Times New Roman"/>
            </a:endParaRPr>
          </a:p>
          <a:p>
            <a:pPr lvl="1" marL="554355" indent="-178435">
              <a:lnSpc>
                <a:spcPts val="1580"/>
              </a:lnSpc>
              <a:buChar char="•"/>
              <a:tabLst>
                <a:tab pos="554355" algn="l"/>
              </a:tabLst>
            </a:pPr>
            <a:r>
              <a:rPr dirty="0" sz="1400" spc="-55">
                <a:latin typeface="Times New Roman"/>
                <a:cs typeface="Times New Roman"/>
              </a:rPr>
              <a:t>Basics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65">
                <a:latin typeface="Times New Roman"/>
                <a:cs typeface="Times New Roman"/>
              </a:rPr>
              <a:t>Java </a:t>
            </a:r>
            <a:r>
              <a:rPr dirty="0" sz="1400" spc="-70">
                <a:latin typeface="Times New Roman"/>
                <a:cs typeface="Times New Roman"/>
              </a:rPr>
              <a:t>&amp;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Programming.</a:t>
            </a:r>
            <a:endParaRPr sz="1400">
              <a:latin typeface="Times New Roman"/>
              <a:cs typeface="Times New Roman"/>
            </a:endParaRPr>
          </a:p>
          <a:p>
            <a:pPr lvl="1" marL="553720" marR="381635" indent="-178435">
              <a:lnSpc>
                <a:spcPts val="1560"/>
              </a:lnSpc>
              <a:spcBef>
                <a:spcPts val="105"/>
              </a:spcBef>
              <a:buChar char="•"/>
              <a:tabLst>
                <a:tab pos="554355" algn="l"/>
              </a:tabLst>
            </a:pPr>
            <a:r>
              <a:rPr dirty="0" sz="1400" spc="-5">
                <a:latin typeface="Times New Roman"/>
                <a:cs typeface="Times New Roman"/>
              </a:rPr>
              <a:t>Object </a:t>
            </a:r>
            <a:r>
              <a:rPr dirty="0" sz="1400" spc="-20">
                <a:latin typeface="Times New Roman"/>
                <a:cs typeface="Times New Roman"/>
              </a:rPr>
              <a:t>oriented </a:t>
            </a:r>
            <a:r>
              <a:rPr dirty="0" sz="1400" spc="-30">
                <a:latin typeface="Times New Roman"/>
                <a:cs typeface="Times New Roman"/>
              </a:rPr>
              <a:t>programming  </a:t>
            </a:r>
            <a:r>
              <a:rPr dirty="0" sz="1400" spc="-40">
                <a:latin typeface="Times New Roman"/>
                <a:cs typeface="Times New Roman"/>
              </a:rPr>
              <a:t>system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(oops)</a:t>
            </a:r>
            <a:endParaRPr sz="1400">
              <a:latin typeface="Times New Roman"/>
              <a:cs typeface="Times New Roman"/>
            </a:endParaRPr>
          </a:p>
          <a:p>
            <a:pPr lvl="1" marL="554355" indent="-178435">
              <a:lnSpc>
                <a:spcPts val="1500"/>
              </a:lnSpc>
              <a:buChar char="•"/>
              <a:tabLst>
                <a:tab pos="554355" algn="l"/>
              </a:tabLst>
            </a:pPr>
            <a:r>
              <a:rPr dirty="0" sz="1400" spc="-65">
                <a:latin typeface="Times New Roman"/>
                <a:cs typeface="Times New Roman"/>
              </a:rPr>
              <a:t>Java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Library</a:t>
            </a:r>
            <a:endParaRPr sz="1400">
              <a:latin typeface="Times New Roman"/>
              <a:cs typeface="Times New Roman"/>
            </a:endParaRPr>
          </a:p>
          <a:p>
            <a:pPr marL="375920" indent="-229235">
              <a:lnSpc>
                <a:spcPts val="1580"/>
              </a:lnSpc>
              <a:buSzPct val="85714"/>
              <a:buFont typeface="Wingdings"/>
              <a:buChar char=""/>
              <a:tabLst>
                <a:tab pos="376555" algn="l"/>
              </a:tabLst>
            </a:pPr>
            <a:r>
              <a:rPr dirty="0" sz="1400" spc="-30">
                <a:latin typeface="Times New Roman"/>
                <a:cs typeface="Times New Roman"/>
              </a:rPr>
              <a:t>SQL</a:t>
            </a:r>
            <a:endParaRPr sz="1400">
              <a:latin typeface="Times New Roman"/>
              <a:cs typeface="Times New Roman"/>
            </a:endParaRPr>
          </a:p>
          <a:p>
            <a:pPr marL="375920" indent="-229235">
              <a:lnSpc>
                <a:spcPts val="1570"/>
              </a:lnSpc>
              <a:buSzPct val="85714"/>
              <a:buFont typeface="Wingdings"/>
              <a:buChar char=""/>
              <a:tabLst>
                <a:tab pos="376555" algn="l"/>
              </a:tabLst>
            </a:pPr>
            <a:r>
              <a:rPr dirty="0" sz="1400" spc="-40">
                <a:latin typeface="Times New Roman"/>
                <a:cs typeface="Times New Roman"/>
              </a:rPr>
              <a:t>Web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 lvl="1" marL="554355" indent="-178435">
              <a:lnSpc>
                <a:spcPts val="1570"/>
              </a:lnSpc>
              <a:buChar char="•"/>
              <a:tabLst>
                <a:tab pos="554355" algn="l"/>
              </a:tabLst>
            </a:pPr>
            <a:r>
              <a:rPr dirty="0" sz="1400" spc="-25">
                <a:latin typeface="Times New Roman"/>
                <a:cs typeface="Times New Roman"/>
              </a:rPr>
              <a:t>HTML </a:t>
            </a:r>
            <a:r>
              <a:rPr dirty="0" sz="1400" spc="-70">
                <a:latin typeface="Times New Roman"/>
                <a:cs typeface="Times New Roman"/>
              </a:rPr>
              <a:t>&amp; </a:t>
            </a:r>
            <a:r>
              <a:rPr dirty="0" sz="1400" spc="-95">
                <a:latin typeface="Times New Roman"/>
                <a:cs typeface="Times New Roman"/>
              </a:rPr>
              <a:t>CSS </a:t>
            </a:r>
            <a:r>
              <a:rPr dirty="0" sz="1400" spc="-25">
                <a:latin typeface="Times New Roman"/>
                <a:cs typeface="Times New Roman"/>
              </a:rPr>
              <a:t>(Online,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offline</a:t>
            </a:r>
            <a:endParaRPr sz="1400">
              <a:latin typeface="Times New Roman"/>
              <a:cs typeface="Times New Roman"/>
            </a:endParaRPr>
          </a:p>
          <a:p>
            <a:pPr marL="553720">
              <a:lnSpc>
                <a:spcPts val="1580"/>
              </a:lnSpc>
            </a:pPr>
            <a:r>
              <a:rPr dirty="0" sz="1400" spc="-30">
                <a:latin typeface="Times New Roman"/>
                <a:cs typeface="Times New Roman"/>
              </a:rPr>
              <a:t>(or)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material)</a:t>
            </a:r>
            <a:endParaRPr sz="1400">
              <a:latin typeface="Times New Roman"/>
              <a:cs typeface="Times New Roman"/>
            </a:endParaRPr>
          </a:p>
          <a:p>
            <a:pPr lvl="1" marL="554355" indent="-178435">
              <a:lnSpc>
                <a:spcPts val="1580"/>
              </a:lnSpc>
              <a:buChar char="•"/>
              <a:tabLst>
                <a:tab pos="554355" algn="l"/>
              </a:tabLst>
            </a:pPr>
            <a:r>
              <a:rPr dirty="0" sz="1400" spc="-55">
                <a:latin typeface="Times New Roman"/>
                <a:cs typeface="Times New Roman"/>
              </a:rPr>
              <a:t>Basics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65">
                <a:latin typeface="Times New Roman"/>
                <a:cs typeface="Times New Roman"/>
              </a:rPr>
              <a:t>Java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Script</a:t>
            </a:r>
            <a:endParaRPr sz="1400">
              <a:latin typeface="Times New Roman"/>
              <a:cs typeface="Times New Roman"/>
            </a:endParaRPr>
          </a:p>
          <a:p>
            <a:pPr marL="375920" indent="-229235">
              <a:lnSpc>
                <a:spcPts val="1570"/>
              </a:lnSpc>
              <a:buSzPct val="85714"/>
              <a:buFont typeface="Wingdings"/>
              <a:buChar char=""/>
              <a:tabLst>
                <a:tab pos="376555" algn="l"/>
              </a:tabLst>
            </a:pPr>
            <a:r>
              <a:rPr dirty="0" sz="1400" spc="-30">
                <a:latin typeface="Times New Roman"/>
                <a:cs typeface="Times New Roman"/>
              </a:rPr>
              <a:t>Frameworks</a:t>
            </a:r>
            <a:endParaRPr sz="1400">
              <a:latin typeface="Times New Roman"/>
              <a:cs typeface="Times New Roman"/>
            </a:endParaRPr>
          </a:p>
          <a:p>
            <a:pPr lvl="1" marL="554355" indent="-178435">
              <a:lnSpc>
                <a:spcPts val="1560"/>
              </a:lnSpc>
              <a:buChar char="•"/>
              <a:tabLst>
                <a:tab pos="554355" algn="l"/>
              </a:tabLst>
            </a:pPr>
            <a:r>
              <a:rPr dirty="0" sz="1400" spc="-40">
                <a:latin typeface="Times New Roman"/>
                <a:cs typeface="Times New Roman"/>
              </a:rPr>
              <a:t>Springs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framework</a:t>
            </a:r>
            <a:endParaRPr sz="1400">
              <a:latin typeface="Times New Roman"/>
              <a:cs typeface="Times New Roman"/>
            </a:endParaRPr>
          </a:p>
          <a:p>
            <a:pPr lvl="1" marL="554355" indent="-178435">
              <a:lnSpc>
                <a:spcPts val="1620"/>
              </a:lnSpc>
              <a:buChar char="•"/>
              <a:tabLst>
                <a:tab pos="554355" algn="l"/>
              </a:tabLst>
            </a:pPr>
            <a:r>
              <a:rPr dirty="0" sz="1400" spc="-20">
                <a:latin typeface="Times New Roman"/>
                <a:cs typeface="Times New Roman"/>
              </a:rPr>
              <a:t>Hibernate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2578" y="1054594"/>
            <a:ext cx="3118711" cy="3408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40859" y="1135379"/>
            <a:ext cx="2966720" cy="3250565"/>
          </a:xfrm>
          <a:prstGeom prst="rect">
            <a:avLst/>
          </a:prstGeom>
          <a:solidFill>
            <a:srgbClr val="F7F3E1"/>
          </a:solidFill>
        </p:spPr>
        <p:txBody>
          <a:bodyPr wrap="square" lIns="0" tIns="27940" rIns="0" bIns="0" rtlCol="0" vert="horz">
            <a:spAutoFit/>
          </a:bodyPr>
          <a:lstStyle/>
          <a:p>
            <a:pPr marL="697230">
              <a:lnSpc>
                <a:spcPct val="100000"/>
              </a:lnSpc>
              <a:spcBef>
                <a:spcPts val="220"/>
              </a:spcBef>
            </a:pPr>
            <a:r>
              <a:rPr dirty="0" sz="1800" spc="50" b="1">
                <a:solidFill>
                  <a:srgbClr val="A40020"/>
                </a:solidFill>
                <a:latin typeface="Times New Roman"/>
                <a:cs typeface="Times New Roman"/>
              </a:rPr>
              <a:t>MERN</a:t>
            </a:r>
            <a:r>
              <a:rPr dirty="0" sz="1800" spc="-8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1800" spc="-95" b="1">
                <a:solidFill>
                  <a:srgbClr val="A40020"/>
                </a:solidFill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  <a:p>
            <a:pPr marL="379730" indent="-229870">
              <a:lnSpc>
                <a:spcPts val="1630"/>
              </a:lnSpc>
              <a:spcBef>
                <a:spcPts val="1280"/>
              </a:spcBef>
              <a:buSzPct val="85714"/>
              <a:buFont typeface="Wingdings"/>
              <a:buChar char=""/>
              <a:tabLst>
                <a:tab pos="380365" algn="l"/>
              </a:tabLst>
            </a:pPr>
            <a:r>
              <a:rPr dirty="0" sz="1400" spc="-65">
                <a:latin typeface="Times New Roman"/>
                <a:cs typeface="Times New Roman"/>
              </a:rPr>
              <a:t>Java </a:t>
            </a:r>
            <a:r>
              <a:rPr dirty="0" sz="1400" spc="-50">
                <a:latin typeface="Times New Roman"/>
                <a:cs typeface="Times New Roman"/>
              </a:rPr>
              <a:t>till </a:t>
            </a:r>
            <a:r>
              <a:rPr dirty="0" sz="1400">
                <a:latin typeface="Times New Roman"/>
                <a:cs typeface="Times New Roman"/>
              </a:rPr>
              <a:t>oops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concept</a:t>
            </a:r>
            <a:endParaRPr sz="1400">
              <a:latin typeface="Times New Roman"/>
              <a:cs typeface="Times New Roman"/>
            </a:endParaRPr>
          </a:p>
          <a:p>
            <a:pPr marL="379730" indent="-229870">
              <a:lnSpc>
                <a:spcPts val="1580"/>
              </a:lnSpc>
              <a:buSzPct val="85714"/>
              <a:buFont typeface="Wingdings"/>
              <a:buChar char=""/>
              <a:tabLst>
                <a:tab pos="380365" algn="l"/>
              </a:tabLst>
            </a:pPr>
            <a:r>
              <a:rPr dirty="0" sz="1400" spc="-30">
                <a:latin typeface="Times New Roman"/>
                <a:cs typeface="Times New Roman"/>
              </a:rPr>
              <a:t>SQL</a:t>
            </a:r>
            <a:endParaRPr sz="1400">
              <a:latin typeface="Times New Roman"/>
              <a:cs typeface="Times New Roman"/>
            </a:endParaRPr>
          </a:p>
          <a:p>
            <a:pPr marL="379730" indent="-229870">
              <a:lnSpc>
                <a:spcPts val="1570"/>
              </a:lnSpc>
              <a:buSzPct val="85714"/>
              <a:buFont typeface="Wingdings"/>
              <a:buChar char=""/>
              <a:tabLst>
                <a:tab pos="380365" algn="l"/>
              </a:tabLst>
            </a:pPr>
            <a:r>
              <a:rPr dirty="0" sz="1400" spc="-40">
                <a:latin typeface="Times New Roman"/>
                <a:cs typeface="Times New Roman"/>
              </a:rPr>
              <a:t>Web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 lvl="1" marL="557530" indent="-178435">
              <a:lnSpc>
                <a:spcPts val="1570"/>
              </a:lnSpc>
              <a:buChar char="•"/>
              <a:tabLst>
                <a:tab pos="558165" algn="l"/>
              </a:tabLst>
            </a:pPr>
            <a:r>
              <a:rPr dirty="0" sz="1400" spc="-25">
                <a:latin typeface="Times New Roman"/>
                <a:cs typeface="Times New Roman"/>
              </a:rPr>
              <a:t>HTML </a:t>
            </a:r>
            <a:r>
              <a:rPr dirty="0" sz="1400" spc="-70">
                <a:latin typeface="Times New Roman"/>
                <a:cs typeface="Times New Roman"/>
              </a:rPr>
              <a:t>&amp;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95">
                <a:latin typeface="Times New Roman"/>
                <a:cs typeface="Times New Roman"/>
              </a:rPr>
              <a:t>CSS</a:t>
            </a:r>
            <a:endParaRPr sz="1400">
              <a:latin typeface="Times New Roman"/>
              <a:cs typeface="Times New Roman"/>
            </a:endParaRPr>
          </a:p>
          <a:p>
            <a:pPr lvl="1" marL="557530" indent="-178435">
              <a:lnSpc>
                <a:spcPts val="1580"/>
              </a:lnSpc>
              <a:buChar char="•"/>
              <a:tabLst>
                <a:tab pos="558165" algn="l"/>
              </a:tabLst>
            </a:pPr>
            <a:r>
              <a:rPr dirty="0" sz="1400" spc="-45">
                <a:latin typeface="Times New Roman"/>
                <a:cs typeface="Times New Roman"/>
              </a:rPr>
              <a:t>JavaScript</a:t>
            </a:r>
            <a:endParaRPr sz="1400">
              <a:latin typeface="Times New Roman"/>
              <a:cs typeface="Times New Roman"/>
            </a:endParaRPr>
          </a:p>
          <a:p>
            <a:pPr marL="379730" indent="-229870">
              <a:lnSpc>
                <a:spcPts val="1580"/>
              </a:lnSpc>
              <a:buSzPct val="85714"/>
              <a:buFont typeface="Wingdings"/>
              <a:buChar char=""/>
              <a:tabLst>
                <a:tab pos="380365" algn="l"/>
              </a:tabLst>
            </a:pPr>
            <a:r>
              <a:rPr dirty="0" sz="1400" spc="-20">
                <a:latin typeface="Times New Roman"/>
                <a:cs typeface="Times New Roman"/>
              </a:rPr>
              <a:t>MongoDB</a:t>
            </a:r>
            <a:endParaRPr sz="1400">
              <a:latin typeface="Times New Roman"/>
              <a:cs typeface="Times New Roman"/>
            </a:endParaRPr>
          </a:p>
          <a:p>
            <a:pPr marL="379730" indent="-229870">
              <a:lnSpc>
                <a:spcPts val="1570"/>
              </a:lnSpc>
              <a:buSzPct val="85714"/>
              <a:buFont typeface="Wingdings"/>
              <a:buChar char=""/>
              <a:tabLst>
                <a:tab pos="380365" algn="l"/>
              </a:tabLst>
            </a:pPr>
            <a:r>
              <a:rPr dirty="0" sz="1400" spc="-15">
                <a:latin typeface="Times New Roman"/>
                <a:cs typeface="Times New Roman"/>
              </a:rPr>
              <a:t>Express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0">
                <a:latin typeface="Times New Roman"/>
                <a:cs typeface="Times New Roman"/>
              </a:rPr>
              <a:t>JS</a:t>
            </a:r>
            <a:endParaRPr sz="1400">
              <a:latin typeface="Times New Roman"/>
              <a:cs typeface="Times New Roman"/>
            </a:endParaRPr>
          </a:p>
          <a:p>
            <a:pPr marL="379730" indent="-229870">
              <a:lnSpc>
                <a:spcPts val="1570"/>
              </a:lnSpc>
              <a:buSzPct val="85714"/>
              <a:buFont typeface="Wingdings"/>
              <a:buChar char=""/>
              <a:tabLst>
                <a:tab pos="380365" algn="l"/>
              </a:tabLst>
            </a:pPr>
            <a:r>
              <a:rPr dirty="0" sz="1400" spc="-40">
                <a:latin typeface="Times New Roman"/>
                <a:cs typeface="Times New Roman"/>
              </a:rPr>
              <a:t>React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0">
                <a:latin typeface="Times New Roman"/>
                <a:cs typeface="Times New Roman"/>
              </a:rPr>
              <a:t>JS</a:t>
            </a:r>
            <a:endParaRPr sz="1400">
              <a:latin typeface="Times New Roman"/>
              <a:cs typeface="Times New Roman"/>
            </a:endParaRPr>
          </a:p>
          <a:p>
            <a:pPr marL="379730" indent="-229870">
              <a:lnSpc>
                <a:spcPts val="1630"/>
              </a:lnSpc>
              <a:buSzPct val="85714"/>
              <a:buFont typeface="Wingdings"/>
              <a:buChar char=""/>
              <a:tabLst>
                <a:tab pos="380365" algn="l"/>
              </a:tabLst>
            </a:pPr>
            <a:r>
              <a:rPr dirty="0" sz="1400" spc="10">
                <a:latin typeface="Times New Roman"/>
                <a:cs typeface="Times New Roman"/>
              </a:rPr>
              <a:t>Node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0">
                <a:latin typeface="Times New Roman"/>
                <a:cs typeface="Times New Roman"/>
              </a:rPr>
              <a:t>JS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0119" y="4485639"/>
            <a:ext cx="3195828" cy="4676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56639" y="4597400"/>
            <a:ext cx="3008630" cy="4457700"/>
          </a:xfrm>
          <a:prstGeom prst="rect">
            <a:avLst/>
          </a:prstGeom>
          <a:solidFill>
            <a:srgbClr val="F7F3E1"/>
          </a:solidFill>
        </p:spPr>
        <p:txBody>
          <a:bodyPr wrap="square" lIns="0" tIns="26034" rIns="0" bIns="0" rtlCol="0" vert="horz">
            <a:spAutoFit/>
          </a:bodyPr>
          <a:lstStyle/>
          <a:p>
            <a:pPr algn="ctr" marR="58419">
              <a:lnSpc>
                <a:spcPts val="2130"/>
              </a:lnSpc>
              <a:spcBef>
                <a:spcPts val="204"/>
              </a:spcBef>
            </a:pPr>
            <a:r>
              <a:rPr dirty="0" sz="1800" b="1">
                <a:solidFill>
                  <a:srgbClr val="A40020"/>
                </a:solidFill>
                <a:latin typeface="Times New Roman"/>
                <a:cs typeface="Times New Roman"/>
              </a:rPr>
              <a:t>DEVOPS</a:t>
            </a:r>
            <a:endParaRPr sz="1800">
              <a:latin typeface="Times New Roman"/>
              <a:cs typeface="Times New Roman"/>
            </a:endParaRPr>
          </a:p>
          <a:p>
            <a:pPr marL="335280" indent="-229235">
              <a:lnSpc>
                <a:spcPts val="160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20">
                <a:latin typeface="Times New Roman"/>
                <a:cs typeface="Times New Roman"/>
              </a:rPr>
              <a:t>Core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65">
                <a:latin typeface="Times New Roman"/>
                <a:cs typeface="Times New Roman"/>
              </a:rPr>
              <a:t>Java</a:t>
            </a:r>
            <a:endParaRPr sz="1400">
              <a:latin typeface="Times New Roman"/>
              <a:cs typeface="Times New Roman"/>
            </a:endParaRPr>
          </a:p>
          <a:p>
            <a:pPr lvl="1" marL="556895" indent="-178435">
              <a:lnSpc>
                <a:spcPts val="1580"/>
              </a:lnSpc>
              <a:buChar char="•"/>
              <a:tabLst>
                <a:tab pos="556895" algn="l"/>
              </a:tabLst>
            </a:pPr>
            <a:r>
              <a:rPr dirty="0" sz="1400" spc="-55">
                <a:latin typeface="Times New Roman"/>
                <a:cs typeface="Times New Roman"/>
              </a:rPr>
              <a:t>Basics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65">
                <a:latin typeface="Times New Roman"/>
                <a:cs typeface="Times New Roman"/>
              </a:rPr>
              <a:t>Java </a:t>
            </a:r>
            <a:r>
              <a:rPr dirty="0" sz="1400" spc="-70">
                <a:latin typeface="Times New Roman"/>
                <a:cs typeface="Times New Roman"/>
              </a:rPr>
              <a:t>&amp;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Programming.</a:t>
            </a:r>
            <a:endParaRPr sz="1400">
              <a:latin typeface="Times New Roman"/>
              <a:cs typeface="Times New Roman"/>
            </a:endParaRPr>
          </a:p>
          <a:p>
            <a:pPr lvl="1" marL="556260" marR="379095" indent="-178435">
              <a:lnSpc>
                <a:spcPts val="1580"/>
              </a:lnSpc>
              <a:spcBef>
                <a:spcPts val="85"/>
              </a:spcBef>
              <a:buChar char="•"/>
              <a:tabLst>
                <a:tab pos="556895" algn="l"/>
              </a:tabLst>
            </a:pPr>
            <a:r>
              <a:rPr dirty="0" sz="1400" spc="-5">
                <a:latin typeface="Times New Roman"/>
                <a:cs typeface="Times New Roman"/>
              </a:rPr>
              <a:t>Object </a:t>
            </a:r>
            <a:r>
              <a:rPr dirty="0" sz="1400" spc="-20">
                <a:latin typeface="Times New Roman"/>
                <a:cs typeface="Times New Roman"/>
              </a:rPr>
              <a:t>oriented </a:t>
            </a:r>
            <a:r>
              <a:rPr dirty="0" sz="1400" spc="-30">
                <a:latin typeface="Times New Roman"/>
                <a:cs typeface="Times New Roman"/>
              </a:rPr>
              <a:t>programming  </a:t>
            </a:r>
            <a:r>
              <a:rPr dirty="0" sz="1400" spc="-40">
                <a:latin typeface="Times New Roman"/>
                <a:cs typeface="Times New Roman"/>
              </a:rPr>
              <a:t>system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(oops)</a:t>
            </a:r>
            <a:endParaRPr sz="1400">
              <a:latin typeface="Times New Roman"/>
              <a:cs typeface="Times New Roman"/>
            </a:endParaRPr>
          </a:p>
          <a:p>
            <a:pPr lvl="1" marL="556895" indent="-178435">
              <a:lnSpc>
                <a:spcPts val="1475"/>
              </a:lnSpc>
              <a:buChar char="•"/>
              <a:tabLst>
                <a:tab pos="556895" algn="l"/>
              </a:tabLst>
            </a:pPr>
            <a:r>
              <a:rPr dirty="0" sz="1400" spc="-65">
                <a:latin typeface="Times New Roman"/>
                <a:cs typeface="Times New Roman"/>
              </a:rPr>
              <a:t>Java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Library</a:t>
            </a:r>
            <a:endParaRPr sz="1400">
              <a:latin typeface="Times New Roman"/>
              <a:cs typeface="Times New Roman"/>
            </a:endParaRPr>
          </a:p>
          <a:p>
            <a:pPr marL="335280" indent="-229235">
              <a:lnSpc>
                <a:spcPts val="158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30">
                <a:latin typeface="Times New Roman"/>
                <a:cs typeface="Times New Roman"/>
              </a:rPr>
              <a:t>SQL</a:t>
            </a:r>
            <a:endParaRPr sz="1400">
              <a:latin typeface="Times New Roman"/>
              <a:cs typeface="Times New Roman"/>
            </a:endParaRPr>
          </a:p>
          <a:p>
            <a:pPr marL="335280" indent="-229235">
              <a:lnSpc>
                <a:spcPts val="158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40">
                <a:latin typeface="Times New Roman"/>
                <a:cs typeface="Times New Roman"/>
              </a:rPr>
              <a:t>Web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 lvl="1" marL="556895" indent="-178435">
              <a:lnSpc>
                <a:spcPts val="1570"/>
              </a:lnSpc>
              <a:buChar char="•"/>
              <a:tabLst>
                <a:tab pos="556895" algn="l"/>
              </a:tabLst>
            </a:pPr>
            <a:r>
              <a:rPr dirty="0" sz="1400" spc="-25">
                <a:latin typeface="Times New Roman"/>
                <a:cs typeface="Times New Roman"/>
              </a:rPr>
              <a:t>HTML </a:t>
            </a:r>
            <a:r>
              <a:rPr dirty="0" sz="1400" spc="-70">
                <a:latin typeface="Times New Roman"/>
                <a:cs typeface="Times New Roman"/>
              </a:rPr>
              <a:t>&amp;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95">
                <a:latin typeface="Times New Roman"/>
                <a:cs typeface="Times New Roman"/>
              </a:rPr>
              <a:t>CSS</a:t>
            </a:r>
            <a:endParaRPr sz="1400">
              <a:latin typeface="Times New Roman"/>
              <a:cs typeface="Times New Roman"/>
            </a:endParaRPr>
          </a:p>
          <a:p>
            <a:pPr lvl="1" marL="556895" indent="-178435">
              <a:lnSpc>
                <a:spcPts val="1570"/>
              </a:lnSpc>
              <a:buChar char="•"/>
              <a:tabLst>
                <a:tab pos="556895" algn="l"/>
              </a:tabLst>
            </a:pPr>
            <a:r>
              <a:rPr dirty="0" sz="1400" spc="-55">
                <a:latin typeface="Times New Roman"/>
                <a:cs typeface="Times New Roman"/>
              </a:rPr>
              <a:t>Basics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65">
                <a:latin typeface="Times New Roman"/>
                <a:cs typeface="Times New Roman"/>
              </a:rPr>
              <a:t>Java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Script</a:t>
            </a:r>
            <a:endParaRPr sz="1400">
              <a:latin typeface="Times New Roman"/>
              <a:cs typeface="Times New Roman"/>
            </a:endParaRPr>
          </a:p>
          <a:p>
            <a:pPr marL="335280" indent="-229235">
              <a:lnSpc>
                <a:spcPts val="158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40">
                <a:latin typeface="Times New Roman"/>
                <a:cs typeface="Times New Roman"/>
              </a:rPr>
              <a:t>Linux </a:t>
            </a:r>
            <a:r>
              <a:rPr dirty="0" sz="1400" spc="80">
                <a:latin typeface="Times New Roman"/>
                <a:cs typeface="Times New Roman"/>
              </a:rPr>
              <a:t>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335280" indent="-229235">
              <a:lnSpc>
                <a:spcPts val="158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40">
                <a:latin typeface="Times New Roman"/>
                <a:cs typeface="Times New Roman"/>
              </a:rPr>
              <a:t>Virtual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machines</a:t>
            </a:r>
            <a:endParaRPr sz="1400">
              <a:latin typeface="Times New Roman"/>
              <a:cs typeface="Times New Roman"/>
            </a:endParaRPr>
          </a:p>
          <a:p>
            <a:pPr marL="335280" indent="-229235">
              <a:lnSpc>
                <a:spcPts val="157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5">
                <a:latin typeface="Times New Roman"/>
                <a:cs typeface="Times New Roman"/>
              </a:rPr>
              <a:t>Git </a:t>
            </a:r>
            <a:r>
              <a:rPr dirty="0" sz="1000" spc="-25">
                <a:latin typeface="Times New Roman"/>
                <a:cs typeface="Times New Roman"/>
              </a:rPr>
              <a:t>(Version </a:t>
            </a:r>
            <a:r>
              <a:rPr dirty="0" sz="1000" spc="-10">
                <a:latin typeface="Times New Roman"/>
                <a:cs typeface="Times New Roman"/>
              </a:rPr>
              <a:t>control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system)</a:t>
            </a:r>
            <a:endParaRPr sz="1000">
              <a:latin typeface="Times New Roman"/>
              <a:cs typeface="Times New Roman"/>
            </a:endParaRPr>
          </a:p>
          <a:p>
            <a:pPr marL="335280" indent="-229235">
              <a:lnSpc>
                <a:spcPts val="157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45">
                <a:latin typeface="Times New Roman"/>
                <a:cs typeface="Times New Roman"/>
              </a:rPr>
              <a:t>Maven </a:t>
            </a:r>
            <a:r>
              <a:rPr dirty="0" sz="1000" spc="-40">
                <a:latin typeface="Times New Roman"/>
                <a:cs typeface="Times New Roman"/>
              </a:rPr>
              <a:t>(Build </a:t>
            </a:r>
            <a:r>
              <a:rPr dirty="0" sz="1000" spc="-15">
                <a:latin typeface="Times New Roman"/>
                <a:cs typeface="Times New Roman"/>
              </a:rPr>
              <a:t>automation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tool)</a:t>
            </a:r>
            <a:endParaRPr sz="1000">
              <a:latin typeface="Times New Roman"/>
              <a:cs typeface="Times New Roman"/>
            </a:endParaRPr>
          </a:p>
          <a:p>
            <a:pPr marL="335280" indent="-229235">
              <a:lnSpc>
                <a:spcPts val="158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30">
                <a:latin typeface="Times New Roman"/>
                <a:cs typeface="Times New Roman"/>
              </a:rPr>
              <a:t>Junit </a:t>
            </a:r>
            <a:r>
              <a:rPr dirty="0" sz="1000" spc="-25">
                <a:latin typeface="Times New Roman"/>
                <a:cs typeface="Times New Roman"/>
              </a:rPr>
              <a:t>(Testing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frameworks)</a:t>
            </a:r>
            <a:endParaRPr sz="1000">
              <a:latin typeface="Times New Roman"/>
              <a:cs typeface="Times New Roman"/>
            </a:endParaRPr>
          </a:p>
          <a:p>
            <a:pPr marL="335280" indent="-229235">
              <a:lnSpc>
                <a:spcPts val="158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90">
                <a:latin typeface="Times New Roman"/>
                <a:cs typeface="Times New Roman"/>
              </a:rPr>
              <a:t>AWS </a:t>
            </a:r>
            <a:r>
              <a:rPr dirty="0" sz="1000" spc="-25">
                <a:latin typeface="Times New Roman"/>
                <a:cs typeface="Times New Roman"/>
              </a:rPr>
              <a:t>(Cloud</a:t>
            </a:r>
            <a:r>
              <a:rPr dirty="0" sz="1000" spc="-15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computing)</a:t>
            </a:r>
            <a:endParaRPr sz="1000">
              <a:latin typeface="Times New Roman"/>
              <a:cs typeface="Times New Roman"/>
            </a:endParaRPr>
          </a:p>
          <a:p>
            <a:pPr marL="335280" marR="620395" indent="-228600">
              <a:lnSpc>
                <a:spcPct val="95300"/>
              </a:lnSpc>
              <a:spcBef>
                <a:spcPts val="30"/>
              </a:spcBef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40">
                <a:latin typeface="Times New Roman"/>
                <a:cs typeface="Times New Roman"/>
              </a:rPr>
              <a:t>Ansible </a:t>
            </a:r>
            <a:r>
              <a:rPr dirty="0" sz="1000" spc="-20">
                <a:latin typeface="Times New Roman"/>
                <a:cs typeface="Times New Roman"/>
              </a:rPr>
              <a:t>(Automation, configuration </a:t>
            </a:r>
            <a:r>
              <a:rPr dirty="0" sz="1000" spc="-50">
                <a:latin typeface="Times New Roman"/>
                <a:cs typeface="Times New Roman"/>
              </a:rPr>
              <a:t>&amp;  </a:t>
            </a:r>
            <a:r>
              <a:rPr dirty="0" sz="1000" spc="-20">
                <a:latin typeface="Times New Roman"/>
                <a:cs typeface="Times New Roman"/>
              </a:rPr>
              <a:t>management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tool)</a:t>
            </a:r>
            <a:endParaRPr sz="1000">
              <a:latin typeface="Times New Roman"/>
              <a:cs typeface="Times New Roman"/>
            </a:endParaRPr>
          </a:p>
          <a:p>
            <a:pPr marL="335280" indent="-229235">
              <a:lnSpc>
                <a:spcPts val="150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15">
                <a:latin typeface="Times New Roman"/>
                <a:cs typeface="Times New Roman"/>
              </a:rPr>
              <a:t>Dockers, Kubernetes </a:t>
            </a:r>
            <a:r>
              <a:rPr dirty="0" sz="1400" spc="-70">
                <a:latin typeface="Times New Roman"/>
                <a:cs typeface="Times New Roman"/>
              </a:rPr>
              <a:t>&amp; </a:t>
            </a:r>
            <a:r>
              <a:rPr dirty="0" sz="1400" spc="-40">
                <a:latin typeface="Times New Roman"/>
                <a:cs typeface="Times New Roman"/>
              </a:rPr>
              <a:t>Jenkins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marL="335280">
              <a:lnSpc>
                <a:spcPts val="1570"/>
              </a:lnSpc>
            </a:pPr>
            <a:r>
              <a:rPr dirty="0" sz="1400" spc="5">
                <a:latin typeface="Times New Roman"/>
                <a:cs typeface="Times New Roman"/>
              </a:rPr>
              <a:t>CICD </a:t>
            </a:r>
            <a:r>
              <a:rPr dirty="0" sz="1400" spc="-35">
                <a:latin typeface="Times New Roman"/>
                <a:cs typeface="Times New Roman"/>
              </a:rPr>
              <a:t>pipeline </a:t>
            </a:r>
            <a:r>
              <a:rPr dirty="0" sz="1000" spc="-15">
                <a:latin typeface="Times New Roman"/>
                <a:cs typeface="Times New Roman"/>
              </a:rPr>
              <a:t>(Deployment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Automations)</a:t>
            </a:r>
            <a:endParaRPr sz="1000">
              <a:latin typeface="Times New Roman"/>
              <a:cs typeface="Times New Roman"/>
            </a:endParaRPr>
          </a:p>
          <a:p>
            <a:pPr marL="335280" indent="-229235">
              <a:lnSpc>
                <a:spcPts val="1630"/>
              </a:lnSpc>
              <a:buSzPct val="85714"/>
              <a:buFont typeface="Wingdings"/>
              <a:buChar char=""/>
              <a:tabLst>
                <a:tab pos="335915" algn="l"/>
              </a:tabLst>
            </a:pPr>
            <a:r>
              <a:rPr dirty="0" sz="1400" spc="-40">
                <a:latin typeface="Times New Roman"/>
                <a:cs typeface="Times New Roman"/>
              </a:rPr>
              <a:t>Bash </a:t>
            </a:r>
            <a:r>
              <a:rPr dirty="0" sz="1400" spc="-25">
                <a:latin typeface="Times New Roman"/>
                <a:cs typeface="Times New Roman"/>
              </a:rPr>
              <a:t>script, </a:t>
            </a:r>
            <a:r>
              <a:rPr dirty="0" sz="1400" spc="-10">
                <a:latin typeface="Times New Roman"/>
                <a:cs typeface="Times New Roman"/>
              </a:rPr>
              <a:t>Groovy </a:t>
            </a:r>
            <a:r>
              <a:rPr dirty="0" sz="1400" spc="-25">
                <a:latin typeface="Times New Roman"/>
                <a:cs typeface="Times New Roman"/>
              </a:rPr>
              <a:t>script,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Times New Roman"/>
                <a:cs typeface="Times New Roman"/>
              </a:rPr>
              <a:t>XML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77832" y="4498812"/>
            <a:ext cx="3121660" cy="4654550"/>
            <a:chOff x="4277832" y="4498812"/>
            <a:chExt cx="3121660" cy="4654550"/>
          </a:xfrm>
        </p:grpSpPr>
        <p:sp>
          <p:nvSpPr>
            <p:cNvPr id="15" name="object 15"/>
            <p:cNvSpPr/>
            <p:nvPr/>
          </p:nvSpPr>
          <p:spPr>
            <a:xfrm>
              <a:off x="4277832" y="4498812"/>
              <a:ext cx="3121222" cy="46543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56099" y="4592319"/>
              <a:ext cx="2970529" cy="44646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448809" y="4484369"/>
            <a:ext cx="2719705" cy="66294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5"/>
              </a:spcBef>
            </a:pPr>
            <a:r>
              <a:rPr dirty="0" sz="1800" spc="-10" b="1">
                <a:solidFill>
                  <a:srgbClr val="A40020"/>
                </a:solidFill>
                <a:latin typeface="Times New Roman"/>
                <a:cs typeface="Times New Roman"/>
              </a:rPr>
              <a:t>ADVANCE</a:t>
            </a:r>
            <a:r>
              <a:rPr dirty="0" sz="1800" spc="-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A40020"/>
                </a:solidFill>
                <a:latin typeface="Times New Roman"/>
                <a:cs typeface="Times New Roman"/>
              </a:rPr>
              <a:t>COURSE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1100" spc="-85" b="1">
                <a:latin typeface="Times New Roman"/>
                <a:cs typeface="Times New Roman"/>
              </a:rPr>
              <a:t>JAVA </a:t>
            </a:r>
            <a:r>
              <a:rPr dirty="0" sz="1100" spc="-5" b="1">
                <a:latin typeface="Times New Roman"/>
                <a:cs typeface="Times New Roman"/>
              </a:rPr>
              <a:t>FULL </a:t>
            </a:r>
            <a:r>
              <a:rPr dirty="0" sz="1100" spc="-55" b="1">
                <a:latin typeface="Times New Roman"/>
                <a:cs typeface="Times New Roman"/>
              </a:rPr>
              <a:t>STACK </a:t>
            </a:r>
            <a:r>
              <a:rPr dirty="0" sz="1100" b="1">
                <a:latin typeface="Times New Roman"/>
                <a:cs typeface="Times New Roman"/>
              </a:rPr>
              <a:t>WITH </a:t>
            </a:r>
            <a:r>
              <a:rPr dirty="0" sz="1100" spc="-15" b="1">
                <a:latin typeface="Times New Roman"/>
                <a:cs typeface="Times New Roman"/>
              </a:rPr>
              <a:t>LIVE</a:t>
            </a:r>
            <a:r>
              <a:rPr dirty="0" sz="1100" spc="-12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573651" y="5249648"/>
          <a:ext cx="2411730" cy="169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55"/>
                <a:gridCol w="1146809"/>
              </a:tblGrid>
              <a:tr h="182637">
                <a:tc>
                  <a:txBody>
                    <a:bodyPr/>
                    <a:lstStyle/>
                    <a:p>
                      <a:pPr algn="ctr" marR="41910">
                        <a:lnSpc>
                          <a:spcPts val="1275"/>
                        </a:lnSpc>
                      </a:pPr>
                      <a:r>
                        <a:rPr dirty="0" sz="1200" spc="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FRONTEND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5880">
                        <a:lnSpc>
                          <a:spcPts val="127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BACKEND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3588">
                <a:tc>
                  <a:txBody>
                    <a:bodyPr/>
                    <a:lstStyle/>
                    <a:p>
                      <a:pPr algn="ctr" marR="44450">
                        <a:lnSpc>
                          <a:spcPts val="1255"/>
                        </a:lnSpc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HTML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255"/>
                        </a:lnSpc>
                      </a:pP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Java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910">
                <a:tc>
                  <a:txBody>
                    <a:bodyPr/>
                    <a:lstStyle/>
                    <a:p>
                      <a:pPr algn="ctr" marR="45085">
                        <a:lnSpc>
                          <a:spcPts val="1210"/>
                        </a:lnSpc>
                      </a:pPr>
                      <a:r>
                        <a:rPr dirty="0" sz="1100" spc="-75">
                          <a:latin typeface="Times New Roman"/>
                          <a:cs typeface="Times New Roman"/>
                        </a:rPr>
                        <a:t>CSS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210"/>
                        </a:lnSpc>
                      </a:pP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SQL 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PLSQL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910">
                <a:tc>
                  <a:txBody>
                    <a:bodyPr/>
                    <a:lstStyle/>
                    <a:p>
                      <a:pPr algn="ctr" marR="45085">
                        <a:lnSpc>
                          <a:spcPts val="1220"/>
                        </a:lnSpc>
                      </a:pP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SASS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1220"/>
                        </a:lnSpc>
                      </a:pP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Advance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Java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7503">
                <a:tc>
                  <a:txBody>
                    <a:bodyPr/>
                    <a:lstStyle/>
                    <a:p>
                      <a:pPr algn="ctr" marR="48260">
                        <a:lnSpc>
                          <a:spcPts val="1210"/>
                        </a:lnSpc>
                      </a:pP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JavaScript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ts val="1210"/>
                        </a:lnSpc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Hibernate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7945">
                <a:tc>
                  <a:txBody>
                    <a:bodyPr/>
                    <a:lstStyle/>
                    <a:p>
                      <a:pPr algn="ctr" marR="42545">
                        <a:lnSpc>
                          <a:spcPts val="1210"/>
                        </a:lnSpc>
                      </a:pP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ECMAScript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ts val="1210"/>
                        </a:lnSpc>
                      </a:pP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Spring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MVC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9058">
                <a:tc>
                  <a:txBody>
                    <a:bodyPr/>
                    <a:lstStyle/>
                    <a:p>
                      <a:pPr algn="ctr" marR="48260">
                        <a:lnSpc>
                          <a:spcPts val="1210"/>
                        </a:lnSpc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Bootstrap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ts val="1210"/>
                        </a:lnSpc>
                      </a:pP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Spring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Boot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909">
                <a:tc>
                  <a:txBody>
                    <a:bodyPr/>
                    <a:lstStyle/>
                    <a:p>
                      <a:pPr algn="ctr" marR="47625">
                        <a:lnSpc>
                          <a:spcPts val="1220"/>
                        </a:lnSpc>
                      </a:pP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React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80">
                          <a:latin typeface="Times New Roman"/>
                          <a:cs typeface="Times New Roman"/>
                        </a:rPr>
                        <a:t>JS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ts val="1220"/>
                        </a:lnSpc>
                      </a:pP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Spring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IOC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6306">
                <a:tc>
                  <a:txBody>
                    <a:bodyPr/>
                    <a:lstStyle/>
                    <a:p>
                      <a:pPr algn="ctr" marR="45085">
                        <a:lnSpc>
                          <a:spcPts val="1210"/>
                        </a:lnSpc>
                      </a:pP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React 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Material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ts val="1210"/>
                        </a:lnSpc>
                      </a:pP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Services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131">
                <a:tc gridSpan="2">
                  <a:txBody>
                    <a:bodyPr/>
                    <a:lstStyle/>
                    <a:p>
                      <a:pPr marL="321945">
                        <a:lnSpc>
                          <a:spcPts val="1170"/>
                        </a:lnSpc>
                      </a:pPr>
                      <a:r>
                        <a:rPr dirty="0" sz="11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Full 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Stack 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Corporate</a:t>
                      </a:r>
                      <a:r>
                        <a:rPr dirty="0" sz="1100" spc="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Projects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448809" y="6989190"/>
            <a:ext cx="21170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0" b="1">
                <a:latin typeface="Times New Roman"/>
                <a:cs typeface="Times New Roman"/>
              </a:rPr>
              <a:t>DEVELOPMENT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TOOLS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1144" y="7197343"/>
            <a:ext cx="979805" cy="1804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142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Git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5">
                <a:latin typeface="Times New Roman"/>
                <a:cs typeface="Times New Roman"/>
              </a:rPr>
              <a:t>GitHub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9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25">
                <a:latin typeface="Times New Roman"/>
                <a:cs typeface="Times New Roman"/>
              </a:rPr>
              <a:t>Bitbucket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9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30">
                <a:latin typeface="Times New Roman"/>
                <a:cs typeface="Times New Roman"/>
              </a:rPr>
              <a:t>Jenkins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40">
                <a:latin typeface="Times New Roman"/>
                <a:cs typeface="Times New Roman"/>
              </a:rPr>
              <a:t>Maven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Tool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9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Postman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9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25">
                <a:latin typeface="Times New Roman"/>
                <a:cs typeface="Times New Roman"/>
              </a:rPr>
              <a:t>Junit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35">
                <a:latin typeface="Times New Roman"/>
                <a:cs typeface="Times New Roman"/>
              </a:rPr>
              <a:t>VScode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10"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2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25">
                <a:latin typeface="Times New Roman"/>
                <a:cs typeface="Times New Roman"/>
              </a:rPr>
              <a:t>Eclipse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9960" y="9177019"/>
            <a:ext cx="6482588" cy="11968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79500" y="9253219"/>
            <a:ext cx="6228080" cy="1048385"/>
          </a:xfrm>
          <a:prstGeom prst="rect">
            <a:avLst/>
          </a:prstGeom>
          <a:solidFill>
            <a:srgbClr val="F7F3E1"/>
          </a:solidFill>
        </p:spPr>
        <p:txBody>
          <a:bodyPr wrap="square" lIns="0" tIns="27305" rIns="0" bIns="0" rtlCol="0" vert="horz">
            <a:spAutoFit/>
          </a:bodyPr>
          <a:lstStyle/>
          <a:p>
            <a:pPr algn="ctr" marR="55244">
              <a:lnSpc>
                <a:spcPts val="2130"/>
              </a:lnSpc>
              <a:spcBef>
                <a:spcPts val="215"/>
              </a:spcBef>
            </a:pPr>
            <a:r>
              <a:rPr dirty="0" sz="1800" spc="-135" b="1">
                <a:solidFill>
                  <a:srgbClr val="A40020"/>
                </a:solidFill>
                <a:latin typeface="Times New Roman"/>
                <a:cs typeface="Times New Roman"/>
              </a:rPr>
              <a:t>AWS </a:t>
            </a:r>
            <a:r>
              <a:rPr dirty="0" sz="1800" spc="5" b="1">
                <a:solidFill>
                  <a:srgbClr val="A40020"/>
                </a:solidFill>
                <a:latin typeface="Times New Roman"/>
                <a:cs typeface="Times New Roman"/>
              </a:rPr>
              <a:t>CLOUD</a:t>
            </a:r>
            <a:r>
              <a:rPr dirty="0" sz="1800" spc="-18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1800" spc="10" b="1">
                <a:solidFill>
                  <a:srgbClr val="A40020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  <a:p>
            <a:pPr marL="467995" indent="-229235">
              <a:lnSpc>
                <a:spcPts val="1600"/>
              </a:lnSpc>
              <a:buSzPct val="85714"/>
              <a:buFont typeface="Wingdings"/>
              <a:buChar char=""/>
              <a:tabLst>
                <a:tab pos="467995" algn="l"/>
              </a:tabLst>
            </a:pPr>
            <a:r>
              <a:rPr dirty="0" sz="1400" spc="-30">
                <a:latin typeface="Times New Roman"/>
                <a:cs typeface="Times New Roman"/>
              </a:rPr>
              <a:t>Version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controls</a:t>
            </a:r>
            <a:endParaRPr sz="1400">
              <a:latin typeface="Times New Roman"/>
              <a:cs typeface="Times New Roman"/>
            </a:endParaRPr>
          </a:p>
          <a:p>
            <a:pPr marL="467995" indent="-229235">
              <a:lnSpc>
                <a:spcPts val="1570"/>
              </a:lnSpc>
              <a:buSzPct val="85714"/>
              <a:buFont typeface="Wingdings"/>
              <a:buChar char=""/>
              <a:tabLst>
                <a:tab pos="467995" algn="l"/>
              </a:tabLst>
            </a:pPr>
            <a:r>
              <a:rPr dirty="0" sz="1400" spc="-40">
                <a:latin typeface="Times New Roman"/>
                <a:cs typeface="Times New Roman"/>
              </a:rPr>
              <a:t>Linux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commands</a:t>
            </a:r>
            <a:endParaRPr sz="1400">
              <a:latin typeface="Times New Roman"/>
              <a:cs typeface="Times New Roman"/>
            </a:endParaRPr>
          </a:p>
          <a:p>
            <a:pPr marL="467995" indent="-229235">
              <a:lnSpc>
                <a:spcPts val="1620"/>
              </a:lnSpc>
              <a:buSzPct val="85714"/>
              <a:buFont typeface="Wingdings"/>
              <a:buChar char=""/>
              <a:tabLst>
                <a:tab pos="467995" algn="l"/>
              </a:tabLst>
            </a:pPr>
            <a:r>
              <a:rPr dirty="0" sz="1400" spc="-40">
                <a:latin typeface="Times New Roman"/>
                <a:cs typeface="Times New Roman"/>
              </a:rPr>
              <a:t>Jenkins, </a:t>
            </a:r>
            <a:r>
              <a:rPr dirty="0" sz="1400" spc="-15">
                <a:latin typeface="Times New Roman"/>
                <a:cs typeface="Times New Roman"/>
              </a:rPr>
              <a:t>Dockers, Kubernetes </a:t>
            </a:r>
            <a:r>
              <a:rPr dirty="0" sz="1400" spc="65">
                <a:latin typeface="Times New Roman"/>
                <a:cs typeface="Times New Roman"/>
              </a:rPr>
              <a:t>s/w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tools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023" y="188594"/>
            <a:ext cx="782320" cy="10294620"/>
            <a:chOff x="238023" y="188594"/>
            <a:chExt cx="782320" cy="10294620"/>
          </a:xfrm>
        </p:grpSpPr>
        <p:sp>
          <p:nvSpPr>
            <p:cNvPr id="3" name="object 3"/>
            <p:cNvSpPr/>
            <p:nvPr/>
          </p:nvSpPr>
          <p:spPr>
            <a:xfrm>
              <a:off x="238023" y="188594"/>
              <a:ext cx="690880" cy="10249535"/>
            </a:xfrm>
            <a:custGeom>
              <a:avLst/>
              <a:gdLst/>
              <a:ahLst/>
              <a:cxnLst/>
              <a:rect l="l" t="t" r="r" b="b"/>
              <a:pathLst>
                <a:path w="690880" h="10249535">
                  <a:moveTo>
                    <a:pt x="690753" y="0"/>
                  </a:moveTo>
                  <a:lnTo>
                    <a:pt x="0" y="0"/>
                  </a:lnTo>
                  <a:lnTo>
                    <a:pt x="0" y="10249522"/>
                  </a:lnTo>
                  <a:lnTo>
                    <a:pt x="690753" y="10249522"/>
                  </a:lnTo>
                  <a:lnTo>
                    <a:pt x="690407" y="10117636"/>
                  </a:lnTo>
                  <a:lnTo>
                    <a:pt x="689390" y="9990099"/>
                  </a:lnTo>
                  <a:lnTo>
                    <a:pt x="687736" y="9866702"/>
                  </a:lnTo>
                  <a:lnTo>
                    <a:pt x="685474" y="9747240"/>
                  </a:lnTo>
                  <a:lnTo>
                    <a:pt x="682638" y="9631504"/>
                  </a:lnTo>
                  <a:lnTo>
                    <a:pt x="679259" y="9519288"/>
                  </a:lnTo>
                  <a:lnTo>
                    <a:pt x="675370" y="9410385"/>
                  </a:lnTo>
                  <a:lnTo>
                    <a:pt x="671001" y="9304587"/>
                  </a:lnTo>
                  <a:lnTo>
                    <a:pt x="666186" y="9201688"/>
                  </a:lnTo>
                  <a:lnTo>
                    <a:pt x="660955" y="9101481"/>
                  </a:lnTo>
                  <a:lnTo>
                    <a:pt x="652401" y="8955764"/>
                  </a:lnTo>
                  <a:lnTo>
                    <a:pt x="643092" y="8814938"/>
                  </a:lnTo>
                  <a:lnTo>
                    <a:pt x="633138" y="8678305"/>
                  </a:lnTo>
                  <a:lnTo>
                    <a:pt x="622644" y="8545166"/>
                  </a:lnTo>
                  <a:lnTo>
                    <a:pt x="604250" y="8329134"/>
                  </a:lnTo>
                  <a:lnTo>
                    <a:pt x="562027" y="7865251"/>
                  </a:lnTo>
                  <a:lnTo>
                    <a:pt x="535829" y="7565704"/>
                  </a:lnTo>
                  <a:lnTo>
                    <a:pt x="521736" y="7388840"/>
                  </a:lnTo>
                  <a:lnTo>
                    <a:pt x="511781" y="7252207"/>
                  </a:lnTo>
                  <a:lnTo>
                    <a:pt x="502473" y="7111381"/>
                  </a:lnTo>
                  <a:lnTo>
                    <a:pt x="493919" y="6965663"/>
                  </a:lnTo>
                  <a:lnTo>
                    <a:pt x="488688" y="6865455"/>
                  </a:lnTo>
                  <a:lnTo>
                    <a:pt x="483873" y="6762556"/>
                  </a:lnTo>
                  <a:lnTo>
                    <a:pt x="479504" y="6656758"/>
                  </a:lnTo>
                  <a:lnTo>
                    <a:pt x="475614" y="6547854"/>
                  </a:lnTo>
                  <a:lnTo>
                    <a:pt x="472236" y="6435637"/>
                  </a:lnTo>
                  <a:lnTo>
                    <a:pt x="469399" y="6319901"/>
                  </a:lnTo>
                  <a:lnTo>
                    <a:pt x="467138" y="6200437"/>
                  </a:lnTo>
                  <a:lnTo>
                    <a:pt x="465483" y="6077040"/>
                  </a:lnTo>
                  <a:lnTo>
                    <a:pt x="464467" y="5949502"/>
                  </a:lnTo>
                  <a:lnTo>
                    <a:pt x="464121" y="5817616"/>
                  </a:lnTo>
                  <a:lnTo>
                    <a:pt x="464576" y="5701242"/>
                  </a:lnTo>
                  <a:lnTo>
                    <a:pt x="465907" y="5579181"/>
                  </a:lnTo>
                  <a:lnTo>
                    <a:pt x="468964" y="5408126"/>
                  </a:lnTo>
                  <a:lnTo>
                    <a:pt x="473380" y="5228258"/>
                  </a:lnTo>
                  <a:lnTo>
                    <a:pt x="480636" y="4992161"/>
                  </a:lnTo>
                  <a:lnTo>
                    <a:pt x="489613" y="4744903"/>
                  </a:lnTo>
                  <a:lnTo>
                    <a:pt x="504647" y="4382752"/>
                  </a:lnTo>
                  <a:lnTo>
                    <a:pt x="527303" y="3895560"/>
                  </a:lnTo>
                  <a:lnTo>
                    <a:pt x="608130" y="2312779"/>
                  </a:lnTo>
                  <a:lnTo>
                    <a:pt x="645477" y="1541275"/>
                  </a:lnTo>
                  <a:lnTo>
                    <a:pt x="663278" y="1123375"/>
                  </a:lnTo>
                  <a:lnTo>
                    <a:pt x="674238" y="825454"/>
                  </a:lnTo>
                  <a:lnTo>
                    <a:pt x="681494" y="589357"/>
                  </a:lnTo>
                  <a:lnTo>
                    <a:pt x="685910" y="409489"/>
                  </a:lnTo>
                  <a:lnTo>
                    <a:pt x="688966" y="238434"/>
                  </a:lnTo>
                  <a:lnTo>
                    <a:pt x="690298" y="116373"/>
                  </a:lnTo>
                  <a:lnTo>
                    <a:pt x="690753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0476" y="188594"/>
              <a:ext cx="709676" cy="10294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461584" y="2201440"/>
            <a:ext cx="5468991" cy="778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9153" y="292480"/>
            <a:ext cx="5614035" cy="1148080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410335" marR="5080" indent="-1398270">
              <a:lnSpc>
                <a:spcPts val="4280"/>
              </a:lnSpc>
              <a:spcBef>
                <a:spcPts val="475"/>
              </a:spcBef>
            </a:pPr>
            <a:r>
              <a:rPr dirty="0" sz="3800" spc="20"/>
              <a:t>PLACEMENT</a:t>
            </a:r>
            <a:r>
              <a:rPr dirty="0" sz="3800" spc="-45"/>
              <a:t> </a:t>
            </a:r>
            <a:r>
              <a:rPr dirty="0" sz="3800" spc="20"/>
              <a:t>RELATED  </a:t>
            </a:r>
            <a:r>
              <a:rPr dirty="0" sz="3800" spc="-45"/>
              <a:t>ACTIVITIES</a:t>
            </a:r>
            <a:endParaRPr sz="3800"/>
          </a:p>
        </p:txBody>
      </p:sp>
      <p:sp>
        <p:nvSpPr>
          <p:cNvPr id="7" name="object 7"/>
          <p:cNvSpPr/>
          <p:nvPr/>
        </p:nvSpPr>
        <p:spPr>
          <a:xfrm>
            <a:off x="2273300" y="2319019"/>
            <a:ext cx="1270000" cy="1303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07659" y="2377439"/>
            <a:ext cx="1252219" cy="1188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9020" y="4516119"/>
            <a:ext cx="1188720" cy="1061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80659" y="4343400"/>
            <a:ext cx="1511299" cy="1414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19020" y="6471919"/>
            <a:ext cx="1188720" cy="13182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73700" y="6565900"/>
            <a:ext cx="1125220" cy="1125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59660" y="8511540"/>
            <a:ext cx="1107439" cy="139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76375" y="2319019"/>
          <a:ext cx="5442585" cy="758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2054860"/>
                <a:gridCol w="1011555"/>
                <a:gridCol w="1771014"/>
              </a:tblGrid>
              <a:tr h="1663700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4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66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4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66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32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4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algn="r" marR="125095">
                        <a:lnSpc>
                          <a:spcPct val="100000"/>
                        </a:lnSpc>
                      </a:pPr>
                      <a:r>
                        <a:rPr dirty="0" sz="4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3580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40"/>
                        </a:spcBef>
                      </a:pPr>
                      <a:r>
                        <a:rPr dirty="0" sz="4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92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4640"/>
                        </a:spcBef>
                      </a:pPr>
                      <a:r>
                        <a:rPr dirty="0" sz="4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92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4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algn="r" marR="125095">
                        <a:lnSpc>
                          <a:spcPct val="100000"/>
                        </a:lnSpc>
                      </a:pPr>
                      <a:r>
                        <a:rPr dirty="0" sz="4800" b="1">
                          <a:solidFill>
                            <a:srgbClr val="A4002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473700" y="8671559"/>
            <a:ext cx="1125220" cy="10769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483" y="192404"/>
            <a:ext cx="782320" cy="10294620"/>
            <a:chOff x="235483" y="192404"/>
            <a:chExt cx="782320" cy="10294620"/>
          </a:xfrm>
        </p:grpSpPr>
        <p:sp>
          <p:nvSpPr>
            <p:cNvPr id="3" name="object 3"/>
            <p:cNvSpPr/>
            <p:nvPr/>
          </p:nvSpPr>
          <p:spPr>
            <a:xfrm>
              <a:off x="235483" y="192404"/>
              <a:ext cx="690880" cy="10249535"/>
            </a:xfrm>
            <a:custGeom>
              <a:avLst/>
              <a:gdLst/>
              <a:ahLst/>
              <a:cxnLst/>
              <a:rect l="l" t="t" r="r" b="b"/>
              <a:pathLst>
                <a:path w="690880" h="10249535">
                  <a:moveTo>
                    <a:pt x="690753" y="0"/>
                  </a:moveTo>
                  <a:lnTo>
                    <a:pt x="0" y="0"/>
                  </a:lnTo>
                  <a:lnTo>
                    <a:pt x="0" y="10249522"/>
                  </a:lnTo>
                  <a:lnTo>
                    <a:pt x="690753" y="10249522"/>
                  </a:lnTo>
                  <a:lnTo>
                    <a:pt x="690407" y="10117636"/>
                  </a:lnTo>
                  <a:lnTo>
                    <a:pt x="689392" y="9990099"/>
                  </a:lnTo>
                  <a:lnTo>
                    <a:pt x="687738" y="9866702"/>
                  </a:lnTo>
                  <a:lnTo>
                    <a:pt x="685477" y="9747240"/>
                  </a:lnTo>
                  <a:lnTo>
                    <a:pt x="682642" y="9631504"/>
                  </a:lnTo>
                  <a:lnTo>
                    <a:pt x="679264" y="9519288"/>
                  </a:lnTo>
                  <a:lnTo>
                    <a:pt x="675375" y="9410385"/>
                  </a:lnTo>
                  <a:lnTo>
                    <a:pt x="671007" y="9304587"/>
                  </a:lnTo>
                  <a:lnTo>
                    <a:pt x="666192" y="9201688"/>
                  </a:lnTo>
                  <a:lnTo>
                    <a:pt x="660962" y="9101481"/>
                  </a:lnTo>
                  <a:lnTo>
                    <a:pt x="652408" y="8955764"/>
                  </a:lnTo>
                  <a:lnTo>
                    <a:pt x="643101" y="8814938"/>
                  </a:lnTo>
                  <a:lnTo>
                    <a:pt x="633146" y="8678305"/>
                  </a:lnTo>
                  <a:lnTo>
                    <a:pt x="622653" y="8545166"/>
                  </a:lnTo>
                  <a:lnTo>
                    <a:pt x="604260" y="8329134"/>
                  </a:lnTo>
                  <a:lnTo>
                    <a:pt x="562039" y="7865251"/>
                  </a:lnTo>
                  <a:lnTo>
                    <a:pt x="535841" y="7565704"/>
                  </a:lnTo>
                  <a:lnTo>
                    <a:pt x="521748" y="7388840"/>
                  </a:lnTo>
                  <a:lnTo>
                    <a:pt x="511793" y="7252207"/>
                  </a:lnTo>
                  <a:lnTo>
                    <a:pt x="502485" y="7111381"/>
                  </a:lnTo>
                  <a:lnTo>
                    <a:pt x="493931" y="6965663"/>
                  </a:lnTo>
                  <a:lnTo>
                    <a:pt x="488701" y="6865455"/>
                  </a:lnTo>
                  <a:lnTo>
                    <a:pt x="483885" y="6762556"/>
                  </a:lnTo>
                  <a:lnTo>
                    <a:pt x="479517" y="6656758"/>
                  </a:lnTo>
                  <a:lnTo>
                    <a:pt x="475627" y="6547854"/>
                  </a:lnTo>
                  <a:lnTo>
                    <a:pt x="472248" y="6435637"/>
                  </a:lnTo>
                  <a:lnTo>
                    <a:pt x="469412" y="6319901"/>
                  </a:lnTo>
                  <a:lnTo>
                    <a:pt x="467151" y="6200437"/>
                  </a:lnTo>
                  <a:lnTo>
                    <a:pt x="465496" y="6077040"/>
                  </a:lnTo>
                  <a:lnTo>
                    <a:pt x="464480" y="5949502"/>
                  </a:lnTo>
                  <a:lnTo>
                    <a:pt x="464134" y="5817616"/>
                  </a:lnTo>
                  <a:lnTo>
                    <a:pt x="464588" y="5701242"/>
                  </a:lnTo>
                  <a:lnTo>
                    <a:pt x="465920" y="5579181"/>
                  </a:lnTo>
                  <a:lnTo>
                    <a:pt x="468977" y="5408126"/>
                  </a:lnTo>
                  <a:lnTo>
                    <a:pt x="473392" y="5228258"/>
                  </a:lnTo>
                  <a:lnTo>
                    <a:pt x="480648" y="4992161"/>
                  </a:lnTo>
                  <a:lnTo>
                    <a:pt x="489626" y="4744903"/>
                  </a:lnTo>
                  <a:lnTo>
                    <a:pt x="504660" y="4382752"/>
                  </a:lnTo>
                  <a:lnTo>
                    <a:pt x="527315" y="3895560"/>
                  </a:lnTo>
                  <a:lnTo>
                    <a:pt x="608140" y="2312779"/>
                  </a:lnTo>
                  <a:lnTo>
                    <a:pt x="645486" y="1541275"/>
                  </a:lnTo>
                  <a:lnTo>
                    <a:pt x="663285" y="1123375"/>
                  </a:lnTo>
                  <a:lnTo>
                    <a:pt x="674243" y="825454"/>
                  </a:lnTo>
                  <a:lnTo>
                    <a:pt x="681498" y="589357"/>
                  </a:lnTo>
                  <a:lnTo>
                    <a:pt x="685913" y="409489"/>
                  </a:lnTo>
                  <a:lnTo>
                    <a:pt x="688968" y="238434"/>
                  </a:lnTo>
                  <a:lnTo>
                    <a:pt x="690299" y="116373"/>
                  </a:lnTo>
                  <a:lnTo>
                    <a:pt x="690753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7936" y="192404"/>
              <a:ext cx="709676" cy="10294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350727" y="1691423"/>
            <a:ext cx="3685624" cy="7636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8635" y="434593"/>
            <a:ext cx="4766310" cy="1090295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673100" marR="5080" indent="-660400">
              <a:lnSpc>
                <a:spcPts val="4060"/>
              </a:lnSpc>
              <a:spcBef>
                <a:spcPts val="450"/>
              </a:spcBef>
            </a:pPr>
            <a:r>
              <a:rPr dirty="0" sz="3600" spc="50"/>
              <a:t>NOVEMBER</a:t>
            </a:r>
            <a:r>
              <a:rPr dirty="0" sz="3600" spc="-80"/>
              <a:t> </a:t>
            </a:r>
            <a:r>
              <a:rPr dirty="0" sz="3600" spc="155"/>
              <a:t>MONTH  </a:t>
            </a:r>
            <a:r>
              <a:rPr dirty="0" sz="3600" spc="75"/>
              <a:t>NEW</a:t>
            </a:r>
            <a:r>
              <a:rPr dirty="0" sz="3600" spc="-10"/>
              <a:t> </a:t>
            </a:r>
            <a:r>
              <a:rPr dirty="0" sz="3600" spc="-5"/>
              <a:t>BATCHES</a:t>
            </a:r>
            <a:endParaRPr sz="36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6</a:t>
            </a:fld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4676" y="1710635"/>
          <a:ext cx="3034029" cy="292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435"/>
                <a:gridCol w="1457325"/>
              </a:tblGrid>
              <a:tr h="282699">
                <a:tc gridSpan="2">
                  <a:txBody>
                    <a:bodyPr/>
                    <a:lstStyle/>
                    <a:p>
                      <a:pPr marL="965200">
                        <a:lnSpc>
                          <a:spcPts val="1914"/>
                        </a:lnSpc>
                      </a:pPr>
                      <a:r>
                        <a:rPr dirty="0" sz="1800" spc="-55" b="1">
                          <a:latin typeface="Times New Roman"/>
                          <a:cs typeface="Times New Roman"/>
                        </a:rPr>
                        <a:t>WEEKDAY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1075">
                <a:tc>
                  <a:txBody>
                    <a:bodyPr/>
                    <a:lstStyle/>
                    <a:p>
                      <a:pPr algn="ctr" marR="311150">
                        <a:lnSpc>
                          <a:spcPts val="2110"/>
                        </a:lnSpc>
                      </a:pPr>
                      <a:r>
                        <a:rPr dirty="0" sz="1800" spc="15" b="1"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6390">
                        <a:lnSpc>
                          <a:spcPts val="2110"/>
                        </a:lnSpc>
                      </a:pPr>
                      <a:r>
                        <a:rPr dirty="0" sz="1800" spc="20" b="1">
                          <a:latin typeface="Times New Roman"/>
                          <a:cs typeface="Times New Roman"/>
                        </a:rPr>
                        <a:t>TIME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640">
                <a:tc>
                  <a:txBody>
                    <a:bodyPr/>
                    <a:lstStyle/>
                    <a:p>
                      <a:pPr algn="ctr" marR="31496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03-11-2022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131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11:30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639">
                <a:tc>
                  <a:txBody>
                    <a:bodyPr/>
                    <a:lstStyle/>
                    <a:p>
                      <a:pPr algn="ctr" marR="31496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07-11-2022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131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11:30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503">
                <a:tc>
                  <a:txBody>
                    <a:bodyPr/>
                    <a:lstStyle/>
                    <a:p>
                      <a:pPr algn="ctr" marR="31496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10-11-2022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131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11:30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5009">
                <a:tc>
                  <a:txBody>
                    <a:bodyPr/>
                    <a:lstStyle/>
                    <a:p>
                      <a:pPr algn="ctr" marR="314325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14-11-2022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1945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11:30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95">
                          <a:latin typeface="Times New Roman"/>
                          <a:cs typeface="Times New Roman"/>
                        </a:rPr>
                        <a:t>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725">
                <a:tc>
                  <a:txBody>
                    <a:bodyPr/>
                    <a:lstStyle/>
                    <a:p>
                      <a:pPr algn="ctr" marR="31496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17-11-2022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131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11:30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639">
                <a:tc>
                  <a:txBody>
                    <a:bodyPr/>
                    <a:lstStyle/>
                    <a:p>
                      <a:pPr algn="ctr" marR="31496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21-11-2022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131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11:30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703">
                <a:tc>
                  <a:txBody>
                    <a:bodyPr/>
                    <a:lstStyle/>
                    <a:p>
                      <a:pPr algn="ctr" marR="31496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24-11-2022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131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11:30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5907">
                <a:tc>
                  <a:txBody>
                    <a:bodyPr/>
                    <a:lstStyle/>
                    <a:p>
                      <a:pPr algn="ctr" marR="31496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28-11-2022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131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11:30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14676" y="5077298"/>
          <a:ext cx="2969895" cy="174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725"/>
                <a:gridCol w="1360170"/>
              </a:tblGrid>
              <a:tr h="282257">
                <a:tc gridSpan="2">
                  <a:txBody>
                    <a:bodyPr/>
                    <a:lstStyle/>
                    <a:p>
                      <a:pPr marL="939800">
                        <a:lnSpc>
                          <a:spcPts val="1910"/>
                        </a:lnSpc>
                      </a:pPr>
                      <a:r>
                        <a:rPr dirty="0" sz="1800" spc="25" b="1">
                          <a:latin typeface="Times New Roman"/>
                          <a:cs typeface="Times New Roman"/>
                        </a:rPr>
                        <a:t>WEEKEND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989">
                <a:tc>
                  <a:txBody>
                    <a:bodyPr/>
                    <a:lstStyle/>
                    <a:p>
                      <a:pPr algn="ctr" marR="345440">
                        <a:lnSpc>
                          <a:spcPts val="2110"/>
                        </a:lnSpc>
                      </a:pPr>
                      <a:r>
                        <a:rPr dirty="0" sz="1800" spc="15" b="1"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3515">
                        <a:lnSpc>
                          <a:spcPts val="211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503">
                <a:tc>
                  <a:txBody>
                    <a:bodyPr/>
                    <a:lstStyle/>
                    <a:p>
                      <a:pPr algn="ctr" marR="34925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05-11-2022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2:30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5009">
                <a:tc>
                  <a:txBody>
                    <a:bodyPr/>
                    <a:lstStyle/>
                    <a:p>
                      <a:pPr algn="ctr" marR="348615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12-11-2022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2:30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788">
                <a:tc>
                  <a:txBody>
                    <a:bodyPr/>
                    <a:lstStyle/>
                    <a:p>
                      <a:pPr algn="ctr" marR="34925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19-11-2022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2:30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5907">
                <a:tc>
                  <a:txBody>
                    <a:bodyPr/>
                    <a:lstStyle/>
                    <a:p>
                      <a:pPr algn="ctr" marR="34925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26-11-2022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2:30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14676" y="7264619"/>
          <a:ext cx="2969895" cy="203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725"/>
                <a:gridCol w="1360170"/>
              </a:tblGrid>
              <a:tr h="282057">
                <a:tc gridSpan="2">
                  <a:txBody>
                    <a:bodyPr/>
                    <a:lstStyle/>
                    <a:p>
                      <a:pPr marL="988060">
                        <a:lnSpc>
                          <a:spcPts val="1910"/>
                        </a:lnSpc>
                      </a:pPr>
                      <a:r>
                        <a:rPr dirty="0" sz="1800" spc="55" b="1">
                          <a:latin typeface="Times New Roman"/>
                          <a:cs typeface="Times New Roman"/>
                        </a:rPr>
                        <a:t>EVENING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1295">
                <a:tc>
                  <a:txBody>
                    <a:bodyPr/>
                    <a:lstStyle/>
                    <a:p>
                      <a:pPr algn="ctr" marR="344805">
                        <a:lnSpc>
                          <a:spcPts val="2110"/>
                        </a:lnSpc>
                      </a:pPr>
                      <a:r>
                        <a:rPr dirty="0" sz="1800" spc="20" b="1"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3515">
                        <a:lnSpc>
                          <a:spcPts val="211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788">
                <a:tc>
                  <a:txBody>
                    <a:bodyPr/>
                    <a:lstStyle/>
                    <a:p>
                      <a:pPr algn="ctr" marR="34925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02-11-2022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6:30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639">
                <a:tc>
                  <a:txBody>
                    <a:bodyPr/>
                    <a:lstStyle/>
                    <a:p>
                      <a:pPr algn="ctr" marR="34925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09-11-2022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6:30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640">
                <a:tc>
                  <a:txBody>
                    <a:bodyPr/>
                    <a:lstStyle/>
                    <a:p>
                      <a:pPr algn="ctr" marR="34925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16-11-2022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6:30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4503">
                <a:tc>
                  <a:txBody>
                    <a:bodyPr/>
                    <a:lstStyle/>
                    <a:p>
                      <a:pPr algn="ctr" marR="349250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23-11-2022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6:30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6127">
                <a:tc>
                  <a:txBody>
                    <a:bodyPr/>
                    <a:lstStyle/>
                    <a:p>
                      <a:pPr algn="ctr" marR="348615">
                        <a:lnSpc>
                          <a:spcPts val="2060"/>
                        </a:lnSpc>
                      </a:pP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30-11-2022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060"/>
                        </a:lnSpc>
                      </a:pP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6:30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PM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018408" y="9679622"/>
            <a:ext cx="2282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A40020"/>
                </a:solidFill>
                <a:latin typeface="Times New Roman"/>
                <a:cs typeface="Times New Roman"/>
              </a:rPr>
              <a:t>*Same </a:t>
            </a:r>
            <a:r>
              <a:rPr dirty="0" sz="2000" spc="-80" b="1">
                <a:solidFill>
                  <a:srgbClr val="A40020"/>
                </a:solidFill>
                <a:latin typeface="Times New Roman"/>
                <a:cs typeface="Times New Roman"/>
              </a:rPr>
              <a:t>for </a:t>
            </a:r>
            <a:r>
              <a:rPr dirty="0" sz="2000" spc="-40" b="1">
                <a:solidFill>
                  <a:srgbClr val="A40020"/>
                </a:solidFill>
                <a:latin typeface="Times New Roman"/>
                <a:cs typeface="Times New Roman"/>
              </a:rPr>
              <a:t>all</a:t>
            </a:r>
            <a:r>
              <a:rPr dirty="0" sz="2000" spc="1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A40020"/>
                </a:solidFill>
                <a:latin typeface="Times New Roman"/>
                <a:cs typeface="Times New Roman"/>
              </a:rPr>
              <a:t>courses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333" y="196341"/>
            <a:ext cx="782320" cy="10395585"/>
            <a:chOff x="178333" y="196341"/>
            <a:chExt cx="782320" cy="10395585"/>
          </a:xfrm>
        </p:grpSpPr>
        <p:sp>
          <p:nvSpPr>
            <p:cNvPr id="3" name="object 3"/>
            <p:cNvSpPr/>
            <p:nvPr/>
          </p:nvSpPr>
          <p:spPr>
            <a:xfrm>
              <a:off x="178333" y="196341"/>
              <a:ext cx="690880" cy="10349865"/>
            </a:xfrm>
            <a:custGeom>
              <a:avLst/>
              <a:gdLst/>
              <a:ahLst/>
              <a:cxnLst/>
              <a:rect l="l" t="t" r="r" b="b"/>
              <a:pathLst>
                <a:path w="690880" h="10349865">
                  <a:moveTo>
                    <a:pt x="690753" y="0"/>
                  </a:moveTo>
                  <a:lnTo>
                    <a:pt x="0" y="0"/>
                  </a:lnTo>
                  <a:lnTo>
                    <a:pt x="0" y="10349738"/>
                  </a:lnTo>
                  <a:lnTo>
                    <a:pt x="690753" y="10349738"/>
                  </a:lnTo>
                  <a:lnTo>
                    <a:pt x="690414" y="10218029"/>
                  </a:lnTo>
                  <a:lnTo>
                    <a:pt x="689420" y="10090615"/>
                  </a:lnTo>
                  <a:lnTo>
                    <a:pt x="687801" y="9967294"/>
                  </a:lnTo>
                  <a:lnTo>
                    <a:pt x="685588" y="9847864"/>
                  </a:lnTo>
                  <a:lnTo>
                    <a:pt x="682812" y="9732123"/>
                  </a:lnTo>
                  <a:lnTo>
                    <a:pt x="679503" y="9619868"/>
                  </a:lnTo>
                  <a:lnTo>
                    <a:pt x="675693" y="9510898"/>
                  </a:lnTo>
                  <a:lnTo>
                    <a:pt x="671412" y="9405011"/>
                  </a:lnTo>
                  <a:lnTo>
                    <a:pt x="666692" y="9302003"/>
                  </a:lnTo>
                  <a:lnTo>
                    <a:pt x="661562" y="9201674"/>
                  </a:lnTo>
                  <a:lnTo>
                    <a:pt x="653169" y="9055759"/>
                  </a:lnTo>
                  <a:lnTo>
                    <a:pt x="644029" y="8914734"/>
                  </a:lnTo>
                  <a:lnTo>
                    <a:pt x="634247" y="8777915"/>
                  </a:lnTo>
                  <a:lnTo>
                    <a:pt x="623926" y="8644621"/>
                  </a:lnTo>
                  <a:lnTo>
                    <a:pt x="605813" y="8428444"/>
                  </a:lnTo>
                  <a:lnTo>
                    <a:pt x="556536" y="7880678"/>
                  </a:lnTo>
                  <a:lnTo>
                    <a:pt x="534489" y="7623305"/>
                  </a:lnTo>
                  <a:lnTo>
                    <a:pt x="520627" y="7446250"/>
                  </a:lnTo>
                  <a:lnTo>
                    <a:pt x="510845" y="7309437"/>
                  </a:lnTo>
                  <a:lnTo>
                    <a:pt x="501705" y="7168417"/>
                  </a:lnTo>
                  <a:lnTo>
                    <a:pt x="493311" y="7022509"/>
                  </a:lnTo>
                  <a:lnTo>
                    <a:pt x="488182" y="6922184"/>
                  </a:lnTo>
                  <a:lnTo>
                    <a:pt x="483461" y="6819182"/>
                  </a:lnTo>
                  <a:lnTo>
                    <a:pt x="479180" y="6713300"/>
                  </a:lnTo>
                  <a:lnTo>
                    <a:pt x="475370" y="6604336"/>
                  </a:lnTo>
                  <a:lnTo>
                    <a:pt x="472061" y="6492088"/>
                  </a:lnTo>
                  <a:lnTo>
                    <a:pt x="469285" y="6376353"/>
                  </a:lnTo>
                  <a:lnTo>
                    <a:pt x="467072" y="6256931"/>
                  </a:lnTo>
                  <a:lnTo>
                    <a:pt x="465453" y="6133618"/>
                  </a:lnTo>
                  <a:lnTo>
                    <a:pt x="464459" y="6006212"/>
                  </a:lnTo>
                  <a:lnTo>
                    <a:pt x="464121" y="5874512"/>
                  </a:lnTo>
                  <a:lnTo>
                    <a:pt x="464568" y="5758043"/>
                  </a:lnTo>
                  <a:lnTo>
                    <a:pt x="465877" y="5635927"/>
                  </a:lnTo>
                  <a:lnTo>
                    <a:pt x="468883" y="5464851"/>
                  </a:lnTo>
                  <a:lnTo>
                    <a:pt x="473228" y="5285012"/>
                  </a:lnTo>
                  <a:lnTo>
                    <a:pt x="480370" y="5049002"/>
                  </a:lnTo>
                  <a:lnTo>
                    <a:pt x="491163" y="4751230"/>
                  </a:lnTo>
                  <a:lnTo>
                    <a:pt x="506346" y="4386869"/>
                  </a:lnTo>
                  <a:lnTo>
                    <a:pt x="529044" y="3897591"/>
                  </a:lnTo>
                  <a:lnTo>
                    <a:pt x="609287" y="2312347"/>
                  </a:lnTo>
                  <a:lnTo>
                    <a:pt x="646164" y="1540972"/>
                  </a:lnTo>
                  <a:lnTo>
                    <a:pt x="663710" y="1123281"/>
                  </a:lnTo>
                  <a:lnTo>
                    <a:pt x="674504" y="825509"/>
                  </a:lnTo>
                  <a:lnTo>
                    <a:pt x="681646" y="589499"/>
                  </a:lnTo>
                  <a:lnTo>
                    <a:pt x="685990" y="409660"/>
                  </a:lnTo>
                  <a:lnTo>
                    <a:pt x="688996" y="238584"/>
                  </a:lnTo>
                  <a:lnTo>
                    <a:pt x="690306" y="116468"/>
                  </a:lnTo>
                  <a:lnTo>
                    <a:pt x="690753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0786" y="196410"/>
              <a:ext cx="709676" cy="10395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481062" y="1250800"/>
            <a:ext cx="5306080" cy="906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7814" y="116522"/>
            <a:ext cx="5072380" cy="970915"/>
          </a:xfrm>
          <a:prstGeom prst="rect"/>
        </p:spPr>
        <p:txBody>
          <a:bodyPr wrap="square" lIns="0" tIns="53340" rIns="0" bIns="0" rtlCol="0" vert="horz">
            <a:spAutoFit/>
          </a:bodyPr>
          <a:lstStyle/>
          <a:p>
            <a:pPr marL="12700" marR="5080" indent="614680">
              <a:lnSpc>
                <a:spcPts val="3600"/>
              </a:lnSpc>
              <a:spcBef>
                <a:spcPts val="420"/>
              </a:spcBef>
            </a:pPr>
            <a:r>
              <a:rPr dirty="0" spc="10"/>
              <a:t>OCTOBER </a:t>
            </a:r>
            <a:r>
              <a:rPr dirty="0" spc="140"/>
              <a:t>MONTH  </a:t>
            </a:r>
            <a:r>
              <a:rPr dirty="0" spc="20"/>
              <a:t>PLACEMENT</a:t>
            </a:r>
            <a:r>
              <a:rPr dirty="0" spc="-45"/>
              <a:t> </a:t>
            </a:r>
            <a:r>
              <a:rPr dirty="0" spc="-65"/>
              <a:t>STATISTICS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6</a:t>
            </a:fld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28114" y="1284559"/>
          <a:ext cx="5250815" cy="411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975"/>
                <a:gridCol w="2156460"/>
                <a:gridCol w="1388744"/>
              </a:tblGrid>
              <a:tr h="387886">
                <a:tc gridSpan="3">
                  <a:txBody>
                    <a:bodyPr/>
                    <a:lstStyle/>
                    <a:p>
                      <a:pPr marL="454659">
                        <a:lnSpc>
                          <a:spcPts val="2550"/>
                        </a:lnSpc>
                      </a:pPr>
                      <a:r>
                        <a:rPr dirty="0" sz="2400" spc="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Civil/Mechanical </a:t>
                      </a:r>
                      <a:r>
                        <a:rPr dirty="0" sz="24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767"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25" b="1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COMPANY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25" b="1">
                          <a:latin typeface="Times New Roman"/>
                          <a:cs typeface="Times New Roman"/>
                        </a:rPr>
                        <a:t>CODE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70" b="1">
                          <a:latin typeface="Times New Roman"/>
                          <a:cs typeface="Times New Roman"/>
                        </a:rPr>
                        <a:t>PACKAGE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</a:tr>
              <a:tr h="31642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Pramod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DEA1022JSP01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6.5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</a:tr>
              <a:tr h="30988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Srinath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DEA1022JSP01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6.3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3162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Susheel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Tatuskar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SCR1022JSP01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32117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Katari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Pavan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MBA1022JSP01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5.5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32161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Dheeraj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Rathod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TOR1022JSP01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</a:tr>
              <a:tr h="3226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Madan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Gowda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WIL1022JSP01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</a:tr>
              <a:tr h="31622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Manu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LOG1022JSP01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4.2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30994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Nikhilsagar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AMA1022JSP01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4.15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3215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Harish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TOR1022JSP01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</a:tr>
              <a:tr h="31587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Ravi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Teja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IDE1022JSP01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</a:tr>
              <a:tr h="23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ts val="1670"/>
                        </a:lnSpc>
                        <a:spcBef>
                          <a:spcPts val="80"/>
                        </a:spcBef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more…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28114" y="5722828"/>
          <a:ext cx="5250815" cy="457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895"/>
                <a:gridCol w="2160270"/>
                <a:gridCol w="1390014"/>
              </a:tblGrid>
              <a:tr h="397973">
                <a:tc gridSpan="3">
                  <a:txBody>
                    <a:bodyPr/>
                    <a:lstStyle/>
                    <a:p>
                      <a:pPr marL="499745">
                        <a:lnSpc>
                          <a:spcPts val="2550"/>
                        </a:lnSpc>
                      </a:pPr>
                      <a:r>
                        <a:rPr dirty="0" sz="2400" spc="17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ECE/EEE/EIE </a:t>
                      </a:r>
                      <a:r>
                        <a:rPr dirty="0" sz="24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dirty="0" sz="2400" spc="-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695"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600" spc="25" b="1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COMPANY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25" b="1">
                          <a:latin typeface="Times New Roman"/>
                          <a:cs typeface="Times New Roman"/>
                        </a:rPr>
                        <a:t>CODE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600" spc="-70" b="1">
                          <a:latin typeface="Times New Roman"/>
                          <a:cs typeface="Times New Roman"/>
                        </a:rPr>
                        <a:t>PACKAGE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</a:tr>
              <a:tr h="36463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Megha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10">
                          <a:latin typeface="Times New Roman"/>
                          <a:cs typeface="Times New Roman"/>
                        </a:rPr>
                        <a:t>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BRI1022JSP01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6.79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</a:tr>
              <a:tr h="35693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Pooja </a:t>
                      </a:r>
                      <a:r>
                        <a:rPr dirty="0" sz="1600" spc="6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ACC1022JSP01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4.2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/>
                </a:tc>
              </a:tr>
              <a:tr h="35038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Manoj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RED1022JSP01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</a:tr>
              <a:tr h="3584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Padmavathi 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BUF1022JSP01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</a:tr>
              <a:tr h="3645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Vijaykumar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MEG1022JSP01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</a:tr>
              <a:tr h="36321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Pratibha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NIN1022JSP01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</a:tr>
              <a:tr h="36435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Pratika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Sharma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PLA1022JSP01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</a:tr>
              <a:tr h="3584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Akshay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V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SMA1022JSP01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</a:tr>
              <a:tr h="35698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Ganesh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SOL1022JSP01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</a:tr>
              <a:tr h="34241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Yashoda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HEA1022JSP01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</a:tr>
              <a:tr h="24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984">
                        <a:lnSpc>
                          <a:spcPts val="1670"/>
                        </a:lnSpc>
                        <a:spcBef>
                          <a:spcPts val="170"/>
                        </a:spcBef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more…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28114" y="636859"/>
          <a:ext cx="5250815" cy="439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/>
                <a:gridCol w="2146935"/>
                <a:gridCol w="1388744"/>
              </a:tblGrid>
              <a:tr h="387886">
                <a:tc gridSpan="3">
                  <a:txBody>
                    <a:bodyPr/>
                    <a:lstStyle/>
                    <a:p>
                      <a:pPr algn="ctr" marL="94615">
                        <a:lnSpc>
                          <a:spcPts val="2550"/>
                        </a:lnSpc>
                      </a:pPr>
                      <a:r>
                        <a:rPr dirty="0" sz="2400" spc="1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CSE/ISE/IT </a:t>
                      </a:r>
                      <a:r>
                        <a:rPr dirty="0" sz="24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dirty="0" sz="2400" spc="-1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576"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25" b="1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COMPANY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25" b="1">
                          <a:latin typeface="Times New Roman"/>
                          <a:cs typeface="Times New Roman"/>
                        </a:rPr>
                        <a:t>CODE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70" b="1">
                          <a:latin typeface="Times New Roman"/>
                          <a:cs typeface="Times New Roman"/>
                        </a:rPr>
                        <a:t>PACKAGE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</a:tr>
              <a:tr h="31629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Madhu</a:t>
                      </a:r>
                      <a:r>
                        <a:rPr dirty="0" sz="16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Sudhan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CAP1022JSP01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31007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6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Darshini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TEK1022JSP01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</a:tr>
              <a:tr h="31635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Chaya.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V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AEY1022JSP01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4.8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</a:tr>
              <a:tr h="32130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Darshan </a:t>
                      </a: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THO1022JSP01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4.8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32130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Rakesh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HCL1022JSP01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4.25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30085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Bhavana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MA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NIN1022JSP01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502040">
                <a:tc>
                  <a:txBody>
                    <a:bodyPr/>
                    <a:lstStyle/>
                    <a:p>
                      <a:pPr marL="127000">
                        <a:lnSpc>
                          <a:spcPts val="1839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Shashi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Kumar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ts val="186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SCR1022JSP01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/>
                </a:tc>
              </a:tr>
              <a:tr h="265429">
                <a:tc>
                  <a:txBody>
                    <a:bodyPr/>
                    <a:lstStyle/>
                    <a:p>
                      <a:pPr marL="127000">
                        <a:lnSpc>
                          <a:spcPts val="1850"/>
                        </a:lnSpc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Golla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vivek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ts val="185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COV1022JSP01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50"/>
                        </a:lnSpc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3.6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6793">
                <a:tc>
                  <a:txBody>
                    <a:bodyPr/>
                    <a:lstStyle/>
                    <a:p>
                      <a:pPr marL="127000" marR="744220">
                        <a:lnSpc>
                          <a:spcPts val="1800"/>
                        </a:lnSpc>
                        <a:spcBef>
                          <a:spcPts val="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Him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dr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sh  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Aralere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QNA1022JSP01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</a:tr>
              <a:tr h="29561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Deepika 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SLK1022JSP01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</a:tr>
              <a:tr h="235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670"/>
                        </a:lnSpc>
                        <a:spcBef>
                          <a:spcPts val="80"/>
                        </a:spcBef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more…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6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28114" y="5473908"/>
          <a:ext cx="5250815" cy="443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0"/>
                <a:gridCol w="2153285"/>
                <a:gridCol w="1388744"/>
              </a:tblGrid>
              <a:tr h="716743">
                <a:tc gridSpan="3">
                  <a:txBody>
                    <a:bodyPr/>
                    <a:lstStyle/>
                    <a:p>
                      <a:pPr algn="ctr" marL="99060">
                        <a:lnSpc>
                          <a:spcPts val="2460"/>
                        </a:lnSpc>
                      </a:pPr>
                      <a:r>
                        <a:rPr dirty="0" sz="24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BCA/BSc/MCA/MSc/Other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Stream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100965">
                        <a:lnSpc>
                          <a:spcPts val="2790"/>
                        </a:lnSpc>
                      </a:pPr>
                      <a:r>
                        <a:rPr dirty="0" sz="2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039"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600" spc="25" b="1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COMPANY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25" b="1">
                          <a:latin typeface="Times New Roman"/>
                          <a:cs typeface="Times New Roman"/>
                        </a:rPr>
                        <a:t>CODE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600" spc="-70" b="1">
                          <a:latin typeface="Times New Roman"/>
                          <a:cs typeface="Times New Roman"/>
                        </a:rPr>
                        <a:t>PACKAGE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</a:tr>
              <a:tr h="31637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Siddu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Naykar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NIN1022JSP01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</a:tr>
              <a:tr h="3098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Niranjan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WIP1022JSP01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31609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Meghana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Reddy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HAS1022JSP01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3.65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32167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Shubha </a:t>
                      </a: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REA1022JSP01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3.6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</a:tr>
              <a:tr h="3213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Adarsha </a:t>
                      </a: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25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IMS1022JSP01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</a:tr>
              <a:tr h="32258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Aruna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Kumar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IOL1022JSP01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31622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Unnathi. 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Bhat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AVA1022JSP01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30974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Sameer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HYN1022JSP01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32164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Chandra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Sekhar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PAR1022JSP01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2.5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</a:tr>
              <a:tr h="3158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Vinod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Kumar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PAR1022JSP01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2.5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LPA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</a:tr>
              <a:tr h="23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1670"/>
                        </a:lnSpc>
                        <a:spcBef>
                          <a:spcPts val="80"/>
                        </a:spcBef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more…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195" y="174942"/>
            <a:ext cx="46964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/>
              <a:t>FEW</a:t>
            </a:r>
            <a:r>
              <a:rPr dirty="0" sz="3600" spc="-45"/>
              <a:t> </a:t>
            </a:r>
            <a:r>
              <a:rPr dirty="0" sz="3600"/>
              <a:t>TESTIMONIALS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35483" y="279143"/>
            <a:ext cx="3933190" cy="10294620"/>
            <a:chOff x="235483" y="279143"/>
            <a:chExt cx="3933190" cy="10294620"/>
          </a:xfrm>
        </p:grpSpPr>
        <p:sp>
          <p:nvSpPr>
            <p:cNvPr id="4" name="object 4"/>
            <p:cNvSpPr/>
            <p:nvPr/>
          </p:nvSpPr>
          <p:spPr>
            <a:xfrm>
              <a:off x="235483" y="279145"/>
              <a:ext cx="690880" cy="10249535"/>
            </a:xfrm>
            <a:custGeom>
              <a:avLst/>
              <a:gdLst/>
              <a:ahLst/>
              <a:cxnLst/>
              <a:rect l="l" t="t" r="r" b="b"/>
              <a:pathLst>
                <a:path w="690880" h="10249535">
                  <a:moveTo>
                    <a:pt x="690753" y="0"/>
                  </a:moveTo>
                  <a:lnTo>
                    <a:pt x="0" y="0"/>
                  </a:lnTo>
                  <a:lnTo>
                    <a:pt x="0" y="10249141"/>
                  </a:lnTo>
                  <a:lnTo>
                    <a:pt x="690753" y="10249141"/>
                  </a:lnTo>
                  <a:lnTo>
                    <a:pt x="690407" y="10117256"/>
                  </a:lnTo>
                  <a:lnTo>
                    <a:pt x="689390" y="9989719"/>
                  </a:lnTo>
                  <a:lnTo>
                    <a:pt x="687736" y="9866323"/>
                  </a:lnTo>
                  <a:lnTo>
                    <a:pt x="685474" y="9746862"/>
                  </a:lnTo>
                  <a:lnTo>
                    <a:pt x="682638" y="9631128"/>
                  </a:lnTo>
                  <a:lnTo>
                    <a:pt x="679259" y="9518913"/>
                  </a:lnTo>
                  <a:lnTo>
                    <a:pt x="675370" y="9410012"/>
                  </a:lnTo>
                  <a:lnTo>
                    <a:pt x="671001" y="9304217"/>
                  </a:lnTo>
                  <a:lnTo>
                    <a:pt x="666186" y="9201321"/>
                  </a:lnTo>
                  <a:lnTo>
                    <a:pt x="660955" y="9101117"/>
                  </a:lnTo>
                  <a:lnTo>
                    <a:pt x="652401" y="8955404"/>
                  </a:lnTo>
                  <a:lnTo>
                    <a:pt x="643092" y="8814584"/>
                  </a:lnTo>
                  <a:lnTo>
                    <a:pt x="633138" y="8677957"/>
                  </a:lnTo>
                  <a:lnTo>
                    <a:pt x="622644" y="8544824"/>
                  </a:lnTo>
                  <a:lnTo>
                    <a:pt x="604250" y="8328802"/>
                  </a:lnTo>
                  <a:lnTo>
                    <a:pt x="562027" y="7864942"/>
                  </a:lnTo>
                  <a:lnTo>
                    <a:pt x="535829" y="7565410"/>
                  </a:lnTo>
                  <a:lnTo>
                    <a:pt x="521736" y="7388554"/>
                  </a:lnTo>
                  <a:lnTo>
                    <a:pt x="511781" y="7251926"/>
                  </a:lnTo>
                  <a:lnTo>
                    <a:pt x="502473" y="7111105"/>
                  </a:lnTo>
                  <a:lnTo>
                    <a:pt x="493919" y="6965392"/>
                  </a:lnTo>
                  <a:lnTo>
                    <a:pt x="488688" y="6865187"/>
                  </a:lnTo>
                  <a:lnTo>
                    <a:pt x="483873" y="6762291"/>
                  </a:lnTo>
                  <a:lnTo>
                    <a:pt x="479504" y="6656495"/>
                  </a:lnTo>
                  <a:lnTo>
                    <a:pt x="475614" y="6547593"/>
                  </a:lnTo>
                  <a:lnTo>
                    <a:pt x="472236" y="6435379"/>
                  </a:lnTo>
                  <a:lnTo>
                    <a:pt x="469399" y="6319644"/>
                  </a:lnTo>
                  <a:lnTo>
                    <a:pt x="467138" y="6200182"/>
                  </a:lnTo>
                  <a:lnTo>
                    <a:pt x="465483" y="6076785"/>
                  </a:lnTo>
                  <a:lnTo>
                    <a:pt x="464467" y="5949248"/>
                  </a:lnTo>
                  <a:lnTo>
                    <a:pt x="464121" y="5817362"/>
                  </a:lnTo>
                  <a:lnTo>
                    <a:pt x="464576" y="5700998"/>
                  </a:lnTo>
                  <a:lnTo>
                    <a:pt x="465907" y="5578945"/>
                  </a:lnTo>
                  <a:lnTo>
                    <a:pt x="468964" y="5407902"/>
                  </a:lnTo>
                  <a:lnTo>
                    <a:pt x="473380" y="5228045"/>
                  </a:lnTo>
                  <a:lnTo>
                    <a:pt x="480636" y="4991961"/>
                  </a:lnTo>
                  <a:lnTo>
                    <a:pt x="489613" y="4744714"/>
                  </a:lnTo>
                  <a:lnTo>
                    <a:pt x="504647" y="4382578"/>
                  </a:lnTo>
                  <a:lnTo>
                    <a:pt x="527303" y="3895403"/>
                  </a:lnTo>
                  <a:lnTo>
                    <a:pt x="608130" y="2312669"/>
                  </a:lnTo>
                  <a:lnTo>
                    <a:pt x="645477" y="1541191"/>
                  </a:lnTo>
                  <a:lnTo>
                    <a:pt x="663278" y="1123308"/>
                  </a:lnTo>
                  <a:lnTo>
                    <a:pt x="674238" y="825400"/>
                  </a:lnTo>
                  <a:lnTo>
                    <a:pt x="681494" y="589316"/>
                  </a:lnTo>
                  <a:lnTo>
                    <a:pt x="685910" y="409459"/>
                  </a:lnTo>
                  <a:lnTo>
                    <a:pt x="688966" y="238416"/>
                  </a:lnTo>
                  <a:lnTo>
                    <a:pt x="690298" y="116363"/>
                  </a:lnTo>
                  <a:lnTo>
                    <a:pt x="690753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7936" y="279143"/>
              <a:ext cx="709676" cy="102942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5040" y="1229359"/>
              <a:ext cx="3213608" cy="2466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1560" y="1318259"/>
              <a:ext cx="3024505" cy="2292350"/>
            </a:xfrm>
            <a:custGeom>
              <a:avLst/>
              <a:gdLst/>
              <a:ahLst/>
              <a:cxnLst/>
              <a:rect l="l" t="t" r="r" b="b"/>
              <a:pathLst>
                <a:path w="3024504" h="2292350">
                  <a:moveTo>
                    <a:pt x="3024504" y="0"/>
                  </a:moveTo>
                  <a:lnTo>
                    <a:pt x="0" y="0"/>
                  </a:lnTo>
                  <a:lnTo>
                    <a:pt x="0" y="2292350"/>
                  </a:lnTo>
                  <a:lnTo>
                    <a:pt x="3024504" y="2292350"/>
                  </a:lnTo>
                  <a:lnTo>
                    <a:pt x="3024504" y="0"/>
                  </a:lnTo>
                  <a:close/>
                </a:path>
              </a:pathLst>
            </a:custGeom>
            <a:solidFill>
              <a:srgbClr val="F7F3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89480" y="1417319"/>
              <a:ext cx="683259" cy="7213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51560" y="1318259"/>
            <a:ext cx="3024505" cy="2292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R="52069">
              <a:lnSpc>
                <a:spcPts val="1410"/>
              </a:lnSpc>
            </a:pPr>
            <a:r>
              <a:rPr dirty="0" sz="1200" spc="-55" b="1">
                <a:solidFill>
                  <a:srgbClr val="562011"/>
                </a:solidFill>
                <a:latin typeface="Times New Roman"/>
                <a:cs typeface="Times New Roman"/>
              </a:rPr>
              <a:t>KATARI</a:t>
            </a: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562011"/>
                </a:solidFill>
                <a:latin typeface="Times New Roman"/>
                <a:cs typeface="Times New Roman"/>
              </a:rPr>
              <a:t>PAVAN</a:t>
            </a:r>
            <a:endParaRPr sz="1200">
              <a:latin typeface="Times New Roman"/>
              <a:cs typeface="Times New Roman"/>
            </a:endParaRPr>
          </a:p>
          <a:p>
            <a:pPr marL="993775">
              <a:lnSpc>
                <a:spcPts val="1240"/>
              </a:lnSpc>
            </a:pPr>
            <a:r>
              <a:rPr dirty="0" sz="1100" spc="-45" b="1">
                <a:solidFill>
                  <a:srgbClr val="562011"/>
                </a:solidFill>
                <a:latin typeface="Times New Roman"/>
                <a:cs typeface="Times New Roman"/>
              </a:rPr>
              <a:t>(Java </a:t>
            </a:r>
            <a:r>
              <a:rPr dirty="0" sz="1100" spc="-15" b="1">
                <a:solidFill>
                  <a:srgbClr val="562011"/>
                </a:solidFill>
                <a:latin typeface="Times New Roman"/>
                <a:cs typeface="Times New Roman"/>
              </a:rPr>
              <a:t>Full</a:t>
            </a:r>
            <a:r>
              <a:rPr dirty="0" sz="1100" spc="-3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562011"/>
                </a:solidFill>
                <a:latin typeface="Times New Roman"/>
                <a:cs typeface="Times New Roman"/>
              </a:rPr>
              <a:t>Stack)</a:t>
            </a:r>
            <a:endParaRPr sz="1100">
              <a:latin typeface="Times New Roman"/>
              <a:cs typeface="Times New Roman"/>
            </a:endParaRPr>
          </a:p>
          <a:p>
            <a:pPr marL="1001394">
              <a:lnSpc>
                <a:spcPts val="1340"/>
              </a:lnSpc>
            </a:pPr>
            <a:r>
              <a:rPr dirty="0" sz="1200" spc="10" b="1">
                <a:solidFill>
                  <a:srgbClr val="562011"/>
                </a:solidFill>
                <a:latin typeface="Times New Roman"/>
                <a:cs typeface="Times New Roman"/>
              </a:rPr>
              <a:t>B. Tech </a:t>
            </a: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–</a:t>
            </a:r>
            <a:r>
              <a:rPr dirty="0" sz="1200" spc="-65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30" b="1">
                <a:solidFill>
                  <a:srgbClr val="562011"/>
                </a:solidFill>
                <a:latin typeface="Times New Roman"/>
                <a:cs typeface="Times New Roman"/>
              </a:rPr>
              <a:t>Civil</a:t>
            </a:r>
            <a:endParaRPr sz="1200">
              <a:latin typeface="Times New Roman"/>
              <a:cs typeface="Times New Roman"/>
            </a:endParaRPr>
          </a:p>
          <a:p>
            <a:pPr algn="ctr" marL="111760" marR="166370">
              <a:lnSpc>
                <a:spcPct val="94700"/>
              </a:lnSpc>
              <a:spcBef>
                <a:spcPts val="25"/>
              </a:spcBef>
            </a:pP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“</a:t>
            </a:r>
            <a:r>
              <a:rPr dirty="0" sz="1100" spc="-40">
                <a:solidFill>
                  <a:srgbClr val="562011"/>
                </a:solidFill>
                <a:latin typeface="Times New Roman"/>
                <a:cs typeface="Times New Roman"/>
              </a:rPr>
              <a:t>All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technical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skills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were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taught </a:t>
            </a:r>
            <a:r>
              <a:rPr dirty="0" sz="1100" spc="-40">
                <a:solidFill>
                  <a:srgbClr val="562011"/>
                </a:solidFill>
                <a:latin typeface="Times New Roman"/>
                <a:cs typeface="Times New Roman"/>
              </a:rPr>
              <a:t>very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smoothly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and 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everything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was </a:t>
            </a:r>
            <a:r>
              <a:rPr dirty="0" sz="1100" spc="-50">
                <a:solidFill>
                  <a:srgbClr val="562011"/>
                </a:solidFill>
                <a:latin typeface="Times New Roman"/>
                <a:cs typeface="Times New Roman"/>
              </a:rPr>
              <a:t>easy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when </a:t>
            </a:r>
            <a:r>
              <a:rPr dirty="0" sz="1100" spc="20">
                <a:solidFill>
                  <a:srgbClr val="562011"/>
                </a:solidFill>
                <a:latin typeface="Times New Roman"/>
                <a:cs typeface="Times New Roman"/>
              </a:rPr>
              <a:t>I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started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training at 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JSpiders</a:t>
            </a:r>
            <a:r>
              <a:rPr dirty="0" sz="1100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Basavanagudi.</a:t>
            </a:r>
            <a:endParaRPr sz="1100">
              <a:latin typeface="Times New Roman"/>
              <a:cs typeface="Times New Roman"/>
            </a:endParaRPr>
          </a:p>
          <a:p>
            <a:pPr algn="ctr" marR="55244">
              <a:lnSpc>
                <a:spcPts val="1200"/>
              </a:lnSpc>
            </a:pPr>
            <a:r>
              <a:rPr dirty="0" sz="1100" spc="20">
                <a:solidFill>
                  <a:srgbClr val="562011"/>
                </a:solidFill>
                <a:latin typeface="Times New Roman"/>
                <a:cs typeface="Times New Roman"/>
              </a:rPr>
              <a:t>I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have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got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placed </a:t>
            </a:r>
            <a:r>
              <a:rPr dirty="0" sz="1100" spc="-40">
                <a:solidFill>
                  <a:srgbClr val="562011"/>
                </a:solidFill>
                <a:latin typeface="Times New Roman"/>
                <a:cs typeface="Times New Roman"/>
              </a:rPr>
              <a:t>as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a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technical </a:t>
            </a:r>
            <a:r>
              <a:rPr dirty="0" sz="1100" spc="-5">
                <a:solidFill>
                  <a:srgbClr val="562011"/>
                </a:solidFill>
                <a:latin typeface="Times New Roman"/>
                <a:cs typeface="Times New Roman"/>
              </a:rPr>
              <a:t>support</a:t>
            </a:r>
            <a:r>
              <a:rPr dirty="0" sz="1100" spc="220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engineer</a:t>
            </a:r>
            <a:endParaRPr sz="1100">
              <a:latin typeface="Times New Roman"/>
              <a:cs typeface="Times New Roman"/>
            </a:endParaRPr>
          </a:p>
          <a:p>
            <a:pPr algn="ctr" marR="51435">
              <a:lnSpc>
                <a:spcPts val="1280"/>
              </a:lnSpc>
            </a:pP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with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5.5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LPA</a:t>
            </a:r>
            <a:r>
              <a:rPr dirty="0" sz="1100" spc="35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package.”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52439" y="1252645"/>
            <a:ext cx="3177540" cy="2430780"/>
            <a:chOff x="4252439" y="1252645"/>
            <a:chExt cx="3177540" cy="2430780"/>
          </a:xfrm>
        </p:grpSpPr>
        <p:sp>
          <p:nvSpPr>
            <p:cNvPr id="11" name="object 11"/>
            <p:cNvSpPr/>
            <p:nvPr/>
          </p:nvSpPr>
          <p:spPr>
            <a:xfrm>
              <a:off x="4252439" y="1252645"/>
              <a:ext cx="3177089" cy="24304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30700" y="1323339"/>
              <a:ext cx="3024505" cy="2292350"/>
            </a:xfrm>
            <a:custGeom>
              <a:avLst/>
              <a:gdLst/>
              <a:ahLst/>
              <a:cxnLst/>
              <a:rect l="l" t="t" r="r" b="b"/>
              <a:pathLst>
                <a:path w="3024504" h="2292350">
                  <a:moveTo>
                    <a:pt x="3024504" y="0"/>
                  </a:moveTo>
                  <a:lnTo>
                    <a:pt x="0" y="0"/>
                  </a:lnTo>
                  <a:lnTo>
                    <a:pt x="0" y="2292350"/>
                  </a:lnTo>
                  <a:lnTo>
                    <a:pt x="3024504" y="2292350"/>
                  </a:lnTo>
                  <a:lnTo>
                    <a:pt x="3024504" y="0"/>
                  </a:lnTo>
                  <a:close/>
                </a:path>
              </a:pathLst>
            </a:custGeom>
            <a:solidFill>
              <a:srgbClr val="F7F3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68620" y="1419859"/>
              <a:ext cx="688339" cy="7264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330700" y="1323339"/>
            <a:ext cx="3024505" cy="2292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R="48260">
              <a:lnSpc>
                <a:spcPts val="1400"/>
              </a:lnSpc>
            </a:pPr>
            <a:r>
              <a:rPr dirty="0" sz="1200" spc="55" b="1">
                <a:solidFill>
                  <a:srgbClr val="562011"/>
                </a:solidFill>
                <a:latin typeface="Times New Roman"/>
                <a:cs typeface="Times New Roman"/>
              </a:rPr>
              <a:t>UNNATHI </a:t>
            </a:r>
            <a:r>
              <a:rPr dirty="0" sz="1200" spc="-30" b="1">
                <a:solidFill>
                  <a:srgbClr val="562011"/>
                </a:solidFill>
                <a:latin typeface="Times New Roman"/>
                <a:cs typeface="Times New Roman"/>
              </a:rPr>
              <a:t>R</a:t>
            </a:r>
            <a:r>
              <a:rPr dirty="0" sz="1200" spc="-55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15" b="1">
                <a:solidFill>
                  <a:srgbClr val="562011"/>
                </a:solidFill>
                <a:latin typeface="Times New Roman"/>
                <a:cs typeface="Times New Roman"/>
              </a:rPr>
              <a:t>BHAT</a:t>
            </a:r>
            <a:endParaRPr sz="1200">
              <a:latin typeface="Times New Roman"/>
              <a:cs typeface="Times New Roman"/>
            </a:endParaRPr>
          </a:p>
          <a:p>
            <a:pPr algn="ctr" marR="53340">
              <a:lnSpc>
                <a:spcPts val="1230"/>
              </a:lnSpc>
            </a:pPr>
            <a:r>
              <a:rPr dirty="0" sz="1100" spc="-45" b="1">
                <a:solidFill>
                  <a:srgbClr val="562011"/>
                </a:solidFill>
                <a:latin typeface="Times New Roman"/>
                <a:cs typeface="Times New Roman"/>
              </a:rPr>
              <a:t>(Java </a:t>
            </a:r>
            <a:r>
              <a:rPr dirty="0" sz="1100" spc="-15" b="1">
                <a:solidFill>
                  <a:srgbClr val="562011"/>
                </a:solidFill>
                <a:latin typeface="Times New Roman"/>
                <a:cs typeface="Times New Roman"/>
              </a:rPr>
              <a:t>Full</a:t>
            </a:r>
            <a:r>
              <a:rPr dirty="0" sz="1100" spc="3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562011"/>
                </a:solidFill>
                <a:latin typeface="Times New Roman"/>
                <a:cs typeface="Times New Roman"/>
              </a:rPr>
              <a:t>Stack)</a:t>
            </a:r>
            <a:endParaRPr sz="1100">
              <a:latin typeface="Times New Roman"/>
              <a:cs typeface="Times New Roman"/>
            </a:endParaRPr>
          </a:p>
          <a:p>
            <a:pPr algn="ctr" marR="48895">
              <a:lnSpc>
                <a:spcPts val="1340"/>
              </a:lnSpc>
            </a:pPr>
            <a:r>
              <a:rPr dirty="0" sz="1200" spc="-40" b="1">
                <a:solidFill>
                  <a:srgbClr val="562011"/>
                </a:solidFill>
                <a:latin typeface="Times New Roman"/>
                <a:cs typeface="Times New Roman"/>
              </a:rPr>
              <a:t>BCA </a:t>
            </a: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-</a:t>
            </a:r>
            <a:r>
              <a:rPr dirty="0" sz="1200" spc="2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562011"/>
                </a:solidFill>
                <a:latin typeface="Times New Roman"/>
                <a:cs typeface="Times New Roman"/>
              </a:rPr>
              <a:t>CS</a:t>
            </a:r>
            <a:endParaRPr sz="1200">
              <a:latin typeface="Times New Roman"/>
              <a:cs typeface="Times New Roman"/>
            </a:endParaRPr>
          </a:p>
          <a:p>
            <a:pPr algn="ctr" marL="140970" marR="182245" indent="-10160">
              <a:lnSpc>
                <a:spcPct val="94700"/>
              </a:lnSpc>
              <a:spcBef>
                <a:spcPts val="25"/>
              </a:spcBef>
            </a:pP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“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JSpiders </a:t>
            </a:r>
            <a:r>
              <a:rPr dirty="0" sz="1100" spc="-40">
                <a:solidFill>
                  <a:srgbClr val="562011"/>
                </a:solidFill>
                <a:latin typeface="Times New Roman"/>
                <a:cs typeface="Times New Roman"/>
              </a:rPr>
              <a:t>Basavanagudi is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a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great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place </a:t>
            </a:r>
            <a:r>
              <a:rPr dirty="0" sz="1100" spc="10">
                <a:solidFill>
                  <a:srgbClr val="562011"/>
                </a:solidFill>
                <a:latin typeface="Times New Roman"/>
                <a:cs typeface="Times New Roman"/>
              </a:rPr>
              <a:t>to </a:t>
            </a:r>
            <a:r>
              <a:rPr dirty="0" sz="1100" spc="-40">
                <a:solidFill>
                  <a:srgbClr val="562011"/>
                </a:solidFill>
                <a:latin typeface="Times New Roman"/>
                <a:cs typeface="Times New Roman"/>
              </a:rPr>
              <a:t>gain 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practical knowledge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which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we lack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even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after 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getting immense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theory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knowledge </a:t>
            </a:r>
            <a:r>
              <a:rPr dirty="0" sz="1100" spc="-5">
                <a:solidFill>
                  <a:srgbClr val="562011"/>
                </a:solidFill>
                <a:latin typeface="Times New Roman"/>
                <a:cs typeface="Times New Roman"/>
              </a:rPr>
              <a:t>from</a:t>
            </a:r>
            <a:r>
              <a:rPr dirty="0" sz="1100" spc="75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colleges.</a:t>
            </a:r>
            <a:endParaRPr sz="1100">
              <a:latin typeface="Times New Roman"/>
              <a:cs typeface="Times New Roman"/>
            </a:endParaRPr>
          </a:p>
          <a:p>
            <a:pPr algn="ctr" marR="48895">
              <a:lnSpc>
                <a:spcPts val="1220"/>
              </a:lnSpc>
            </a:pPr>
            <a:r>
              <a:rPr dirty="0" sz="1100" spc="20">
                <a:solidFill>
                  <a:srgbClr val="562011"/>
                </a:solidFill>
                <a:latin typeface="Times New Roman"/>
                <a:cs typeface="Times New Roman"/>
              </a:rPr>
              <a:t>I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got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placed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with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3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LPA</a:t>
            </a:r>
            <a:r>
              <a:rPr dirty="0" sz="1100" spc="55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package.”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5039" y="4218939"/>
            <a:ext cx="3213735" cy="2698115"/>
            <a:chOff x="955039" y="4218939"/>
            <a:chExt cx="3213735" cy="2698115"/>
          </a:xfrm>
        </p:grpSpPr>
        <p:sp>
          <p:nvSpPr>
            <p:cNvPr id="16" name="object 16"/>
            <p:cNvSpPr/>
            <p:nvPr/>
          </p:nvSpPr>
          <p:spPr>
            <a:xfrm>
              <a:off x="955039" y="4218939"/>
              <a:ext cx="3213608" cy="26979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1559" y="4310379"/>
              <a:ext cx="3024505" cy="2520950"/>
            </a:xfrm>
            <a:custGeom>
              <a:avLst/>
              <a:gdLst/>
              <a:ahLst/>
              <a:cxnLst/>
              <a:rect l="l" t="t" r="r" b="b"/>
              <a:pathLst>
                <a:path w="3024504" h="2520950">
                  <a:moveTo>
                    <a:pt x="3024504" y="0"/>
                  </a:moveTo>
                  <a:lnTo>
                    <a:pt x="0" y="0"/>
                  </a:lnTo>
                  <a:lnTo>
                    <a:pt x="0" y="2520950"/>
                  </a:lnTo>
                  <a:lnTo>
                    <a:pt x="3024504" y="2520950"/>
                  </a:lnTo>
                  <a:lnTo>
                    <a:pt x="3024504" y="0"/>
                  </a:lnTo>
                  <a:close/>
                </a:path>
              </a:pathLst>
            </a:custGeom>
            <a:solidFill>
              <a:srgbClr val="F7F3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89479" y="4406899"/>
              <a:ext cx="688340" cy="7289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51560" y="4310379"/>
            <a:ext cx="3024505" cy="2520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R="49530">
              <a:lnSpc>
                <a:spcPts val="1410"/>
              </a:lnSpc>
            </a:pPr>
            <a:r>
              <a:rPr dirty="0" sz="1200" spc="-5" b="1">
                <a:solidFill>
                  <a:srgbClr val="562011"/>
                </a:solidFill>
                <a:latin typeface="Times New Roman"/>
                <a:cs typeface="Times New Roman"/>
              </a:rPr>
              <a:t>MEGHA </a:t>
            </a:r>
            <a:r>
              <a:rPr dirty="0" sz="1200" spc="145" b="1">
                <a:solidFill>
                  <a:srgbClr val="562011"/>
                </a:solidFill>
                <a:latin typeface="Times New Roman"/>
                <a:cs typeface="Times New Roman"/>
              </a:rPr>
              <a:t>N</a:t>
            </a: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80" b="1">
                <a:solidFill>
                  <a:srgbClr val="562011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algn="ctr" marR="55244">
              <a:lnSpc>
                <a:spcPts val="1240"/>
              </a:lnSpc>
            </a:pPr>
            <a:r>
              <a:rPr dirty="0" sz="1100" spc="-45" b="1">
                <a:solidFill>
                  <a:srgbClr val="562011"/>
                </a:solidFill>
                <a:latin typeface="Times New Roman"/>
                <a:cs typeface="Times New Roman"/>
              </a:rPr>
              <a:t>(Java </a:t>
            </a:r>
            <a:r>
              <a:rPr dirty="0" sz="1100" spc="-15" b="1">
                <a:solidFill>
                  <a:srgbClr val="562011"/>
                </a:solidFill>
                <a:latin typeface="Times New Roman"/>
                <a:cs typeface="Times New Roman"/>
              </a:rPr>
              <a:t>Full</a:t>
            </a:r>
            <a:r>
              <a:rPr dirty="0" sz="1100" spc="3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562011"/>
                </a:solidFill>
                <a:latin typeface="Times New Roman"/>
                <a:cs typeface="Times New Roman"/>
              </a:rPr>
              <a:t>Stack)</a:t>
            </a:r>
            <a:endParaRPr sz="1100">
              <a:latin typeface="Times New Roman"/>
              <a:cs typeface="Times New Roman"/>
            </a:endParaRPr>
          </a:p>
          <a:p>
            <a:pPr algn="ctr" marR="49530">
              <a:lnSpc>
                <a:spcPts val="1340"/>
              </a:lnSpc>
            </a:pPr>
            <a:r>
              <a:rPr dirty="0" sz="1200" spc="30" b="1">
                <a:solidFill>
                  <a:srgbClr val="562011"/>
                </a:solidFill>
                <a:latin typeface="Times New Roman"/>
                <a:cs typeface="Times New Roman"/>
              </a:rPr>
              <a:t>BE </a:t>
            </a: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-</a:t>
            </a:r>
            <a:r>
              <a:rPr dirty="0" sz="1200" spc="-3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10" b="1">
                <a:solidFill>
                  <a:srgbClr val="562011"/>
                </a:solidFill>
                <a:latin typeface="Times New Roman"/>
                <a:cs typeface="Times New Roman"/>
              </a:rPr>
              <a:t>ECE</a:t>
            </a:r>
            <a:endParaRPr sz="1200">
              <a:latin typeface="Times New Roman"/>
              <a:cs typeface="Times New Roman"/>
            </a:endParaRPr>
          </a:p>
          <a:p>
            <a:pPr algn="ctr" marL="116839" marR="171450" indent="1905">
              <a:lnSpc>
                <a:spcPct val="94400"/>
              </a:lnSpc>
              <a:spcBef>
                <a:spcPts val="30"/>
              </a:spcBef>
            </a:pP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“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Fabulous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faculties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they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clear </a:t>
            </a:r>
            <a:r>
              <a:rPr dirty="0" sz="1100" spc="-60">
                <a:solidFill>
                  <a:srgbClr val="562011"/>
                </a:solidFill>
                <a:latin typeface="Times New Roman"/>
                <a:cs typeface="Times New Roman"/>
              </a:rPr>
              <a:t>all </a:t>
            </a:r>
            <a:r>
              <a:rPr dirty="0" sz="1100" spc="-5">
                <a:solidFill>
                  <a:srgbClr val="562011"/>
                </a:solidFill>
                <a:latin typeface="Times New Roman"/>
                <a:cs typeface="Times New Roman"/>
              </a:rPr>
              <a:t>the doubts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at </a:t>
            </a:r>
            <a:r>
              <a:rPr dirty="0" sz="1100" spc="-50">
                <a:solidFill>
                  <a:srgbClr val="562011"/>
                </a:solidFill>
                <a:latin typeface="Times New Roman"/>
                <a:cs typeface="Times New Roman"/>
              </a:rPr>
              <a:t>any  </a:t>
            </a:r>
            <a:r>
              <a:rPr dirty="0" sz="1100" spc="-5">
                <a:solidFill>
                  <a:srgbClr val="562011"/>
                </a:solidFill>
                <a:latin typeface="Times New Roman"/>
                <a:cs typeface="Times New Roman"/>
              </a:rPr>
              <a:t>point of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time.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They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make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sure </a:t>
            </a:r>
            <a:r>
              <a:rPr dirty="0" sz="1100" spc="-10">
                <a:solidFill>
                  <a:srgbClr val="562011"/>
                </a:solidFill>
                <a:latin typeface="Times New Roman"/>
                <a:cs typeface="Times New Roman"/>
              </a:rPr>
              <a:t>students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are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perfect  with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concepts and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make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lots </a:t>
            </a:r>
            <a:r>
              <a:rPr dirty="0" sz="1100" spc="-5">
                <a:solidFill>
                  <a:srgbClr val="562011"/>
                </a:solidFill>
                <a:latin typeface="Times New Roman"/>
                <a:cs typeface="Times New Roman"/>
              </a:rPr>
              <a:t>of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revision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activities. 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Mocks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and </a:t>
            </a:r>
            <a:r>
              <a:rPr dirty="0" sz="1100" spc="-10">
                <a:solidFill>
                  <a:srgbClr val="562011"/>
                </a:solidFill>
                <a:latin typeface="Times New Roman"/>
                <a:cs typeface="Times New Roman"/>
              </a:rPr>
              <a:t>test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made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us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learn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more and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keep </a:t>
            </a:r>
            <a:r>
              <a:rPr dirty="0" sz="1100" spc="-10">
                <a:solidFill>
                  <a:srgbClr val="562011"/>
                </a:solidFill>
                <a:latin typeface="Times New Roman"/>
                <a:cs typeface="Times New Roman"/>
              </a:rPr>
              <a:t>the  concepts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strong. </a:t>
            </a:r>
            <a:r>
              <a:rPr dirty="0" sz="1100" spc="-40">
                <a:solidFill>
                  <a:srgbClr val="562011"/>
                </a:solidFill>
                <a:latin typeface="Times New Roman"/>
                <a:cs typeface="Times New Roman"/>
              </a:rPr>
              <a:t>Finally, </a:t>
            </a:r>
            <a:r>
              <a:rPr dirty="0" sz="1100" spc="20">
                <a:solidFill>
                  <a:srgbClr val="562011"/>
                </a:solidFill>
                <a:latin typeface="Times New Roman"/>
                <a:cs typeface="Times New Roman"/>
              </a:rPr>
              <a:t>I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got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placed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with</a:t>
            </a:r>
            <a:r>
              <a:rPr dirty="0" sz="1100" spc="15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6.79</a:t>
            </a:r>
            <a:endParaRPr sz="1100">
              <a:latin typeface="Times New Roman"/>
              <a:cs typeface="Times New Roman"/>
            </a:endParaRPr>
          </a:p>
          <a:p>
            <a:pPr algn="ctr" marR="49530">
              <a:lnSpc>
                <a:spcPts val="1240"/>
              </a:lnSpc>
            </a:pP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LPA</a:t>
            </a:r>
            <a:r>
              <a:rPr dirty="0" sz="1100" spc="-5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package.”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52439" y="4239747"/>
            <a:ext cx="3177540" cy="2649220"/>
            <a:chOff x="4252439" y="4239747"/>
            <a:chExt cx="3177540" cy="2649220"/>
          </a:xfrm>
        </p:grpSpPr>
        <p:sp>
          <p:nvSpPr>
            <p:cNvPr id="21" name="object 21"/>
            <p:cNvSpPr/>
            <p:nvPr/>
          </p:nvSpPr>
          <p:spPr>
            <a:xfrm>
              <a:off x="4252439" y="4239747"/>
              <a:ext cx="3177089" cy="26487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30700" y="4312919"/>
              <a:ext cx="3024505" cy="2506980"/>
            </a:xfrm>
            <a:custGeom>
              <a:avLst/>
              <a:gdLst/>
              <a:ahLst/>
              <a:cxnLst/>
              <a:rect l="l" t="t" r="r" b="b"/>
              <a:pathLst>
                <a:path w="3024504" h="2506979">
                  <a:moveTo>
                    <a:pt x="3024504" y="0"/>
                  </a:moveTo>
                  <a:lnTo>
                    <a:pt x="0" y="0"/>
                  </a:lnTo>
                  <a:lnTo>
                    <a:pt x="0" y="2506980"/>
                  </a:lnTo>
                  <a:lnTo>
                    <a:pt x="3024504" y="2506980"/>
                  </a:lnTo>
                  <a:lnTo>
                    <a:pt x="3024504" y="0"/>
                  </a:lnTo>
                  <a:close/>
                </a:path>
              </a:pathLst>
            </a:custGeom>
            <a:solidFill>
              <a:srgbClr val="F7F3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468620" y="4409439"/>
              <a:ext cx="688339" cy="7289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330700" y="4312919"/>
            <a:ext cx="3024505" cy="250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R="47625">
              <a:lnSpc>
                <a:spcPts val="1410"/>
              </a:lnSpc>
            </a:pP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VARUN </a:t>
            </a:r>
            <a:r>
              <a:rPr dirty="0" sz="1200" spc="-45" b="1">
                <a:solidFill>
                  <a:srgbClr val="562011"/>
                </a:solidFill>
                <a:latin typeface="Times New Roman"/>
                <a:cs typeface="Times New Roman"/>
              </a:rPr>
              <a:t>KUMAR </a:t>
            </a:r>
            <a:r>
              <a:rPr dirty="0" sz="1200" spc="-35" b="1">
                <a:solidFill>
                  <a:srgbClr val="562011"/>
                </a:solidFill>
                <a:latin typeface="Times New Roman"/>
                <a:cs typeface="Times New Roman"/>
              </a:rPr>
              <a:t>M</a:t>
            </a:r>
            <a:r>
              <a:rPr dirty="0" sz="1200" spc="4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145" b="1">
                <a:solidFill>
                  <a:srgbClr val="562011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algn="ctr" marR="50165">
              <a:lnSpc>
                <a:spcPts val="1230"/>
              </a:lnSpc>
            </a:pPr>
            <a:r>
              <a:rPr dirty="0" sz="1100" spc="-15" b="1">
                <a:solidFill>
                  <a:srgbClr val="562011"/>
                </a:solidFill>
                <a:latin typeface="Times New Roman"/>
                <a:cs typeface="Times New Roman"/>
              </a:rPr>
              <a:t>(Advance</a:t>
            </a:r>
            <a:r>
              <a:rPr dirty="0" sz="1100" spc="-7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562011"/>
                </a:solidFill>
                <a:latin typeface="Times New Roman"/>
                <a:cs typeface="Times New Roman"/>
              </a:rPr>
              <a:t>Course)</a:t>
            </a:r>
            <a:endParaRPr sz="1100">
              <a:latin typeface="Times New Roman"/>
              <a:cs typeface="Times New Roman"/>
            </a:endParaRPr>
          </a:p>
          <a:p>
            <a:pPr algn="ctr" marR="47625">
              <a:lnSpc>
                <a:spcPts val="1340"/>
              </a:lnSpc>
            </a:pPr>
            <a:r>
              <a:rPr dirty="0" sz="1200" spc="30" b="1">
                <a:solidFill>
                  <a:srgbClr val="562011"/>
                </a:solidFill>
                <a:latin typeface="Times New Roman"/>
                <a:cs typeface="Times New Roman"/>
              </a:rPr>
              <a:t>BE </a:t>
            </a: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-</a:t>
            </a:r>
            <a:r>
              <a:rPr dirty="0" sz="1200" spc="-7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562011"/>
                </a:solidFill>
                <a:latin typeface="Times New Roman"/>
                <a:cs typeface="Times New Roman"/>
              </a:rPr>
              <a:t>Mechanical</a:t>
            </a:r>
            <a:endParaRPr sz="1200">
              <a:latin typeface="Times New Roman"/>
              <a:cs typeface="Times New Roman"/>
            </a:endParaRPr>
          </a:p>
          <a:p>
            <a:pPr algn="ctr" marL="115570" marR="168275" indent="6985">
              <a:lnSpc>
                <a:spcPct val="94000"/>
              </a:lnSpc>
              <a:spcBef>
                <a:spcPts val="45"/>
              </a:spcBef>
            </a:pPr>
            <a:r>
              <a:rPr dirty="0" sz="1200" spc="15">
                <a:solidFill>
                  <a:srgbClr val="562011"/>
                </a:solidFill>
                <a:latin typeface="Times New Roman"/>
                <a:cs typeface="Times New Roman"/>
              </a:rPr>
              <a:t>“I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am </a:t>
            </a: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2019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pass </a:t>
            </a:r>
            <a:r>
              <a:rPr dirty="0" sz="1200" spc="-10">
                <a:solidFill>
                  <a:srgbClr val="562011"/>
                </a:solidFill>
                <a:latin typeface="Times New Roman"/>
                <a:cs typeface="Times New Roman"/>
              </a:rPr>
              <a:t>out. </a:t>
            </a:r>
            <a:r>
              <a:rPr dirty="0" sz="1100" spc="-55">
                <a:solidFill>
                  <a:srgbClr val="562011"/>
                </a:solidFill>
                <a:latin typeface="Times New Roman"/>
                <a:cs typeface="Times New Roman"/>
              </a:rPr>
              <a:t>Syed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sir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and Navaneeth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sir 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helped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a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lot.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They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gave </a:t>
            </a:r>
            <a:r>
              <a:rPr dirty="0" sz="1100" spc="-10">
                <a:solidFill>
                  <a:srgbClr val="562011"/>
                </a:solidFill>
                <a:latin typeface="Times New Roman"/>
                <a:cs typeface="Times New Roman"/>
              </a:rPr>
              <a:t>in-depth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knowledge </a:t>
            </a:r>
            <a:r>
              <a:rPr dirty="0" sz="1100" spc="5">
                <a:solidFill>
                  <a:srgbClr val="562011"/>
                </a:solidFill>
                <a:latin typeface="Times New Roman"/>
                <a:cs typeface="Times New Roman"/>
              </a:rPr>
              <a:t>on 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java,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SQL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and </a:t>
            </a:r>
            <a:r>
              <a:rPr dirty="0" sz="1100" spc="-40">
                <a:solidFill>
                  <a:srgbClr val="562011"/>
                </a:solidFill>
                <a:latin typeface="Times New Roman"/>
                <a:cs typeface="Times New Roman"/>
              </a:rPr>
              <a:t>JavaScript.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Navaneeth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sir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motivated 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me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a </a:t>
            </a:r>
            <a:r>
              <a:rPr dirty="0" sz="1100" spc="-10">
                <a:solidFill>
                  <a:srgbClr val="562011"/>
                </a:solidFill>
                <a:latin typeface="Times New Roman"/>
                <a:cs typeface="Times New Roman"/>
              </a:rPr>
              <a:t>lot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and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gave </a:t>
            </a:r>
            <a:r>
              <a:rPr dirty="0" sz="1100" spc="-10">
                <a:solidFill>
                  <a:srgbClr val="562011"/>
                </a:solidFill>
                <a:latin typeface="Times New Roman"/>
                <a:cs typeface="Times New Roman"/>
              </a:rPr>
              <a:t>lot </a:t>
            </a:r>
            <a:r>
              <a:rPr dirty="0" sz="1100" spc="-5">
                <a:solidFill>
                  <a:srgbClr val="562011"/>
                </a:solidFill>
                <a:latin typeface="Times New Roman"/>
                <a:cs typeface="Times New Roman"/>
              </a:rPr>
              <a:t>of support. </a:t>
            </a:r>
            <a:r>
              <a:rPr dirty="0" sz="1100" spc="20">
                <a:solidFill>
                  <a:srgbClr val="562011"/>
                </a:solidFill>
                <a:latin typeface="Times New Roman"/>
                <a:cs typeface="Times New Roman"/>
              </a:rPr>
              <a:t>It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helped </a:t>
            </a:r>
            <a:r>
              <a:rPr dirty="0" sz="1100" spc="-45">
                <a:solidFill>
                  <a:srgbClr val="562011"/>
                </a:solidFill>
                <a:latin typeface="Times New Roman"/>
                <a:cs typeface="Times New Roman"/>
              </a:rPr>
              <a:t>a </a:t>
            </a:r>
            <a:r>
              <a:rPr dirty="0" sz="1100" spc="-10">
                <a:solidFill>
                  <a:srgbClr val="562011"/>
                </a:solidFill>
                <a:latin typeface="Times New Roman"/>
                <a:cs typeface="Times New Roman"/>
              </a:rPr>
              <a:t>lot </a:t>
            </a:r>
            <a:r>
              <a:rPr dirty="0" sz="1100" spc="10">
                <a:solidFill>
                  <a:srgbClr val="562011"/>
                </a:solidFill>
                <a:latin typeface="Times New Roman"/>
                <a:cs typeface="Times New Roman"/>
              </a:rPr>
              <a:t>to 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clear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interview.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Thanks </a:t>
            </a:r>
            <a:r>
              <a:rPr dirty="0" sz="1100" spc="10">
                <a:solidFill>
                  <a:srgbClr val="562011"/>
                </a:solidFill>
                <a:latin typeface="Times New Roman"/>
                <a:cs typeface="Times New Roman"/>
              </a:rPr>
              <a:t>to </a:t>
            </a:r>
            <a:r>
              <a:rPr dirty="0" sz="1100" spc="-50">
                <a:solidFill>
                  <a:srgbClr val="562011"/>
                </a:solidFill>
                <a:latin typeface="Times New Roman"/>
                <a:cs typeface="Times New Roman"/>
              </a:rPr>
              <a:t>all </a:t>
            </a:r>
            <a:r>
              <a:rPr dirty="0" sz="1100" spc="-40">
                <a:solidFill>
                  <a:srgbClr val="562011"/>
                </a:solidFill>
                <a:latin typeface="Times New Roman"/>
                <a:cs typeface="Times New Roman"/>
              </a:rPr>
              <a:t>JSpiders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faculty </a:t>
            </a:r>
            <a:r>
              <a:rPr dirty="0" sz="1100" spc="-10">
                <a:solidFill>
                  <a:srgbClr val="562011"/>
                </a:solidFill>
                <a:latin typeface="Times New Roman"/>
                <a:cs typeface="Times New Roman"/>
              </a:rPr>
              <a:t>for 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providing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such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amazing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knowledge. </a:t>
            </a:r>
            <a:r>
              <a:rPr dirty="0" sz="1100" spc="20">
                <a:solidFill>
                  <a:srgbClr val="562011"/>
                </a:solidFill>
                <a:latin typeface="Times New Roman"/>
                <a:cs typeface="Times New Roman"/>
              </a:rPr>
              <a:t>I </a:t>
            </a:r>
            <a:r>
              <a:rPr dirty="0" sz="1100" spc="-15">
                <a:solidFill>
                  <a:srgbClr val="562011"/>
                </a:solidFill>
                <a:latin typeface="Times New Roman"/>
                <a:cs typeface="Times New Roman"/>
              </a:rPr>
              <a:t>got </a:t>
            </a:r>
            <a:r>
              <a:rPr dirty="0" sz="1100" spc="-30">
                <a:solidFill>
                  <a:srgbClr val="562011"/>
                </a:solidFill>
                <a:latin typeface="Times New Roman"/>
                <a:cs typeface="Times New Roman"/>
              </a:rPr>
              <a:t>placed  </a:t>
            </a:r>
            <a:r>
              <a:rPr dirty="0" sz="1100" spc="-20">
                <a:solidFill>
                  <a:srgbClr val="562011"/>
                </a:solidFill>
                <a:latin typeface="Times New Roman"/>
                <a:cs typeface="Times New Roman"/>
              </a:rPr>
              <a:t>with </a:t>
            </a:r>
            <a:r>
              <a:rPr dirty="0" sz="1100" spc="-35">
                <a:solidFill>
                  <a:srgbClr val="562011"/>
                </a:solidFill>
                <a:latin typeface="Times New Roman"/>
                <a:cs typeface="Times New Roman"/>
              </a:rPr>
              <a:t>3</a:t>
            </a:r>
            <a:r>
              <a:rPr dirty="0" sz="1100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562011"/>
                </a:solidFill>
                <a:latin typeface="Times New Roman"/>
                <a:cs typeface="Times New Roman"/>
              </a:rPr>
              <a:t>LPA.”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73699" y="7450269"/>
            <a:ext cx="3177540" cy="2670810"/>
            <a:chOff x="4173699" y="7450269"/>
            <a:chExt cx="3177540" cy="2670810"/>
          </a:xfrm>
        </p:grpSpPr>
        <p:sp>
          <p:nvSpPr>
            <p:cNvPr id="26" name="object 26"/>
            <p:cNvSpPr/>
            <p:nvPr/>
          </p:nvSpPr>
          <p:spPr>
            <a:xfrm>
              <a:off x="4173699" y="7450269"/>
              <a:ext cx="3177089" cy="26706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51959" y="7523479"/>
              <a:ext cx="3024505" cy="2520950"/>
            </a:xfrm>
            <a:custGeom>
              <a:avLst/>
              <a:gdLst/>
              <a:ahLst/>
              <a:cxnLst/>
              <a:rect l="l" t="t" r="r" b="b"/>
              <a:pathLst>
                <a:path w="3024504" h="2520950">
                  <a:moveTo>
                    <a:pt x="3024505" y="0"/>
                  </a:moveTo>
                  <a:lnTo>
                    <a:pt x="0" y="0"/>
                  </a:lnTo>
                  <a:lnTo>
                    <a:pt x="0" y="2520949"/>
                  </a:lnTo>
                  <a:lnTo>
                    <a:pt x="3024505" y="2520949"/>
                  </a:lnTo>
                  <a:lnTo>
                    <a:pt x="3024505" y="0"/>
                  </a:lnTo>
                  <a:close/>
                </a:path>
              </a:pathLst>
            </a:custGeom>
            <a:solidFill>
              <a:srgbClr val="F7F3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89880" y="7619999"/>
              <a:ext cx="688339" cy="7289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251959" y="7523479"/>
            <a:ext cx="3024505" cy="2520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 marR="49530">
              <a:lnSpc>
                <a:spcPts val="1410"/>
              </a:lnSpc>
            </a:pPr>
            <a:r>
              <a:rPr dirty="0" sz="1200" spc="15" b="1">
                <a:solidFill>
                  <a:srgbClr val="562011"/>
                </a:solidFill>
                <a:latin typeface="Times New Roman"/>
                <a:cs typeface="Times New Roman"/>
              </a:rPr>
              <a:t>SUSHEEL </a:t>
            </a:r>
            <a:r>
              <a:rPr dirty="0" sz="1200" spc="-60" b="1">
                <a:solidFill>
                  <a:srgbClr val="562011"/>
                </a:solidFill>
                <a:latin typeface="Times New Roman"/>
                <a:cs typeface="Times New Roman"/>
              </a:rPr>
              <a:t>S</a:t>
            </a:r>
            <a:r>
              <a:rPr dirty="0" sz="1200" spc="-40" b="1">
                <a:solidFill>
                  <a:srgbClr val="562011"/>
                </a:solidFill>
                <a:latin typeface="Times New Roman"/>
                <a:cs typeface="Times New Roman"/>
              </a:rPr>
              <a:t> TATUSKAR</a:t>
            </a:r>
            <a:endParaRPr sz="1200">
              <a:latin typeface="Times New Roman"/>
              <a:cs typeface="Times New Roman"/>
            </a:endParaRPr>
          </a:p>
          <a:p>
            <a:pPr algn="ctr" marR="52705">
              <a:lnSpc>
                <a:spcPts val="1230"/>
              </a:lnSpc>
            </a:pPr>
            <a:r>
              <a:rPr dirty="0" sz="1100" spc="15" b="1">
                <a:solidFill>
                  <a:srgbClr val="562011"/>
                </a:solidFill>
                <a:latin typeface="Times New Roman"/>
                <a:cs typeface="Times New Roman"/>
              </a:rPr>
              <a:t>(DevOps)</a:t>
            </a:r>
            <a:endParaRPr sz="1100">
              <a:latin typeface="Times New Roman"/>
              <a:cs typeface="Times New Roman"/>
            </a:endParaRPr>
          </a:p>
          <a:p>
            <a:pPr algn="ctr" marR="52705">
              <a:lnSpc>
                <a:spcPts val="1340"/>
              </a:lnSpc>
            </a:pPr>
            <a:r>
              <a:rPr dirty="0" sz="1200" spc="30" b="1">
                <a:solidFill>
                  <a:srgbClr val="562011"/>
                </a:solidFill>
                <a:latin typeface="Times New Roman"/>
                <a:cs typeface="Times New Roman"/>
              </a:rPr>
              <a:t>BE </a:t>
            </a: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–</a:t>
            </a:r>
            <a:r>
              <a:rPr dirty="0" sz="1200" spc="-25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30" b="1">
                <a:solidFill>
                  <a:srgbClr val="562011"/>
                </a:solidFill>
                <a:latin typeface="Times New Roman"/>
                <a:cs typeface="Times New Roman"/>
              </a:rPr>
              <a:t>Civil</a:t>
            </a:r>
            <a:endParaRPr sz="1200">
              <a:latin typeface="Times New Roman"/>
              <a:cs typeface="Times New Roman"/>
            </a:endParaRPr>
          </a:p>
          <a:p>
            <a:pPr algn="ctr" marL="137795" marR="184785" indent="2540">
              <a:lnSpc>
                <a:spcPct val="93600"/>
              </a:lnSpc>
              <a:spcBef>
                <a:spcPts val="55"/>
              </a:spcBef>
            </a:pPr>
            <a:r>
              <a:rPr dirty="0" sz="1200" spc="15">
                <a:solidFill>
                  <a:srgbClr val="562011"/>
                </a:solidFill>
                <a:latin typeface="Times New Roman"/>
                <a:cs typeface="Times New Roman"/>
              </a:rPr>
              <a:t>“Good </a:t>
            </a:r>
            <a:r>
              <a:rPr dirty="0" sz="1200" spc="-10">
                <a:solidFill>
                  <a:srgbClr val="562011"/>
                </a:solidFill>
                <a:latin typeface="Times New Roman"/>
                <a:cs typeface="Times New Roman"/>
              </a:rPr>
              <a:t>platform </a:t>
            </a:r>
            <a:r>
              <a:rPr dirty="0" sz="1200" spc="15">
                <a:solidFill>
                  <a:srgbClr val="562011"/>
                </a:solidFill>
                <a:latin typeface="Times New Roman"/>
                <a:cs typeface="Times New Roman"/>
              </a:rPr>
              <a:t>to </a:t>
            </a: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gain </a:t>
            </a:r>
            <a:r>
              <a:rPr dirty="0" sz="1200">
                <a:solidFill>
                  <a:srgbClr val="562011"/>
                </a:solidFill>
                <a:latin typeface="Times New Roman"/>
                <a:cs typeface="Times New Roman"/>
              </a:rPr>
              <a:t>the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knowledge </a:t>
            </a: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about  </a:t>
            </a:r>
            <a:r>
              <a:rPr dirty="0" sz="1200" spc="-50">
                <a:solidFill>
                  <a:srgbClr val="562011"/>
                </a:solidFill>
                <a:latin typeface="Times New Roman"/>
                <a:cs typeface="Times New Roman"/>
              </a:rPr>
              <a:t>Java,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SQL,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Web, </a:t>
            </a: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562011"/>
                </a:solidFill>
                <a:latin typeface="Times New Roman"/>
                <a:cs typeface="Times New Roman"/>
              </a:rPr>
              <a:t>DEVOPS.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Shariq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sir  </a:t>
            </a: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taught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me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with </a:t>
            </a: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core concepts </a:t>
            </a:r>
            <a:r>
              <a:rPr dirty="0" sz="1200">
                <a:solidFill>
                  <a:srgbClr val="562011"/>
                </a:solidFill>
                <a:latin typeface="Times New Roman"/>
                <a:cs typeface="Times New Roman"/>
              </a:rPr>
              <a:t>of DEVOPS.  </a:t>
            </a: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Thank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you </a:t>
            </a:r>
            <a:r>
              <a:rPr dirty="0" sz="1200" spc="-45">
                <a:solidFill>
                  <a:srgbClr val="562011"/>
                </a:solidFill>
                <a:latin typeface="Times New Roman"/>
                <a:cs typeface="Times New Roman"/>
              </a:rPr>
              <a:t>Uday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sir </a:t>
            </a:r>
            <a:r>
              <a:rPr dirty="0" sz="1200" spc="-5">
                <a:solidFill>
                  <a:srgbClr val="562011"/>
                </a:solidFill>
                <a:latin typeface="Times New Roman"/>
                <a:cs typeface="Times New Roman"/>
              </a:rPr>
              <a:t>for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teaching </a:t>
            </a:r>
            <a:r>
              <a:rPr dirty="0" sz="1200" spc="-60">
                <a:solidFill>
                  <a:srgbClr val="562011"/>
                </a:solidFill>
                <a:latin typeface="Times New Roman"/>
                <a:cs typeface="Times New Roman"/>
              </a:rPr>
              <a:t>JAVA  </a:t>
            </a:r>
            <a:r>
              <a:rPr dirty="0" sz="1200" spc="-10">
                <a:solidFill>
                  <a:srgbClr val="562011"/>
                </a:solidFill>
                <a:latin typeface="Times New Roman"/>
                <a:cs typeface="Times New Roman"/>
              </a:rPr>
              <a:t>concepts </a:t>
            </a: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and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programming. </a:t>
            </a:r>
            <a:r>
              <a:rPr dirty="0" sz="1200" spc="25">
                <a:solidFill>
                  <a:srgbClr val="562011"/>
                </a:solidFill>
                <a:latin typeface="Times New Roman"/>
                <a:cs typeface="Times New Roman"/>
              </a:rPr>
              <a:t>I </a:t>
            </a:r>
            <a:r>
              <a:rPr dirty="0" sz="1200" spc="-10">
                <a:solidFill>
                  <a:srgbClr val="562011"/>
                </a:solidFill>
                <a:latin typeface="Times New Roman"/>
                <a:cs typeface="Times New Roman"/>
              </a:rPr>
              <a:t>got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placed with  </a:t>
            </a: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4 LPA</a:t>
            </a:r>
            <a:r>
              <a:rPr dirty="0" sz="1200" spc="35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package.”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52500" y="7432040"/>
            <a:ext cx="3213735" cy="2698115"/>
            <a:chOff x="952500" y="7432040"/>
            <a:chExt cx="3213735" cy="2698115"/>
          </a:xfrm>
        </p:grpSpPr>
        <p:sp>
          <p:nvSpPr>
            <p:cNvPr id="31" name="object 31"/>
            <p:cNvSpPr/>
            <p:nvPr/>
          </p:nvSpPr>
          <p:spPr>
            <a:xfrm>
              <a:off x="952500" y="7432040"/>
              <a:ext cx="3213607" cy="26979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49019" y="7523480"/>
              <a:ext cx="3024505" cy="2520950"/>
            </a:xfrm>
            <a:custGeom>
              <a:avLst/>
              <a:gdLst/>
              <a:ahLst/>
              <a:cxnLst/>
              <a:rect l="l" t="t" r="r" b="b"/>
              <a:pathLst>
                <a:path w="3024504" h="2520950">
                  <a:moveTo>
                    <a:pt x="3024505" y="0"/>
                  </a:moveTo>
                  <a:lnTo>
                    <a:pt x="0" y="0"/>
                  </a:lnTo>
                  <a:lnTo>
                    <a:pt x="0" y="2520949"/>
                  </a:lnTo>
                  <a:lnTo>
                    <a:pt x="3024505" y="2520949"/>
                  </a:lnTo>
                  <a:lnTo>
                    <a:pt x="3024505" y="0"/>
                  </a:lnTo>
                  <a:close/>
                </a:path>
              </a:pathLst>
            </a:custGeom>
            <a:solidFill>
              <a:srgbClr val="F7F3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184400" y="7620000"/>
              <a:ext cx="688339" cy="7289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49019" y="7523479"/>
            <a:ext cx="3024505" cy="2520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 marR="54610">
              <a:lnSpc>
                <a:spcPts val="1410"/>
              </a:lnSpc>
            </a:pPr>
            <a:r>
              <a:rPr dirty="0" sz="1200" spc="-5" b="1">
                <a:solidFill>
                  <a:srgbClr val="562011"/>
                </a:solidFill>
                <a:latin typeface="Times New Roman"/>
                <a:cs typeface="Times New Roman"/>
              </a:rPr>
              <a:t>Himadrish</a:t>
            </a:r>
            <a:r>
              <a:rPr dirty="0" sz="1200" spc="-1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562011"/>
                </a:solidFill>
                <a:latin typeface="Times New Roman"/>
                <a:cs typeface="Times New Roman"/>
              </a:rPr>
              <a:t>Aralere</a:t>
            </a:r>
            <a:endParaRPr sz="1200">
              <a:latin typeface="Times New Roman"/>
              <a:cs typeface="Times New Roman"/>
            </a:endParaRPr>
          </a:p>
          <a:p>
            <a:pPr algn="ctr" marR="57150">
              <a:lnSpc>
                <a:spcPts val="1230"/>
              </a:lnSpc>
            </a:pPr>
            <a:r>
              <a:rPr dirty="0" sz="1100" spc="20" b="1">
                <a:solidFill>
                  <a:srgbClr val="562011"/>
                </a:solidFill>
                <a:latin typeface="Times New Roman"/>
                <a:cs typeface="Times New Roman"/>
              </a:rPr>
              <a:t>(MERN)</a:t>
            </a:r>
            <a:endParaRPr sz="1100">
              <a:latin typeface="Times New Roman"/>
              <a:cs typeface="Times New Roman"/>
            </a:endParaRPr>
          </a:p>
          <a:p>
            <a:pPr algn="ctr" marR="57150">
              <a:lnSpc>
                <a:spcPts val="1340"/>
              </a:lnSpc>
            </a:pPr>
            <a:r>
              <a:rPr dirty="0" sz="1200" spc="30" b="1">
                <a:solidFill>
                  <a:srgbClr val="562011"/>
                </a:solidFill>
                <a:latin typeface="Times New Roman"/>
                <a:cs typeface="Times New Roman"/>
              </a:rPr>
              <a:t>BE </a:t>
            </a:r>
            <a:r>
              <a:rPr dirty="0" sz="1200" b="1">
                <a:solidFill>
                  <a:srgbClr val="562011"/>
                </a:solidFill>
                <a:latin typeface="Times New Roman"/>
                <a:cs typeface="Times New Roman"/>
              </a:rPr>
              <a:t>–</a:t>
            </a:r>
            <a:r>
              <a:rPr dirty="0" sz="1200" spc="-30" b="1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562011"/>
                </a:solidFill>
                <a:latin typeface="Times New Roman"/>
                <a:cs typeface="Times New Roman"/>
              </a:rPr>
              <a:t>ISE</a:t>
            </a:r>
            <a:endParaRPr sz="1200">
              <a:latin typeface="Times New Roman"/>
              <a:cs typeface="Times New Roman"/>
            </a:endParaRPr>
          </a:p>
          <a:p>
            <a:pPr algn="ctr" marL="172720" marR="233045">
              <a:lnSpc>
                <a:spcPct val="93600"/>
              </a:lnSpc>
              <a:spcBef>
                <a:spcPts val="55"/>
              </a:spcBef>
            </a:pPr>
            <a:r>
              <a:rPr dirty="0" sz="1200" spc="-45">
                <a:solidFill>
                  <a:srgbClr val="562011"/>
                </a:solidFill>
                <a:latin typeface="Times New Roman"/>
                <a:cs typeface="Times New Roman"/>
              </a:rPr>
              <a:t>“Syed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sir </a:t>
            </a:r>
            <a:r>
              <a:rPr dirty="0" sz="1200" spc="-20">
                <a:solidFill>
                  <a:srgbClr val="562011"/>
                </a:solidFill>
                <a:latin typeface="Times New Roman"/>
                <a:cs typeface="Times New Roman"/>
              </a:rPr>
              <a:t>helped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me in </a:t>
            </a: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gaining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knowledge in  </a:t>
            </a: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JavaScript. </a:t>
            </a:r>
            <a:r>
              <a:rPr dirty="0" sz="1200" spc="-20">
                <a:solidFill>
                  <a:srgbClr val="562011"/>
                </a:solidFill>
                <a:latin typeface="Times New Roman"/>
                <a:cs typeface="Times New Roman"/>
              </a:rPr>
              <a:t>This </a:t>
            </a: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helped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me </a:t>
            </a:r>
            <a:r>
              <a:rPr dirty="0" sz="1200" spc="15">
                <a:solidFill>
                  <a:srgbClr val="562011"/>
                </a:solidFill>
                <a:latin typeface="Times New Roman"/>
                <a:cs typeface="Times New Roman"/>
              </a:rPr>
              <a:t>to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get </a:t>
            </a:r>
            <a:r>
              <a:rPr dirty="0" sz="1200" spc="-60">
                <a:solidFill>
                  <a:srgbClr val="562011"/>
                </a:solidFill>
                <a:latin typeface="Times New Roman"/>
                <a:cs typeface="Times New Roman"/>
              </a:rPr>
              <a:t>my </a:t>
            </a:r>
            <a:r>
              <a:rPr dirty="0" sz="1200" spc="-20">
                <a:solidFill>
                  <a:srgbClr val="562011"/>
                </a:solidFill>
                <a:latin typeface="Times New Roman"/>
                <a:cs typeface="Times New Roman"/>
              </a:rPr>
              <a:t>dream  </a:t>
            </a:r>
            <a:r>
              <a:rPr dirty="0" sz="1200" spc="-10">
                <a:solidFill>
                  <a:srgbClr val="562011"/>
                </a:solidFill>
                <a:latin typeface="Times New Roman"/>
                <a:cs typeface="Times New Roman"/>
              </a:rPr>
              <a:t>job </a:t>
            </a:r>
            <a:r>
              <a:rPr dirty="0" sz="1200" spc="-45">
                <a:solidFill>
                  <a:srgbClr val="562011"/>
                </a:solidFill>
                <a:latin typeface="Times New Roman"/>
                <a:cs typeface="Times New Roman"/>
              </a:rPr>
              <a:t>as </a:t>
            </a:r>
            <a:r>
              <a:rPr dirty="0" sz="1200" spc="-50">
                <a:solidFill>
                  <a:srgbClr val="562011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562011"/>
                </a:solidFill>
                <a:latin typeface="Times New Roman"/>
                <a:cs typeface="Times New Roman"/>
              </a:rPr>
              <a:t>frontend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developer. </a:t>
            </a: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JSpiders </a:t>
            </a:r>
            <a:r>
              <a:rPr dirty="0" sz="1200" spc="-15">
                <a:solidFill>
                  <a:srgbClr val="562011"/>
                </a:solidFill>
                <a:latin typeface="Times New Roman"/>
                <a:cs typeface="Times New Roman"/>
              </a:rPr>
              <a:t>HRs  helped </a:t>
            </a:r>
            <a:r>
              <a:rPr dirty="0" sz="1200" spc="-30">
                <a:solidFill>
                  <a:srgbClr val="562011"/>
                </a:solidFill>
                <a:latin typeface="Times New Roman"/>
                <a:cs typeface="Times New Roman"/>
              </a:rPr>
              <a:t>me get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companies. </a:t>
            </a:r>
            <a:r>
              <a:rPr dirty="0" sz="1200" spc="25">
                <a:solidFill>
                  <a:srgbClr val="562011"/>
                </a:solidFill>
                <a:latin typeface="Times New Roman"/>
                <a:cs typeface="Times New Roman"/>
              </a:rPr>
              <a:t>I </a:t>
            </a:r>
            <a:r>
              <a:rPr dirty="0" sz="1200" spc="-20">
                <a:solidFill>
                  <a:srgbClr val="562011"/>
                </a:solidFill>
                <a:latin typeface="Times New Roman"/>
                <a:cs typeface="Times New Roman"/>
              </a:rPr>
              <a:t>got </a:t>
            </a:r>
            <a:r>
              <a:rPr dirty="0" sz="1200" spc="-35">
                <a:solidFill>
                  <a:srgbClr val="562011"/>
                </a:solidFill>
                <a:latin typeface="Times New Roman"/>
                <a:cs typeface="Times New Roman"/>
              </a:rPr>
              <a:t>placed</a:t>
            </a:r>
            <a:r>
              <a:rPr dirty="0" sz="1200" spc="100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ts val="1360"/>
              </a:lnSpc>
            </a:pPr>
            <a:r>
              <a:rPr dirty="0" sz="1200" spc="-45">
                <a:solidFill>
                  <a:srgbClr val="562011"/>
                </a:solidFill>
                <a:latin typeface="Times New Roman"/>
                <a:cs typeface="Times New Roman"/>
              </a:rPr>
              <a:t>3.5 </a:t>
            </a:r>
            <a:r>
              <a:rPr dirty="0" sz="1200" spc="-40">
                <a:solidFill>
                  <a:srgbClr val="562011"/>
                </a:solidFill>
                <a:latin typeface="Times New Roman"/>
                <a:cs typeface="Times New Roman"/>
              </a:rPr>
              <a:t>LPA package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in </a:t>
            </a:r>
            <a:r>
              <a:rPr dirty="0" sz="1200" spc="-50">
                <a:solidFill>
                  <a:srgbClr val="562011"/>
                </a:solidFill>
                <a:latin typeface="Times New Roman"/>
                <a:cs typeface="Times New Roman"/>
              </a:rPr>
              <a:t>a </a:t>
            </a:r>
            <a:r>
              <a:rPr dirty="0" sz="1200" spc="-10">
                <a:solidFill>
                  <a:srgbClr val="562011"/>
                </a:solidFill>
                <a:latin typeface="Times New Roman"/>
                <a:cs typeface="Times New Roman"/>
              </a:rPr>
              <a:t>good</a:t>
            </a:r>
            <a:r>
              <a:rPr dirty="0" sz="1200" spc="190">
                <a:solidFill>
                  <a:srgbClr val="562011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562011"/>
                </a:solidFill>
                <a:latin typeface="Times New Roman"/>
                <a:cs typeface="Times New Roman"/>
              </a:rPr>
              <a:t>MNC.”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6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483" y="279398"/>
            <a:ext cx="782320" cy="10293985"/>
            <a:chOff x="235483" y="279398"/>
            <a:chExt cx="782320" cy="10293985"/>
          </a:xfrm>
        </p:grpSpPr>
        <p:sp>
          <p:nvSpPr>
            <p:cNvPr id="3" name="object 3"/>
            <p:cNvSpPr/>
            <p:nvPr/>
          </p:nvSpPr>
          <p:spPr>
            <a:xfrm>
              <a:off x="235483" y="279399"/>
              <a:ext cx="690880" cy="10248900"/>
            </a:xfrm>
            <a:custGeom>
              <a:avLst/>
              <a:gdLst/>
              <a:ahLst/>
              <a:cxnLst/>
              <a:rect l="l" t="t" r="r" b="b"/>
              <a:pathLst>
                <a:path w="690880" h="10248900">
                  <a:moveTo>
                    <a:pt x="690753" y="0"/>
                  </a:moveTo>
                  <a:lnTo>
                    <a:pt x="0" y="0"/>
                  </a:lnTo>
                  <a:lnTo>
                    <a:pt x="0" y="10248887"/>
                  </a:lnTo>
                  <a:lnTo>
                    <a:pt x="690753" y="10248887"/>
                  </a:lnTo>
                  <a:lnTo>
                    <a:pt x="690407" y="10117010"/>
                  </a:lnTo>
                  <a:lnTo>
                    <a:pt x="689390" y="9989480"/>
                  </a:lnTo>
                  <a:lnTo>
                    <a:pt x="687736" y="9866092"/>
                  </a:lnTo>
                  <a:lnTo>
                    <a:pt x="685474" y="9746636"/>
                  </a:lnTo>
                  <a:lnTo>
                    <a:pt x="682638" y="9630908"/>
                  </a:lnTo>
                  <a:lnTo>
                    <a:pt x="679259" y="9518699"/>
                  </a:lnTo>
                  <a:lnTo>
                    <a:pt x="675370" y="9409802"/>
                  </a:lnTo>
                  <a:lnTo>
                    <a:pt x="671001" y="9304010"/>
                  </a:lnTo>
                  <a:lnTo>
                    <a:pt x="666186" y="9201118"/>
                  </a:lnTo>
                  <a:lnTo>
                    <a:pt x="660955" y="9100916"/>
                  </a:lnTo>
                  <a:lnTo>
                    <a:pt x="652401" y="8955207"/>
                  </a:lnTo>
                  <a:lnTo>
                    <a:pt x="643092" y="8814389"/>
                  </a:lnTo>
                  <a:lnTo>
                    <a:pt x="633138" y="8677764"/>
                  </a:lnTo>
                  <a:lnTo>
                    <a:pt x="622644" y="8544632"/>
                  </a:lnTo>
                  <a:lnTo>
                    <a:pt x="604250" y="8328611"/>
                  </a:lnTo>
                  <a:lnTo>
                    <a:pt x="562027" y="7864751"/>
                  </a:lnTo>
                  <a:lnTo>
                    <a:pt x="535829" y="7565220"/>
                  </a:lnTo>
                  <a:lnTo>
                    <a:pt x="521736" y="7388366"/>
                  </a:lnTo>
                  <a:lnTo>
                    <a:pt x="511781" y="7251740"/>
                  </a:lnTo>
                  <a:lnTo>
                    <a:pt x="502473" y="7110922"/>
                  </a:lnTo>
                  <a:lnTo>
                    <a:pt x="493919" y="6965212"/>
                  </a:lnTo>
                  <a:lnTo>
                    <a:pt x="488688" y="6865010"/>
                  </a:lnTo>
                  <a:lnTo>
                    <a:pt x="483873" y="6762117"/>
                  </a:lnTo>
                  <a:lnTo>
                    <a:pt x="479504" y="6656325"/>
                  </a:lnTo>
                  <a:lnTo>
                    <a:pt x="475614" y="6547427"/>
                  </a:lnTo>
                  <a:lnTo>
                    <a:pt x="472236" y="6435217"/>
                  </a:lnTo>
                  <a:lnTo>
                    <a:pt x="469399" y="6319488"/>
                  </a:lnTo>
                  <a:lnTo>
                    <a:pt x="467138" y="6200032"/>
                  </a:lnTo>
                  <a:lnTo>
                    <a:pt x="465483" y="6076642"/>
                  </a:lnTo>
                  <a:lnTo>
                    <a:pt x="464467" y="5949112"/>
                  </a:lnTo>
                  <a:lnTo>
                    <a:pt x="464121" y="5817234"/>
                  </a:lnTo>
                  <a:lnTo>
                    <a:pt x="464576" y="5700871"/>
                  </a:lnTo>
                  <a:lnTo>
                    <a:pt x="465907" y="5578819"/>
                  </a:lnTo>
                  <a:lnTo>
                    <a:pt x="468964" y="5407778"/>
                  </a:lnTo>
                  <a:lnTo>
                    <a:pt x="473380" y="5227923"/>
                  </a:lnTo>
                  <a:lnTo>
                    <a:pt x="480636" y="4991843"/>
                  </a:lnTo>
                  <a:lnTo>
                    <a:pt x="489613" y="4744602"/>
                  </a:lnTo>
                  <a:lnTo>
                    <a:pt x="504647" y="4382473"/>
                  </a:lnTo>
                  <a:lnTo>
                    <a:pt x="527303" y="3895311"/>
                  </a:lnTo>
                  <a:lnTo>
                    <a:pt x="608130" y="2312623"/>
                  </a:lnTo>
                  <a:lnTo>
                    <a:pt x="645477" y="1541165"/>
                  </a:lnTo>
                  <a:lnTo>
                    <a:pt x="663278" y="1123292"/>
                  </a:lnTo>
                  <a:lnTo>
                    <a:pt x="674238" y="825391"/>
                  </a:lnTo>
                  <a:lnTo>
                    <a:pt x="681494" y="589311"/>
                  </a:lnTo>
                  <a:lnTo>
                    <a:pt x="685910" y="409456"/>
                  </a:lnTo>
                  <a:lnTo>
                    <a:pt x="688966" y="238415"/>
                  </a:lnTo>
                  <a:lnTo>
                    <a:pt x="690298" y="116363"/>
                  </a:lnTo>
                  <a:lnTo>
                    <a:pt x="690753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7936" y="279398"/>
              <a:ext cx="709676" cy="102939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163864" y="3692454"/>
            <a:ext cx="269901" cy="1001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8077" y="282193"/>
            <a:ext cx="6133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FOR MORE</a:t>
            </a:r>
            <a:r>
              <a:rPr dirty="0" sz="3600" spc="-55"/>
              <a:t> </a:t>
            </a:r>
            <a:r>
              <a:rPr dirty="0" sz="3600" spc="60"/>
              <a:t>INFORMATION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1163319" y="4795020"/>
            <a:ext cx="279400" cy="27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437" y="906597"/>
            <a:ext cx="3902075" cy="423354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200" spc="5" b="1">
                <a:solidFill>
                  <a:srgbClr val="A40020"/>
                </a:solidFill>
                <a:latin typeface="Times New Roman"/>
                <a:cs typeface="Times New Roman"/>
              </a:rPr>
              <a:t>CONTACT </a:t>
            </a:r>
            <a:r>
              <a:rPr dirty="0" sz="2200" spc="-15" b="1">
                <a:solidFill>
                  <a:srgbClr val="A40020"/>
                </a:solidFill>
                <a:latin typeface="Times New Roman"/>
                <a:cs typeface="Times New Roman"/>
              </a:rPr>
              <a:t>US</a:t>
            </a:r>
            <a:r>
              <a:rPr dirty="0" sz="2200" spc="-1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200" spc="145" b="1">
                <a:solidFill>
                  <a:srgbClr val="A40020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00"/>
              </a:spcBef>
              <a:tabLst>
                <a:tab pos="469900" algn="l"/>
              </a:tabLst>
            </a:pPr>
            <a:r>
              <a:rPr dirty="0" sz="1800" spc="-85" b="1">
                <a:latin typeface="Times New Roman"/>
                <a:cs typeface="Times New Roman"/>
              </a:rPr>
              <a:t>1.	9686114422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55"/>
              </a:spcBef>
              <a:tabLst>
                <a:tab pos="469900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2.	</a:t>
            </a:r>
            <a:r>
              <a:rPr dirty="0" sz="1800" spc="-85" b="1">
                <a:latin typeface="Times New Roman"/>
                <a:cs typeface="Times New Roman"/>
              </a:rPr>
              <a:t>9686995511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85"/>
              </a:spcBef>
              <a:tabLst>
                <a:tab pos="469900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3.	</a:t>
            </a:r>
            <a:r>
              <a:rPr dirty="0" sz="1800" spc="-60" b="1">
                <a:latin typeface="Times New Roman"/>
                <a:cs typeface="Times New Roman"/>
              </a:rPr>
              <a:t>9740499385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60"/>
              </a:spcBef>
              <a:tabLst>
                <a:tab pos="469900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4.	</a:t>
            </a:r>
            <a:r>
              <a:rPr dirty="0" sz="1800" spc="-60" b="1">
                <a:latin typeface="Times New Roman"/>
                <a:cs typeface="Times New Roman"/>
              </a:rPr>
              <a:t>9686949964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200" spc="-50" b="1">
                <a:solidFill>
                  <a:srgbClr val="A40020"/>
                </a:solidFill>
                <a:latin typeface="Times New Roman"/>
                <a:cs typeface="Times New Roman"/>
              </a:rPr>
              <a:t>FOLLOW </a:t>
            </a:r>
            <a:r>
              <a:rPr dirty="0" sz="2200" spc="-5" b="1">
                <a:solidFill>
                  <a:srgbClr val="A40020"/>
                </a:solidFill>
                <a:latin typeface="Times New Roman"/>
                <a:cs typeface="Times New Roman"/>
              </a:rPr>
              <a:t>US</a:t>
            </a:r>
            <a:r>
              <a:rPr dirty="0" sz="2200" spc="4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200" spc="150" b="1">
                <a:solidFill>
                  <a:srgbClr val="A40020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  <a:p>
            <a:pPr marL="403860" marR="1234440" indent="58419">
              <a:lnSpc>
                <a:spcPct val="133300"/>
              </a:lnSpc>
              <a:spcBef>
                <a:spcPts val="944"/>
              </a:spcBef>
            </a:pPr>
            <a:r>
              <a:rPr dirty="0" sz="1800" spc="-20" b="1">
                <a:latin typeface="Times New Roman"/>
                <a:cs typeface="Times New Roman"/>
              </a:rPr>
              <a:t>jspiders_basavanagudi  </a:t>
            </a:r>
            <a:r>
              <a:rPr dirty="0" sz="1800" spc="-35" b="1">
                <a:latin typeface="Times New Roman"/>
                <a:cs typeface="Times New Roman"/>
              </a:rPr>
              <a:t>Jspiders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Basavanagudi</a:t>
            </a:r>
            <a:endParaRPr sz="1800">
              <a:latin typeface="Times New Roman"/>
              <a:cs typeface="Times New Roman"/>
            </a:endParaRPr>
          </a:p>
          <a:p>
            <a:pPr marL="398145" marR="5080" indent="5080">
              <a:lnSpc>
                <a:spcPts val="3040"/>
              </a:lnSpc>
              <a:spcBef>
                <a:spcPts val="85"/>
              </a:spcBef>
            </a:pPr>
            <a:r>
              <a:rPr dirty="0" sz="1800" spc="-35" b="1">
                <a:latin typeface="Times New Roman"/>
                <a:cs typeface="Times New Roman"/>
              </a:rPr>
              <a:t>JSPIDERS </a:t>
            </a:r>
            <a:r>
              <a:rPr dirty="0" sz="1800" b="1">
                <a:latin typeface="Times New Roman"/>
                <a:cs typeface="Times New Roman"/>
              </a:rPr>
              <a:t>- </a:t>
            </a:r>
            <a:r>
              <a:rPr dirty="0" sz="1800" spc="-95" b="1">
                <a:latin typeface="Times New Roman"/>
                <a:cs typeface="Times New Roman"/>
              </a:rPr>
              <a:t>Java </a:t>
            </a:r>
            <a:r>
              <a:rPr dirty="0" sz="1800" spc="-25" b="1">
                <a:latin typeface="Times New Roman"/>
                <a:cs typeface="Times New Roman"/>
              </a:rPr>
              <a:t>Learning </a:t>
            </a:r>
            <a:r>
              <a:rPr dirty="0" sz="1800" spc="-45" b="1">
                <a:latin typeface="Times New Roman"/>
                <a:cs typeface="Times New Roman"/>
              </a:rPr>
              <a:t>Platform  </a:t>
            </a:r>
            <a:r>
              <a:rPr dirty="0" sz="1800" spc="-25" b="1">
                <a:latin typeface="Times New Roman"/>
                <a:cs typeface="Times New Roman"/>
              </a:rPr>
              <a:t>JSpidersBasavanagudi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6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2023-01-12T12:34:27Z</dcterms:created>
  <dcterms:modified xsi:type="dcterms:W3CDTF">2023-01-12T12:34:27Z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2023-01-12T00:00:00Z</vt:filetime>
  </property>
</Properties>
</file>