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login page using nodejs and 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9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061" y="1958172"/>
            <a:ext cx="995254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To create Registration-Login page we need to install some modules like-</a:t>
            </a:r>
          </a:p>
          <a:p>
            <a:pPr marL="0" indent="0">
              <a:buNone/>
            </a:pPr>
            <a:r>
              <a:rPr lang="en-US" dirty="0" smtClean="0"/>
              <a:t>	express, body-parser, mongoose  etc..</a:t>
            </a:r>
          </a:p>
          <a:p>
            <a:pPr marL="0" indent="0" algn="ctr">
              <a:buNone/>
            </a:pPr>
            <a:r>
              <a:rPr lang="en-IN" dirty="0"/>
              <a:t>To install the </a:t>
            </a:r>
            <a:r>
              <a:rPr lang="en-IN" dirty="0" smtClean="0"/>
              <a:t>modules </a:t>
            </a:r>
            <a:r>
              <a:rPr lang="en-IN" dirty="0"/>
              <a:t>first, </a:t>
            </a:r>
            <a:r>
              <a:rPr lang="en-IN" dirty="0" smtClean="0"/>
              <a:t>we  </a:t>
            </a:r>
            <a:r>
              <a:rPr lang="en-IN" dirty="0"/>
              <a:t>must create a project and the first command </a:t>
            </a:r>
            <a:r>
              <a:rPr lang="en-IN" dirty="0" smtClean="0"/>
              <a:t>we </a:t>
            </a:r>
            <a:r>
              <a:rPr lang="en-IN" dirty="0"/>
              <a:t>will write </a:t>
            </a:r>
            <a:r>
              <a:rPr lang="en-IN" dirty="0" smtClean="0"/>
              <a:t> is</a:t>
            </a:r>
            <a:endParaRPr lang="en-IN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r>
              <a:rPr lang="en-IN" dirty="0"/>
              <a:t>This is used to create a JSON file, and in that you can add all the dependencies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40679" y="3683479"/>
            <a:ext cx="2251495" cy="62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npm init -</a:t>
            </a:r>
            <a:r>
              <a:rPr lang="en-IN" sz="2400" b="1" dirty="0" smtClean="0"/>
              <a:t>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96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9882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we can install required modules by using following commands-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Express:</a:t>
            </a:r>
          </a:p>
          <a:p>
            <a:pPr lvl="1"/>
            <a:r>
              <a:rPr lang="en-US" dirty="0"/>
              <a:t>Node js is a </a:t>
            </a:r>
            <a:r>
              <a:rPr lang="en-IN" dirty="0"/>
              <a:t>JavaScript runtime environment that we use to build server-side applications, but it does not know how to perform serving files, handling requests, and handling HTTP methods, so this is where express js comes in</a:t>
            </a:r>
            <a:r>
              <a:rPr lang="en-IN" dirty="0" smtClean="0"/>
              <a:t>.</a:t>
            </a:r>
            <a:endParaRPr lang="en-US" b="1" dirty="0" smtClean="0"/>
          </a:p>
          <a:p>
            <a:r>
              <a:rPr lang="en-US" b="1" dirty="0" smtClean="0"/>
              <a:t>Body-Parser:</a:t>
            </a:r>
          </a:p>
          <a:p>
            <a:pPr lvl="1"/>
            <a:r>
              <a:rPr lang="en-IN" dirty="0"/>
              <a:t>body-parser is an npm module used to process data sent in an HTTP request body</a:t>
            </a:r>
            <a:r>
              <a:rPr lang="en-IN" dirty="0" smtClean="0"/>
              <a:t>.</a:t>
            </a:r>
            <a:endParaRPr lang="en-US" b="1" dirty="0" smtClean="0"/>
          </a:p>
          <a:p>
            <a:r>
              <a:rPr lang="en-US" b="1" dirty="0" smtClean="0"/>
              <a:t>Mongoose:</a:t>
            </a:r>
          </a:p>
          <a:p>
            <a:pPr lvl="1"/>
            <a:r>
              <a:rPr lang="en-IN" dirty="0"/>
              <a:t>Mongoose is an Object Data Modeling (ODM) library for MongoDB and Node. 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33313" y="2518913"/>
            <a:ext cx="4399472" cy="802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npm i express</a:t>
            </a:r>
            <a:endParaRPr lang="en-IN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npm i body-parser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npm i mongoose</a:t>
            </a:r>
          </a:p>
        </p:txBody>
      </p:sp>
    </p:spTree>
    <p:extLst>
      <p:ext uri="{BB962C8B-B14F-4D97-AF65-F5344CB8AC3E}">
        <p14:creationId xmlns:p14="http://schemas.microsoft.com/office/powerpoint/2010/main" val="17228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0230"/>
          </a:xfrm>
        </p:spPr>
        <p:txBody>
          <a:bodyPr/>
          <a:lstStyle/>
          <a:p>
            <a:r>
              <a:rPr lang="en-US" sz="2400" b="1" dirty="0" smtClean="0"/>
              <a:t>app.get() request method: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app.get()</a:t>
            </a:r>
            <a:r>
              <a:rPr lang="en-IN" dirty="0"/>
              <a:t> function routes the HTTP GET Requests to the path which is being specified with the specified callback functions. Basically it is intended for binding the middleware to your application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 smtClean="0"/>
              <a:t>Syntax:</a:t>
            </a:r>
          </a:p>
          <a:p>
            <a:pPr fontAlgn="base"/>
            <a:r>
              <a:rPr lang="en-IN" b="1" dirty="0"/>
              <a:t>path:</a:t>
            </a:r>
            <a:r>
              <a:rPr lang="en-IN" dirty="0"/>
              <a:t> It is the path for which the middleware function is being called. </a:t>
            </a:r>
          </a:p>
          <a:p>
            <a:pPr fontAlgn="base"/>
            <a:r>
              <a:rPr lang="en-IN" b="1" dirty="0" smtClean="0"/>
              <a:t>callback</a:t>
            </a:r>
            <a:r>
              <a:rPr lang="en-IN" b="1" dirty="0"/>
              <a:t>:</a:t>
            </a:r>
            <a:r>
              <a:rPr lang="en-IN" dirty="0"/>
              <a:t> They can be a middleware function or series/array of middleware functions. 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pPr marL="914400" lvl="2" indent="0">
              <a:buNone/>
            </a:pP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433313" y="3631721"/>
            <a:ext cx="354545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app.get(path, callback)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app.post() </a:t>
            </a:r>
            <a:r>
              <a:rPr lang="en-IN" b="1" dirty="0" smtClean="0"/>
              <a:t>function:</a:t>
            </a:r>
          </a:p>
          <a:p>
            <a:pPr lvl="1"/>
            <a:r>
              <a:rPr lang="en-IN" dirty="0"/>
              <a:t> </a:t>
            </a:r>
            <a:r>
              <a:rPr lang="en-IN" dirty="0" smtClean="0"/>
              <a:t>app.post() method routes </a:t>
            </a:r>
            <a:r>
              <a:rPr lang="en-IN" dirty="0"/>
              <a:t>the HTTP POST requests to the specified path with the specified callback functions</a:t>
            </a:r>
            <a:r>
              <a:rPr lang="en-IN" dirty="0" smtClean="0"/>
              <a:t>.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914400" lvl="2" indent="0">
              <a:buNone/>
            </a:pPr>
            <a:endParaRPr lang="en-US" dirty="0"/>
          </a:p>
          <a:p>
            <a:pPr fontAlgn="base"/>
            <a:r>
              <a:rPr lang="en-IN" b="1" dirty="0"/>
              <a:t>Path:</a:t>
            </a:r>
            <a:r>
              <a:rPr lang="en-IN" dirty="0"/>
              <a:t> The path for which the middleware function is invoked and can be any of:</a:t>
            </a:r>
          </a:p>
          <a:p>
            <a:pPr lvl="1" fontAlgn="base"/>
            <a:r>
              <a:rPr lang="en-IN" dirty="0"/>
              <a:t>A string representing a path.</a:t>
            </a:r>
          </a:p>
          <a:p>
            <a:pPr lvl="1" fontAlgn="base"/>
            <a:r>
              <a:rPr lang="en-IN" dirty="0"/>
              <a:t>A path pattern.</a:t>
            </a:r>
          </a:p>
          <a:p>
            <a:pPr lvl="1" fontAlgn="base"/>
            <a:r>
              <a:rPr lang="en-IN" dirty="0"/>
              <a:t>A regular expression pattern to match paths.</a:t>
            </a:r>
          </a:p>
          <a:p>
            <a:pPr lvl="1" fontAlgn="base"/>
            <a:r>
              <a:rPr lang="en-IN" dirty="0"/>
              <a:t>An array of combinations of any of the above</a:t>
            </a:r>
            <a:r>
              <a:rPr lang="en-IN" dirty="0" smtClean="0"/>
              <a:t>.</a:t>
            </a:r>
          </a:p>
          <a:p>
            <a:pPr marL="457200" lvl="1" indent="0" fontAlgn="base">
              <a:buNone/>
            </a:pPr>
            <a:endParaRPr lang="en-IN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4415" y="2941609"/>
            <a:ext cx="3485072" cy="79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app.post( path, callback,[callback..])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res.redirect():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res.redirect()</a:t>
            </a:r>
            <a:r>
              <a:rPr lang="en-IN" dirty="0"/>
              <a:t> function redirects to the URL derived from the specified </a:t>
            </a:r>
            <a:r>
              <a:rPr lang="en-IN" dirty="0" smtClean="0"/>
              <a:t>path.</a:t>
            </a:r>
          </a:p>
          <a:p>
            <a:pPr lvl="1"/>
            <a:r>
              <a:rPr lang="en-IN" dirty="0"/>
              <a:t>with specified status, a integer (positive) which corresponds to an HTTP status code. The default status is “302 Found</a:t>
            </a:r>
            <a:r>
              <a:rPr lang="en-IN" dirty="0" smtClean="0"/>
              <a:t>”.</a:t>
            </a:r>
          </a:p>
          <a:p>
            <a:pPr lvl="2"/>
            <a:r>
              <a:rPr lang="en-US" sz="2000" b="1" dirty="0" smtClean="0"/>
              <a:t>Syntax:</a:t>
            </a:r>
            <a:endParaRPr lang="en-IN" sz="2000" b="1" dirty="0" smtClean="0"/>
          </a:p>
          <a:p>
            <a:pPr lvl="1"/>
            <a:endParaRPr lang="en-US" dirty="0" smtClean="0"/>
          </a:p>
          <a:p>
            <a:pPr fontAlgn="base"/>
            <a:r>
              <a:rPr lang="en-IN" b="1" dirty="0"/>
              <a:t>status:</a:t>
            </a:r>
            <a:r>
              <a:rPr lang="en-IN" dirty="0"/>
              <a:t> This parameter holds the HTTP status code</a:t>
            </a:r>
          </a:p>
          <a:p>
            <a:pPr fontAlgn="base"/>
            <a:r>
              <a:rPr lang="en-IN" b="1" dirty="0"/>
              <a:t>path:</a:t>
            </a:r>
            <a:r>
              <a:rPr lang="en-IN" dirty="0"/>
              <a:t> This parameter describes the path.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66227" y="3562709"/>
            <a:ext cx="3071003" cy="646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app.redirect([status],path)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07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Registration-login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extended option allows to choose between parsing the URL-encoded data with the </a:t>
            </a:r>
            <a:r>
              <a:rPr lang="en-IN" dirty="0" err="1"/>
              <a:t>querystring</a:t>
            </a:r>
            <a:r>
              <a:rPr lang="en-IN" dirty="0"/>
              <a:t> library (when false) or the </a:t>
            </a:r>
            <a:r>
              <a:rPr lang="en-IN" dirty="0" err="1"/>
              <a:t>qs</a:t>
            </a:r>
            <a:r>
              <a:rPr lang="en-IN" dirty="0"/>
              <a:t> library (when true). 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The </a:t>
            </a:r>
            <a:r>
              <a:rPr lang="en-IN" b="1" dirty="0"/>
              <a:t>unified topology is the first step in a paradigm shift away from a concept of “connecting” to a MongoDB deployment using a connect method</a:t>
            </a:r>
            <a:r>
              <a:rPr lang="en-IN" dirty="0" smtClean="0"/>
              <a:t>.</a:t>
            </a:r>
          </a:p>
          <a:p>
            <a:r>
              <a:rPr lang="en-IN" dirty="0"/>
              <a:t> The underlying MongoDB driver has deprecated their current connection string parser. Because this is a major change, they added the useNewUrlParser flag to </a:t>
            </a:r>
            <a:r>
              <a:rPr lang="en-IN" b="1" dirty="0"/>
              <a:t>allow users to fall back to the old parser if they find a bug in the new parser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5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1209</TotalTime>
  <Words>183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Nodejs </vt:lpstr>
      <vt:lpstr>Registration-login</vt:lpstr>
      <vt:lpstr>Registration-login</vt:lpstr>
      <vt:lpstr>Registration-login</vt:lpstr>
      <vt:lpstr>Registration-login</vt:lpstr>
      <vt:lpstr>Registration-login</vt:lpstr>
      <vt:lpstr>Registration-login</vt:lpstr>
    </vt:vector>
  </TitlesOfParts>
  <Company>DRL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Ramya</dc:creator>
  <cp:lastModifiedBy>Keerthi Ramya</cp:lastModifiedBy>
  <cp:revision>20</cp:revision>
  <dcterms:created xsi:type="dcterms:W3CDTF">2022-09-27T05:58:48Z</dcterms:created>
  <dcterms:modified xsi:type="dcterms:W3CDTF">2022-09-28T12:38:27Z</dcterms:modified>
</cp:coreProperties>
</file>