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1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6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B714-E629-490F-B9E9-F3939D657768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0FE3-F811-494F-BB80-BAA50D23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4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762" y="1061049"/>
            <a:ext cx="8307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1. What is version control system?</a:t>
            </a:r>
          </a:p>
          <a:p>
            <a:r>
              <a:rPr lang="en-IN" dirty="0" smtClean="0"/>
              <a:t>2. Version Control system flow</a:t>
            </a:r>
          </a:p>
          <a:p>
            <a:r>
              <a:rPr lang="en-IN" dirty="0" smtClean="0"/>
              <a:t>3. Version Control Tools</a:t>
            </a:r>
          </a:p>
          <a:p>
            <a:r>
              <a:rPr lang="en-IN" dirty="0" smtClean="0"/>
              <a:t>4. Introduction to Git &amp; GitHub</a:t>
            </a:r>
          </a:p>
          <a:p>
            <a:r>
              <a:rPr lang="en-IN" dirty="0" smtClean="0"/>
              <a:t>5. Git terminology ( Working repo, Staging area, Local Repo, Remote Repo)</a:t>
            </a:r>
          </a:p>
          <a:p>
            <a:r>
              <a:rPr lang="en-IN" dirty="0" smtClean="0"/>
              <a:t>6. Git work flow</a:t>
            </a:r>
          </a:p>
          <a:p>
            <a:r>
              <a:rPr lang="en-IN" dirty="0" smtClean="0"/>
              <a:t>7. Git features</a:t>
            </a:r>
          </a:p>
          <a:p>
            <a:r>
              <a:rPr lang="en-IN" dirty="0" smtClean="0"/>
              <a:t>8. Installation of git In windows</a:t>
            </a:r>
          </a:p>
          <a:p>
            <a:r>
              <a:rPr lang="en-IN" dirty="0" smtClean="0"/>
              <a:t>9. Git hub account Management</a:t>
            </a:r>
          </a:p>
          <a:p>
            <a:r>
              <a:rPr lang="en-IN" dirty="0" smtClean="0"/>
              <a:t>10. GIT CMD (Git Add status, Git Commit -m Git Push, Git Fetch, Git Checkout)</a:t>
            </a:r>
          </a:p>
          <a:p>
            <a:r>
              <a:rPr lang="en-IN" dirty="0" smtClean="0"/>
              <a:t>11. Operations and Usage.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0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895" y="811685"/>
            <a:ext cx="6604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What is version control system?</a:t>
            </a:r>
          </a:p>
          <a:p>
            <a:r>
              <a:rPr lang="en-US" dirty="0" smtClean="0"/>
              <a:t>	vcs tools – Git , bit keeper</a:t>
            </a:r>
            <a:r>
              <a:rPr lang="en-US" dirty="0" smtClean="0"/>
              <a:t>, subversion</a:t>
            </a:r>
            <a:endParaRPr lang="en-IN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US" dirty="0"/>
              <a:t>	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7" y="1411849"/>
            <a:ext cx="3719782" cy="24104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5672" y="15792"/>
            <a:ext cx="302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2. Version Control system flow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12" y="385124"/>
            <a:ext cx="3796074" cy="2463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2" y="3932258"/>
            <a:ext cx="3719782" cy="1994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2" y="2850612"/>
            <a:ext cx="3228858" cy="1943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9068949" y="4144108"/>
            <a:ext cx="20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411" y="3110660"/>
            <a:ext cx="3963020" cy="24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343" y="577970"/>
            <a:ext cx="3252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Git-bash Commands:</a:t>
            </a:r>
          </a:p>
          <a:p>
            <a:r>
              <a:rPr lang="en-US" dirty="0"/>
              <a:t>g</a:t>
            </a:r>
            <a:r>
              <a:rPr lang="en-US" dirty="0" smtClean="0"/>
              <a:t>it init</a:t>
            </a:r>
          </a:p>
          <a:p>
            <a:r>
              <a:rPr lang="en-US" dirty="0" smtClean="0"/>
              <a:t>ls</a:t>
            </a:r>
          </a:p>
          <a:p>
            <a:r>
              <a:rPr lang="en-US" dirty="0"/>
              <a:t>m</a:t>
            </a:r>
            <a:r>
              <a:rPr lang="en-US" dirty="0" smtClean="0"/>
              <a:t>kdir dir_name</a:t>
            </a:r>
          </a:p>
          <a:p>
            <a:r>
              <a:rPr lang="en-US" dirty="0" smtClean="0"/>
              <a:t>cd dir_name</a:t>
            </a:r>
          </a:p>
          <a:p>
            <a:r>
              <a:rPr lang="en-US" dirty="0" smtClean="0"/>
              <a:t>Touch filename</a:t>
            </a:r>
          </a:p>
          <a:p>
            <a:r>
              <a:rPr lang="en-US" dirty="0" smtClean="0"/>
              <a:t>git add .</a:t>
            </a:r>
          </a:p>
          <a:p>
            <a:r>
              <a:rPr lang="en-US" dirty="0"/>
              <a:t>g</a:t>
            </a:r>
            <a:r>
              <a:rPr lang="en-US" dirty="0" smtClean="0"/>
              <a:t>it  status</a:t>
            </a:r>
          </a:p>
          <a:p>
            <a:r>
              <a:rPr lang="en-US" dirty="0"/>
              <a:t>g</a:t>
            </a:r>
            <a:r>
              <a:rPr lang="en-US" dirty="0" smtClean="0"/>
              <a:t>it commit  -- </a:t>
            </a:r>
            <a:r>
              <a:rPr lang="en-US" dirty="0" smtClean="0">
                <a:solidFill>
                  <a:srgbClr val="FF0000"/>
                </a:solidFill>
              </a:rPr>
              <a:t>to execute git commit we need to provide global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like email and username.</a:t>
            </a:r>
          </a:p>
          <a:p>
            <a:r>
              <a:rPr lang="en-US" dirty="0" smtClean="0"/>
              <a:t>vi gitignore</a:t>
            </a:r>
          </a:p>
          <a:p>
            <a:r>
              <a:rPr lang="en-US" dirty="0" smtClean="0"/>
              <a:t>git checkout branch name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35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Ramya</dc:creator>
  <cp:lastModifiedBy>Keerthi Ramya</cp:lastModifiedBy>
  <cp:revision>8</cp:revision>
  <dcterms:created xsi:type="dcterms:W3CDTF">2023-01-09T07:25:14Z</dcterms:created>
  <dcterms:modified xsi:type="dcterms:W3CDTF">2023-01-09T16:42:48Z</dcterms:modified>
</cp:coreProperties>
</file>