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4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9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9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7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77F9-B1EC-437A-960C-FAB6295A9D7B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9E07-7784-403F-B832-262BA79DE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56" y="1414732"/>
            <a:ext cx="7953555" cy="4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42" y="1825625"/>
            <a:ext cx="8165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7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466311"/>
            <a:ext cx="1173643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7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585390"/>
            <a:ext cx="1026938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" y="603543"/>
            <a:ext cx="1059327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2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7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7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2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Ramya</dc:creator>
  <cp:lastModifiedBy>Keerthi Ramya</cp:lastModifiedBy>
  <cp:revision>3</cp:revision>
  <dcterms:created xsi:type="dcterms:W3CDTF">2022-11-19T04:57:46Z</dcterms:created>
  <dcterms:modified xsi:type="dcterms:W3CDTF">2022-11-21T10:29:38Z</dcterms:modified>
</cp:coreProperties>
</file>