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667769" y="1285862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7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0" y="1071547"/>
            <a:ext cx="7629525" cy="1417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8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1484864" y="6305551"/>
            <a:ext cx="6096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023903" y="2786058"/>
            <a:ext cx="8610600" cy="3046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STUDENT NAME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Keerthana.R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REGISTER NO AND NMID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24131130500122010/asanm11324131130500122010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DEPARTMENT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BCA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COLLEGE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113-Vallalar Arts and Science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College,Vadalur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-Affiliated to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Annamalai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University.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6" y="6486038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7" y="338137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7" y="654938"/>
            <a:ext cx="8480425" cy="6706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RESULTS AND SCREENSHOTS</a:t>
            </a:r>
            <a:endParaRPr sz="425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9" y="6473338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5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WhatsApp Image 2025-08-31 at 1.26.56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72" y="1357298"/>
            <a:ext cx="3929091" cy="26432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WhatsApp Image 2025-08-31 at 1.26.56 PM (1)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13" y="4143380"/>
            <a:ext cx="4714908" cy="2500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85445"/>
            <a:ext cx="4578668" cy="675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9" y="6473338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465" y="1785926"/>
            <a:ext cx="5214975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Portfolio became very valuable in nowadays such as to  show our skills and achievements and experiences.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 this portfolio, an Author shows about their books and skills and their digital contact info. Moreover this is not possible in resumes.  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50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7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1" y="589597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7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 smtClean="0"/>
              <a:t>TITLE</a:t>
            </a:r>
            <a:r>
              <a:rPr lang="en-US" sz="4250" spc="25" dirty="0" smtClean="0"/>
              <a:t>: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1484864" y="6305551"/>
            <a:ext cx="6096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6" y="6410327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595273" y="3000373"/>
            <a:ext cx="6786611" cy="2123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PORTFOLIO</a:t>
            </a:r>
            <a:endParaRPr lang="en-US" sz="66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50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7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6" y="6486038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6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1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6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5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spc="-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spc="-3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r>
              <a:rPr spc="1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1484864" y="6305551"/>
            <a:ext cx="6096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238348" y="1571613"/>
            <a:ext cx="5029200" cy="48320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4" y="575056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sz="4250"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</a:t>
            </a:r>
            <a:r>
              <a:rPr sz="4250" spc="5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sz="4250" spc="-2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4250" spc="2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sz="425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sz="4250" spc="1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4250" spc="-37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4250" spc="-37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sz="4250" spc="15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4250" spc="-1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4250" spc="-2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</a:t>
            </a:r>
            <a:r>
              <a:rPr sz="4250" spc="1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</a:t>
            </a:r>
            <a:endParaRPr sz="425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1484864" y="6305551"/>
            <a:ext cx="6096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903" y="2143116"/>
            <a:ext cx="55721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 TODAY’S DIGITAL ERA, MANY PEOPLE MAKES RESUME,THAT’S TELLS ABOUT THEIR SELF IS NOT ENOUGH TO PROVE THEIR SKILLS AND PROJECTS.THEREFORE, IF WE MAKE DIGITAL PORTFOLIO,IT WILL MAKE A ACCESSIBLE PLATFORM TO SHOW OUR ACHIVEMENTS AND SKILLS.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6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6" y="829628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	</a:t>
            </a: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sz="425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1484864" y="6305551"/>
            <a:ext cx="6096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09589" y="2285992"/>
            <a:ext cx="5572164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 Project is about an author who wrote 10 books and got an National Award.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 contains name of an Author and their books and contact for buy their new chapters.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It shows their skills and Achievements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1" y="589597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891794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</a:t>
            </a:r>
            <a:r>
              <a:rPr sz="3200" spc="-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sz="3200" spc="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sz="3200" spc="-23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sz="3200" spc="-1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</a:t>
            </a:r>
            <a:r>
              <a:rPr sz="3200" spc="1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r>
              <a:rPr sz="3200" spc="-3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sz="3200" spc="-1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sz="3200" spc="-1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sz="3200" spc="1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r>
              <a:rPr sz="3200" spc="-3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sz="3200" spc="-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r>
              <a:rPr sz="3200" spc="3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sz="3200" spc="1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r>
              <a:rPr sz="3200" spc="-4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sz="3200" spc="1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sz="3200" spc="-2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r>
              <a:rPr sz="3200" spc="-1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r>
              <a:rPr sz="3200" spc="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S?</a:t>
            </a:r>
            <a:endParaRPr sz="32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1484864" y="6305551"/>
            <a:ext cx="6096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1" y="6172202"/>
            <a:ext cx="2181225" cy="485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1026" y="2071678"/>
            <a:ext cx="4929223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Book readers ( they cant break their routine)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Movie directors (A reference for their movies)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Senior citizens (for their entertainment)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1476377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6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solidFill>
                  <a:schemeClr val="accent5">
                    <a:lumMod val="75000"/>
                  </a:schemeClr>
                </a:solidFill>
              </a:rPr>
              <a:t>TOOLS AND TECHNIQUES</a:t>
            </a:r>
            <a:endParaRPr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1484864" y="6305551"/>
            <a:ext cx="6096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09785" y="2000240"/>
            <a:ext cx="3357587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HTML for structures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CSS for Styling (color ,layouts)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 for Interactivity (navigation menu ,form validation)</a:t>
            </a:r>
          </a:p>
          <a:p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8"/>
            <a:ext cx="879475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 smtClean="0">
                <a:solidFill>
                  <a:schemeClr val="accent5">
                    <a:lumMod val="75000"/>
                  </a:schemeClr>
                </a:solidFill>
                <a:latin typeface="Trebuchet MS"/>
                <a:cs typeface="Trebuchet MS"/>
              </a:rPr>
              <a:t>PORTFOLIO </a:t>
            </a:r>
            <a:r>
              <a:rPr lang="en-IN" sz="4000" b="1" spc="15" dirty="0">
                <a:solidFill>
                  <a:schemeClr val="accent5">
                    <a:lumMod val="75000"/>
                  </a:schemeClr>
                </a:solidFill>
                <a:latin typeface="Trebuchet MS"/>
                <a:cs typeface="Trebuchet MS"/>
              </a:rPr>
              <a:t>DESIGN AND LAYOUT</a:t>
            </a:r>
            <a:endParaRPr sz="4000" dirty="0">
              <a:solidFill>
                <a:schemeClr val="accent5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881026" y="1785927"/>
            <a:ext cx="3214711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THE INCLUDED SECTIONS ARE: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Home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Books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Skills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Contact for buy a books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340" y="1785926"/>
            <a:ext cx="4572032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 shows about their works  by clicking the “Books”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By clicking the button(contact for new chapters) it is take you to the send email option with smooth scrolling.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479</TotalTime>
  <Words>308</Words>
  <Application>Microsoft Office PowerPoint</Application>
  <PresentationFormat>Custom</PresentationFormat>
  <Paragraphs>60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Digital Portfolio  </vt:lpstr>
      <vt:lpstr>PROJECT TITLE: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42</cp:revision>
  <dcterms:created xsi:type="dcterms:W3CDTF">2024-03-29T15:07:22Z</dcterms:created>
  <dcterms:modified xsi:type="dcterms:W3CDTF">2025-08-30T20:33:22Z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