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9" r:id="rId10"/>
    <p:sldId id="281" r:id="rId11"/>
    <p:sldId id="274" r:id="rId12"/>
    <p:sldId id="276" r:id="rId13"/>
    <p:sldId id="277" r:id="rId14"/>
    <p:sldId id="268" r:id="rId15"/>
    <p:sldId id="275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24496-B692-4A0F-94BE-91C4927C9E19}" v="56" dt="2024-01-28T14:49:20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879-C26D-54C5-E357-5757AD323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ACA7-65B6-AFCE-647F-C327079E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4DAB-65CB-4EF8-75B3-4949230E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0A12-B563-6FF8-C360-740DAACD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E9CA-15BB-0CE7-3409-FB2397D9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9C4-5795-CF36-45A3-FE03E6FF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BDFA-05CE-48E1-4C37-21D4651E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F9D8-E4D1-C094-5CE4-EB6076B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AA0E-8419-1AFC-B926-3DB8BBCE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6A60-10BD-CB31-FEA9-F98F4FBE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73444-42A1-D343-C020-4831A78A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00093-D09C-F966-53B1-2D97FD26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5D57-62E9-7FEA-B185-ACB74CB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6022-20FE-5230-7743-12A6FFF4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1FA2-9229-16BA-4EC4-F6C05C63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9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0CBA-F3AE-5FA8-E07F-3C0A43AD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B543-6578-A8D2-AC31-E3E84E22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C18B-9E8D-1FEA-BFA5-97A04C1A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A65C-E43B-0059-DAF7-299AD4C3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E262-6C72-E835-10DA-C7E04D15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4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1466-4358-AD72-B2E1-DFA81FA5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03B4-19B6-227F-DC95-E2223170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944E-C15F-F72F-82B2-ED8D04CF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A1F3-E732-8E0A-AAD1-5E37AFED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B9DD-9D3E-EE76-C1C0-13493458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5A99-31A4-25BE-FC04-2E32DD18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C71D-DBE4-6B1F-4187-042307E5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389DF-7C3B-3ABB-7B17-8C14638C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E4FC-2A79-C5CA-5E46-B96FEE3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25213-158F-8348-004D-9C3F740B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55584-D518-1DB6-A929-A4F79F8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D6E-9072-D191-A54A-4EDF00A4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FD7E-5D19-E9A5-506B-452CF75F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A0C2-CE12-C9F2-47A8-CB723073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3D34C-79CB-0D21-978C-2248C41E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39DAD-7F55-4AE7-0CAF-32E7052ED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49B89-C66F-E8E0-4EF8-6BCB9537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0E4E1-19D2-8FDE-F2A2-09D53525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053C2-2809-6032-3C0C-5BDF8616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4C97-9B17-5B59-34EE-F2184CA8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298AC-1CB5-FE25-0101-B1907836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07F5-3BB4-4365-6D09-EF96F500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4DE81-0C81-B5C8-A281-DAAEF79B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F236-D5D7-B709-F2CD-AE49BD95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C622-1809-1A31-BDD4-680B95C4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3F568-C039-D81A-C579-431A8910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226B-E1D9-1BA2-4E39-317D7BDA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F9B0-F73E-3C61-16D4-21A4EFBF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0E1C-A0CF-9FA8-167F-DAAF65AA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0C6E-C684-3391-2D01-F1A6F8C8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778A-75D9-4712-9525-13165C6C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6790-0E99-C48F-7ABD-8E98578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6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CE5D-2EB6-0E3A-1F1F-8EC887AA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DF824-AB24-7892-A66F-F2775133E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DF0DD-47FE-05AB-C844-5B7C579A0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2819-A19B-3F4D-35A3-CC5772F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9AD87-2FAD-19FD-D1B6-3D019AB7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3AA3-9EC7-FFC5-10CF-63920709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F5DE9-56A2-7EF8-6912-655C7DFE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E93F9-D05D-EA43-629D-5944F6FA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905C-65EF-E46C-63CE-D248B03C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D61F-3607-48C2-9C92-345EDD2A22B8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4927-9DE9-92C9-AC6C-9A98B20C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E47C-D784-6F31-83B5-132BB1334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4EC8-C951-4D46-A5E7-565B1306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7C3B4C8-4F26-BC86-7ED2-4C5750B5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243068"/>
            <a:ext cx="11748303" cy="168733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</a:t>
            </a:r>
            <a:r>
              <a:rPr lang="en-US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AMBEDKAR INSTITUTE OF TECHNOLOGY</a:t>
            </a:r>
            <a:b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>
                <a:solidFill>
                  <a:srgbClr val="365F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Institute, Affiliated to VTU, Belagavi, BANGALORE – 560056)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365F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3A2F96-24B6-6728-90B9-12A21897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2111"/>
            <a:ext cx="11225299" cy="5347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COMPUTER SCIENCE AND ENGINEERING</a:t>
            </a:r>
          </a:p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21CST503   </a:t>
            </a:r>
          </a:p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 ACTIVITY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SYSTEM  </a:t>
            </a:r>
          </a:p>
          <a:p>
            <a:pPr marL="0" indent="0">
              <a:buNone/>
            </a:pP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CHETHANA S MURTHY(1DA21CS180)             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KEERTHI B S(1DA21CS182)                                                                             </a:t>
            </a:r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</a:t>
            </a:r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Veena </a:t>
            </a:r>
            <a:r>
              <a:rPr lang="en-IN" sz="4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Potdar</a:t>
            </a:r>
            <a:endParaRPr lang="en-IN" sz="4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(Assistant professor , dept</a:t>
            </a:r>
          </a:p>
          <a:p>
            <a:pPr marL="0" indent="0" algn="just">
              <a:buNone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of </a:t>
            </a:r>
            <a:r>
              <a:rPr lang="en-IN" sz="4200">
                <a:latin typeface="Times New Roman" panose="02020603050405020304" pitchFamily="18" charset="0"/>
                <a:cs typeface="Times New Roman" panose="02020603050405020304" pitchFamily="18" charset="0"/>
              </a:rPr>
              <a:t>cse </a:t>
            </a:r>
            <a:r>
              <a:rPr lang="en-IN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Dr Ait)</a:t>
            </a:r>
          </a:p>
          <a:p>
            <a:pPr marL="0" indent="0">
              <a:buNone/>
            </a:pPr>
            <a:r>
              <a:rPr lang="en-IN" sz="4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C7B8-2086-1251-1783-B36E3EB6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3F8751-D53B-AC41-2382-5912BB86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390" y="0"/>
            <a:ext cx="2068975" cy="14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0B7805-5A8A-9059-23C4-0EB646FF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7A1DF-208E-3302-0620-292CA34A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1082351"/>
            <a:ext cx="10151706" cy="541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26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1CC36B-6228-4364-4346-577C6F7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076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F57CB-18FF-DAB7-BDDF-4BB0FF8286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8626" y="2236170"/>
            <a:ext cx="9877425" cy="512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0B187-F911-2281-4A6A-8E4D7DC1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26" y="3359112"/>
            <a:ext cx="7943776" cy="4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DEBFF-2A78-8DD1-7A84-B406AB30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4373359"/>
            <a:ext cx="4450466" cy="499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9FF5E-2A87-4E82-64E3-A20A8E0F3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26" y="5227578"/>
            <a:ext cx="9614225" cy="548688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646A2A-D184-309C-57D5-7AC19B31C05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89351" y="3252196"/>
            <a:ext cx="514332" cy="17279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B8DE96-F95A-080D-83AB-02A081A20C6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5400000">
            <a:off x="3177915" y="709645"/>
            <a:ext cx="860137" cy="4938713"/>
          </a:xfrm>
          <a:prstGeom prst="bentConnector4">
            <a:avLst>
              <a:gd name="adj1" fmla="val 35470"/>
              <a:gd name="adj2" fmla="val 104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A32E5E-F83E-B185-1FF7-6FD5B1B8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76133"/>
              </p:ext>
            </p:extLst>
          </p:nvPr>
        </p:nvGraphicFramePr>
        <p:xfrm>
          <a:off x="1166327" y="1356078"/>
          <a:ext cx="91790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2048577269"/>
                    </a:ext>
                  </a:extLst>
                </a:gridCol>
                <a:gridCol w="818826">
                  <a:extLst>
                    <a:ext uri="{9D8B030D-6E8A-4147-A177-3AD203B41FA5}">
                      <a16:colId xmlns:a16="http://schemas.microsoft.com/office/drawing/2014/main" val="86741419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1206622307"/>
                    </a:ext>
                  </a:extLst>
                </a:gridCol>
                <a:gridCol w="1231647">
                  <a:extLst>
                    <a:ext uri="{9D8B030D-6E8A-4147-A177-3AD203B41FA5}">
                      <a16:colId xmlns:a16="http://schemas.microsoft.com/office/drawing/2014/main" val="2078868111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4278283943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6040825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950735173"/>
                    </a:ext>
                  </a:extLst>
                </a:gridCol>
                <a:gridCol w="2146041">
                  <a:extLst>
                    <a:ext uri="{9D8B030D-6E8A-4147-A177-3AD203B41FA5}">
                      <a16:colId xmlns:a16="http://schemas.microsoft.com/office/drawing/2014/main" val="288732209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r>
                        <a:rPr lang="en-IN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n-IN" sz="18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8651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A0CCFC-4A93-FDA1-C251-0CB69CA04476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024620" y="1729361"/>
            <a:ext cx="559528" cy="45409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76D2-ADA8-276A-6C20-1320D52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E535-E227-A379-AE57-4E6AA5C5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for frontend.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 models used in the project are </a:t>
            </a:r>
          </a:p>
          <a:p>
            <a:pPr lvl="1"/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construct basic graphical user interface application.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connector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connect the frontend with backend database.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Fronted is used to create the Menu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, Customer page ,Room page ,Details page , Employee page.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contains the button of customer , room ,Details , Employee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these are cloned to access the above pages.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tables of database is connect to frontend through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connector.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0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5DE7C-73B6-B4A2-BDFD-E0FD7660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597158"/>
            <a:ext cx="10384972" cy="54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2347-6A7A-0CC0-FF3B-CEED1684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0BB6-404F-464C-740E-1FC1B16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hotel management system.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features or crud operations like Add , Update , Reset , Delete , fetch , Search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modify the data that already exist.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add the customer data , room details , employee data.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set.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delete the data.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get the data from tables of database.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search the data using mobile number or room no 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3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FC913-8E77-BA06-372D-8BB9C584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679749"/>
            <a:ext cx="10842171" cy="5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9AEB2-976E-1C9B-7414-AA4EC98E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223935"/>
            <a:ext cx="11448661" cy="53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EBA1-DA35-36C7-7BBB-EEB2CCC2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C7B-608D-E395-2B26-C2FF1BB5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3151"/>
          </a:xfrm>
        </p:spPr>
        <p:txBody>
          <a:bodyPr>
            <a:normAutofit/>
          </a:bodyPr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these project we have upskilled our knowledge 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technical skills like Python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made between frontend and backend.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 team.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5639A8-26EC-F379-9666-5931E48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03240"/>
            <a:ext cx="3935413" cy="1595535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SYSTEM</a:t>
            </a:r>
          </a:p>
        </p:txBody>
      </p:sp>
      <p:pic>
        <p:nvPicPr>
          <p:cNvPr id="5" name="Content Placeholder 4" descr="Hotel bell">
            <a:extLst>
              <a:ext uri="{FF2B5EF4-FFF2-40B4-BE49-F238E27FC236}">
                <a16:creationId xmlns:a16="http://schemas.microsoft.com/office/drawing/2014/main" id="{5A73D78C-559D-5796-C36D-E9170F79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7340"/>
            <a:ext cx="6172200" cy="4113795"/>
          </a:xfrm>
        </p:spPr>
      </p:pic>
    </p:spTree>
    <p:extLst>
      <p:ext uri="{BB962C8B-B14F-4D97-AF65-F5344CB8AC3E}">
        <p14:creationId xmlns:p14="http://schemas.microsoft.com/office/powerpoint/2010/main" val="16221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EFD164-073D-E3D4-3D5A-D0979843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64E7-DAD8-C29F-625F-DAAB0440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 Tables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F4E4-07A1-6CD6-A169-21D05617D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1052" y="365125"/>
            <a:ext cx="9554547" cy="847725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1D79-C79F-C334-0E86-22E5434306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571" y="1209675"/>
            <a:ext cx="10325554" cy="5153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is visual studio code(VS code)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Fronted as “Python”.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as “Database”.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D7FDB1-A37A-01DF-8AB5-DFCE3B81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2" y="2901819"/>
            <a:ext cx="8089641" cy="32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28F-8B41-EEDF-8E81-39AC1E4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253"/>
            <a:ext cx="10515600" cy="186612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HOTELMANAGEMENT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b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A128-ADC7-2B53-2A07-F6110474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2082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created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hotelmanagement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created are: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                                     </a:t>
            </a:r>
          </a:p>
          <a:p>
            <a:pPr marL="0" indent="0" algn="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969EE-48F5-FC05-125D-CE126493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3" y="3209730"/>
            <a:ext cx="3928188" cy="27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0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D428-09CA-75CE-5381-6C2FB67D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Each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5089-BBBC-2716-792C-D9440926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1086322" cy="4208106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an id. It is of the type varchar.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name to be identified differently. It is of the type varchar.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an address on where they stay. It is of the type text.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 phone no. through which they can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contacted.It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 the type int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93A33-BB85-E586-4E9C-0AD698DE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13462"/>
              </p:ext>
            </p:extLst>
          </p:nvPr>
        </p:nvGraphicFramePr>
        <p:xfrm>
          <a:off x="1501604" y="2584580"/>
          <a:ext cx="98521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463">
                  <a:extLst>
                    <a:ext uri="{9D8B030D-6E8A-4147-A177-3AD203B41FA5}">
                      <a16:colId xmlns:a16="http://schemas.microsoft.com/office/drawing/2014/main" val="2557940996"/>
                    </a:ext>
                  </a:extLst>
                </a:gridCol>
                <a:gridCol w="879272">
                  <a:extLst>
                    <a:ext uri="{9D8B030D-6E8A-4147-A177-3AD203B41FA5}">
                      <a16:colId xmlns:a16="http://schemas.microsoft.com/office/drawing/2014/main" val="3850718857"/>
                    </a:ext>
                  </a:extLst>
                </a:gridCol>
                <a:gridCol w="917500">
                  <a:extLst>
                    <a:ext uri="{9D8B030D-6E8A-4147-A177-3AD203B41FA5}">
                      <a16:colId xmlns:a16="http://schemas.microsoft.com/office/drawing/2014/main" val="2277182913"/>
                    </a:ext>
                  </a:extLst>
                </a:gridCol>
                <a:gridCol w="917500">
                  <a:extLst>
                    <a:ext uri="{9D8B030D-6E8A-4147-A177-3AD203B41FA5}">
                      <a16:colId xmlns:a16="http://schemas.microsoft.com/office/drawing/2014/main" val="3842545482"/>
                    </a:ext>
                  </a:extLst>
                </a:gridCol>
                <a:gridCol w="1099090">
                  <a:extLst>
                    <a:ext uri="{9D8B030D-6E8A-4147-A177-3AD203B41FA5}">
                      <a16:colId xmlns:a16="http://schemas.microsoft.com/office/drawing/2014/main" val="1909980643"/>
                    </a:ext>
                  </a:extLst>
                </a:gridCol>
                <a:gridCol w="1016472">
                  <a:extLst>
                    <a:ext uri="{9D8B030D-6E8A-4147-A177-3AD203B41FA5}">
                      <a16:colId xmlns:a16="http://schemas.microsoft.com/office/drawing/2014/main" val="617333876"/>
                    </a:ext>
                  </a:extLst>
                </a:gridCol>
                <a:gridCol w="751631">
                  <a:extLst>
                    <a:ext uri="{9D8B030D-6E8A-4147-A177-3AD203B41FA5}">
                      <a16:colId xmlns:a16="http://schemas.microsoft.com/office/drawing/2014/main" val="1569461194"/>
                    </a:ext>
                  </a:extLst>
                </a:gridCol>
                <a:gridCol w="1299792">
                  <a:extLst>
                    <a:ext uri="{9D8B030D-6E8A-4147-A177-3AD203B41FA5}">
                      <a16:colId xmlns:a16="http://schemas.microsoft.com/office/drawing/2014/main" val="169205811"/>
                    </a:ext>
                  </a:extLst>
                </a:gridCol>
                <a:gridCol w="936616">
                  <a:extLst>
                    <a:ext uri="{9D8B030D-6E8A-4147-A177-3AD203B41FA5}">
                      <a16:colId xmlns:a16="http://schemas.microsoft.com/office/drawing/2014/main" val="382153623"/>
                    </a:ext>
                  </a:extLst>
                </a:gridCol>
                <a:gridCol w="755027">
                  <a:extLst>
                    <a:ext uri="{9D8B030D-6E8A-4147-A177-3AD203B41FA5}">
                      <a16:colId xmlns:a16="http://schemas.microsoft.com/office/drawing/2014/main" val="242904359"/>
                    </a:ext>
                  </a:extLst>
                </a:gridCol>
                <a:gridCol w="636833">
                  <a:extLst>
                    <a:ext uri="{9D8B030D-6E8A-4147-A177-3AD203B41FA5}">
                      <a16:colId xmlns:a16="http://schemas.microsoft.com/office/drawing/2014/main" val="18797278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IdProof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Id_no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addr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7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5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8249-A679-E1D4-9F42-C71FF5AA13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184" y="438150"/>
            <a:ext cx="10542166" cy="6075363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Room:</a:t>
            </a:r>
          </a:p>
          <a:p>
            <a:pPr marL="0" indent="0">
              <a:buNone/>
            </a:pPr>
            <a:r>
              <a:rPr lang="en-IN" b="1" dirty="0"/>
              <a:t>      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fetch the data of the customer. It is type of number.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date.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date. </a:t>
            </a:r>
          </a:p>
          <a:p>
            <a:pPr lvl="1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Roomtype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checkbox used know the type of room.</a:t>
            </a:r>
          </a:p>
          <a:p>
            <a:pPr lvl="1"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type of varchar.</a:t>
            </a: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pPr marL="457200" lvl="1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floor number of room. It is a type of number.</a:t>
            </a:r>
          </a:p>
          <a:p>
            <a:pPr lvl="1" algn="just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Roomtype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type of varchar.</a:t>
            </a:r>
          </a:p>
          <a:p>
            <a:pPr lvl="1" algn="just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Room_no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know the room no.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728C8-6F58-6BD4-E8FF-65907C41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83160"/>
              </p:ext>
            </p:extLst>
          </p:nvPr>
        </p:nvGraphicFramePr>
        <p:xfrm>
          <a:off x="1866123" y="1102221"/>
          <a:ext cx="7919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37517118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0432518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87965284"/>
                    </a:ext>
                  </a:extLst>
                </a:gridCol>
                <a:gridCol w="1167512">
                  <a:extLst>
                    <a:ext uri="{9D8B030D-6E8A-4147-A177-3AD203B41FA5}">
                      <a16:colId xmlns:a16="http://schemas.microsoft.com/office/drawing/2014/main" val="2401870932"/>
                    </a:ext>
                  </a:extLst>
                </a:gridCol>
                <a:gridCol w="1167512">
                  <a:extLst>
                    <a:ext uri="{9D8B030D-6E8A-4147-A177-3AD203B41FA5}">
                      <a16:colId xmlns:a16="http://schemas.microsoft.com/office/drawing/2014/main" val="3559862659"/>
                    </a:ext>
                  </a:extLst>
                </a:gridCol>
                <a:gridCol w="1167512">
                  <a:extLst>
                    <a:ext uri="{9D8B030D-6E8A-4147-A177-3AD203B41FA5}">
                      <a16:colId xmlns:a16="http://schemas.microsoft.com/office/drawing/2014/main" val="3399813670"/>
                    </a:ext>
                  </a:extLst>
                </a:gridCol>
                <a:gridCol w="1167512">
                  <a:extLst>
                    <a:ext uri="{9D8B030D-6E8A-4147-A177-3AD203B41FA5}">
                      <a16:colId xmlns:a16="http://schemas.microsoft.com/office/drawing/2014/main" val="2956233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check_in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check_out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roomtype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noOfdays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160A39-DF2D-D6B2-584B-D4AD5B33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20782"/>
              </p:ext>
            </p:extLst>
          </p:nvPr>
        </p:nvGraphicFramePr>
        <p:xfrm>
          <a:off x="1720267" y="4351107"/>
          <a:ext cx="44286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190">
                  <a:extLst>
                    <a:ext uri="{9D8B030D-6E8A-4147-A177-3AD203B41FA5}">
                      <a16:colId xmlns:a16="http://schemas.microsoft.com/office/drawing/2014/main" val="3471519285"/>
                    </a:ext>
                  </a:extLst>
                </a:gridCol>
                <a:gridCol w="1483567">
                  <a:extLst>
                    <a:ext uri="{9D8B030D-6E8A-4147-A177-3AD203B41FA5}">
                      <a16:colId xmlns:a16="http://schemas.microsoft.com/office/drawing/2014/main" val="1509886476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3325103027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r>
                        <a:rPr lang="en-IN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roomtype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Room_no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6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5B358-BA6E-C1AE-3288-13ACEEED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596"/>
            <a:ext cx="11067661" cy="627132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457200" lvl="1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an id. It is of the type varchar.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name to be identified differently. It is of the type varchar.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an address on where they stay. It is of the type text.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customer has a phone no. through which they can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contacted.It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 the   type int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lvl="2"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Entering the username. It is of the type 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address of the username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number of the user is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key: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key containing questions. It is of the type 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answer: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 answer is present. It is of the type 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tabLst>
                <a:tab pos="593725" algn="l"/>
                <a:tab pos="59436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should be set for security purpose. It is of the type varchar.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BD8BFF-E77E-DE7C-768A-AEFEB5BE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18419"/>
              </p:ext>
            </p:extLst>
          </p:nvPr>
        </p:nvGraphicFramePr>
        <p:xfrm>
          <a:off x="1761931" y="830425"/>
          <a:ext cx="9591870" cy="494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698">
                  <a:extLst>
                    <a:ext uri="{9D8B030D-6E8A-4147-A177-3AD203B41FA5}">
                      <a16:colId xmlns:a16="http://schemas.microsoft.com/office/drawing/2014/main" val="1355306304"/>
                    </a:ext>
                  </a:extLst>
                </a:gridCol>
                <a:gridCol w="699797">
                  <a:extLst>
                    <a:ext uri="{9D8B030D-6E8A-4147-A177-3AD203B41FA5}">
                      <a16:colId xmlns:a16="http://schemas.microsoft.com/office/drawing/2014/main" val="3829824942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214230282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3665903337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22787977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4590309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3607019631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4500228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909928950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08201354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898675877"/>
                    </a:ext>
                  </a:extLst>
                </a:gridCol>
              </a:tblGrid>
              <a:tr h="494523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jobdesc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idproof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Id_no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222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CC87F-B331-D2D7-E9E9-56837802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70" y="3672525"/>
            <a:ext cx="920575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78C8D-7534-AE69-DAA9-70EC5A77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3" y="243564"/>
            <a:ext cx="11225233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815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               Dr. AMBEDKAR INSTITUTE OF TECHNOLOGY                 (An Autonomous Institute, Affiliated to VTU, Belagavi, BANGALORE – 560056)   </vt:lpstr>
      <vt:lpstr>HOTEL MANAGEMENT SYSTEM</vt:lpstr>
      <vt:lpstr>CONTENT:</vt:lpstr>
      <vt:lpstr>SOFTWARES USED:</vt:lpstr>
      <vt:lpstr>                   HOTELMANAGEMENT  DATABASE  </vt:lpstr>
      <vt:lpstr>Attributes of Each Table:</vt:lpstr>
      <vt:lpstr>PowerPoint Presentation</vt:lpstr>
      <vt:lpstr>PowerPoint Presentation</vt:lpstr>
      <vt:lpstr>PowerPoint Presentation</vt:lpstr>
      <vt:lpstr>ER DIAGRAM</vt:lpstr>
      <vt:lpstr>Schema Diagram:</vt:lpstr>
      <vt:lpstr>FRONTEND:</vt:lpstr>
      <vt:lpstr>PowerPoint Presentation</vt:lpstr>
      <vt:lpstr>                         CASE STUDY</vt:lpstr>
      <vt:lpstr>PowerPoint Presentation</vt:lpstr>
      <vt:lpstr>PowerPoint Presentation</vt:lpstr>
      <vt:lpstr>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sai</dc:creator>
  <cp:lastModifiedBy>keerthi sai</cp:lastModifiedBy>
  <cp:revision>17</cp:revision>
  <dcterms:created xsi:type="dcterms:W3CDTF">2024-01-28T11:37:37Z</dcterms:created>
  <dcterms:modified xsi:type="dcterms:W3CDTF">2024-03-20T05:07:24Z</dcterms:modified>
</cp:coreProperties>
</file>