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E23CB-49ED-4F7F-81B6-2D0E15991470}" v="106" dt="2024-09-09T05:18:21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uthika S" userId="c14cefa105ad3c9d" providerId="LiveId" clId="{15DE23CB-49ED-4F7F-81B6-2D0E15991470}"/>
    <pc:docChg chg="undo custSel addSld modSld modMainMaster">
      <pc:chgData name="Kiruthika S" userId="c14cefa105ad3c9d" providerId="LiveId" clId="{15DE23CB-49ED-4F7F-81B6-2D0E15991470}" dt="2024-09-09T05:21:59.243" v="1070" actId="20577"/>
      <pc:docMkLst>
        <pc:docMk/>
      </pc:docMkLst>
      <pc:sldChg chg="addSp delSp modSp mod modTransition chgLayout">
        <pc:chgData name="Kiruthika S" userId="c14cefa105ad3c9d" providerId="LiveId" clId="{15DE23CB-49ED-4F7F-81B6-2D0E15991470}" dt="2024-09-08T15:18:41.577" v="998"/>
        <pc:sldMkLst>
          <pc:docMk/>
          <pc:sldMk cId="249643795" sldId="256"/>
        </pc:sldMkLst>
        <pc:spChg chg="add del mod">
          <ac:chgData name="Kiruthika S" userId="c14cefa105ad3c9d" providerId="LiveId" clId="{15DE23CB-49ED-4F7F-81B6-2D0E15991470}" dt="2024-09-08T11:46:50.425" v="15"/>
          <ac:spMkLst>
            <pc:docMk/>
            <pc:sldMk cId="249643795" sldId="256"/>
            <ac:spMk id="5" creationId="{7A8A8D2A-78FF-7A1A-AD15-867E78078950}"/>
          </ac:spMkLst>
        </pc:spChg>
        <pc:spChg chg="add del mod">
          <ac:chgData name="Kiruthika S" userId="c14cefa105ad3c9d" providerId="LiveId" clId="{15DE23CB-49ED-4F7F-81B6-2D0E15991470}" dt="2024-09-08T11:43:33.799" v="7" actId="478"/>
          <ac:spMkLst>
            <pc:docMk/>
            <pc:sldMk cId="249643795" sldId="256"/>
            <ac:spMk id="7" creationId="{68BBC79A-28D8-6AAC-3685-72A1CE591C31}"/>
          </ac:spMkLst>
        </pc:spChg>
        <pc:spChg chg="add del mod ord">
          <ac:chgData name="Kiruthika S" userId="c14cefa105ad3c9d" providerId="LiveId" clId="{15DE23CB-49ED-4F7F-81B6-2D0E15991470}" dt="2024-09-08T11:44:00.581" v="11" actId="478"/>
          <ac:spMkLst>
            <pc:docMk/>
            <pc:sldMk cId="249643795" sldId="256"/>
            <ac:spMk id="8" creationId="{A3B1CBF5-FE31-B76C-3D2E-984DB3DE1A0A}"/>
          </ac:spMkLst>
        </pc:spChg>
        <pc:spChg chg="add del mod ord">
          <ac:chgData name="Kiruthika S" userId="c14cefa105ad3c9d" providerId="LiveId" clId="{15DE23CB-49ED-4F7F-81B6-2D0E15991470}" dt="2024-09-08T11:44:04.235" v="12" actId="478"/>
          <ac:spMkLst>
            <pc:docMk/>
            <pc:sldMk cId="249643795" sldId="256"/>
            <ac:spMk id="9" creationId="{A7C0F403-FD27-1C7D-904A-543A2C27612A}"/>
          </ac:spMkLst>
        </pc:spChg>
        <pc:spChg chg="add del mod">
          <ac:chgData name="Kiruthika S" userId="c14cefa105ad3c9d" providerId="LiveId" clId="{15DE23CB-49ED-4F7F-81B6-2D0E15991470}" dt="2024-09-08T11:50:16.275" v="38"/>
          <ac:spMkLst>
            <pc:docMk/>
            <pc:sldMk cId="249643795" sldId="256"/>
            <ac:spMk id="10" creationId="{9A2CFF85-90A9-30F7-C23D-E06C15E0E410}"/>
          </ac:spMkLst>
        </pc:spChg>
        <pc:spChg chg="add mod">
          <ac:chgData name="Kiruthika S" userId="c14cefa105ad3c9d" providerId="LiveId" clId="{15DE23CB-49ED-4F7F-81B6-2D0E15991470}" dt="2024-09-08T14:27:48.570" v="679" actId="113"/>
          <ac:spMkLst>
            <pc:docMk/>
            <pc:sldMk cId="249643795" sldId="256"/>
            <ac:spMk id="11" creationId="{09101E10-032F-D2BC-1030-913FD3FC8B91}"/>
          </ac:spMkLst>
        </pc:spChg>
        <pc:spChg chg="add del mod">
          <ac:chgData name="Kiruthika S" userId="c14cefa105ad3c9d" providerId="LiveId" clId="{15DE23CB-49ED-4F7F-81B6-2D0E15991470}" dt="2024-09-08T11:50:50.745" v="46"/>
          <ac:spMkLst>
            <pc:docMk/>
            <pc:sldMk cId="249643795" sldId="256"/>
            <ac:spMk id="12" creationId="{39C85C44-6703-B061-FA98-6E5100A35D9A}"/>
          </ac:spMkLst>
        </pc:spChg>
        <pc:spChg chg="add mod">
          <ac:chgData name="Kiruthika S" userId="c14cefa105ad3c9d" providerId="LiveId" clId="{15DE23CB-49ED-4F7F-81B6-2D0E15991470}" dt="2024-09-08T12:03:31.223" v="145" actId="1076"/>
          <ac:spMkLst>
            <pc:docMk/>
            <pc:sldMk cId="249643795" sldId="256"/>
            <ac:spMk id="13" creationId="{F3E0C181-B782-4566-6CE3-C7737E3F9760}"/>
          </ac:spMkLst>
        </pc:spChg>
        <pc:spChg chg="add mod">
          <ac:chgData name="Kiruthika S" userId="c14cefa105ad3c9d" providerId="LiveId" clId="{15DE23CB-49ED-4F7F-81B6-2D0E15991470}" dt="2024-09-08T15:18:01.811" v="996" actId="20577"/>
          <ac:spMkLst>
            <pc:docMk/>
            <pc:sldMk cId="249643795" sldId="256"/>
            <ac:spMk id="14" creationId="{43575D88-2966-0595-8EE7-46FAA6546081}"/>
          </ac:spMkLst>
        </pc:spChg>
      </pc:sldChg>
      <pc:sldChg chg="addSp delSp modSp mod modTransition">
        <pc:chgData name="Kiruthika S" userId="c14cefa105ad3c9d" providerId="LiveId" clId="{15DE23CB-49ED-4F7F-81B6-2D0E15991470}" dt="2024-09-08T15:15:51.451" v="979"/>
        <pc:sldMkLst>
          <pc:docMk/>
          <pc:sldMk cId="2234918580" sldId="257"/>
        </pc:sldMkLst>
        <pc:spChg chg="add mod">
          <ac:chgData name="Kiruthika S" userId="c14cefa105ad3c9d" providerId="LiveId" clId="{15DE23CB-49ED-4F7F-81B6-2D0E15991470}" dt="2024-09-08T14:27:34.517" v="676" actId="113"/>
          <ac:spMkLst>
            <pc:docMk/>
            <pc:sldMk cId="2234918580" sldId="257"/>
            <ac:spMk id="4" creationId="{EBC57523-3521-7DA9-8232-6B5A76B7BCAB}"/>
          </ac:spMkLst>
        </pc:spChg>
        <pc:spChg chg="add del mod">
          <ac:chgData name="Kiruthika S" userId="c14cefa105ad3c9d" providerId="LiveId" clId="{15DE23CB-49ED-4F7F-81B6-2D0E15991470}" dt="2024-09-08T12:33:54.170" v="295"/>
          <ac:spMkLst>
            <pc:docMk/>
            <pc:sldMk cId="2234918580" sldId="257"/>
            <ac:spMk id="5" creationId="{18258D1C-EE62-EAE2-A9C2-15CA1D6CEB71}"/>
          </ac:spMkLst>
        </pc:spChg>
        <pc:spChg chg="add mod">
          <ac:chgData name="Kiruthika S" userId="c14cefa105ad3c9d" providerId="LiveId" clId="{15DE23CB-49ED-4F7F-81B6-2D0E15991470}" dt="2024-09-08T14:27:30.375" v="674" actId="113"/>
          <ac:spMkLst>
            <pc:docMk/>
            <pc:sldMk cId="2234918580" sldId="257"/>
            <ac:spMk id="6" creationId="{B05758A6-5CD0-F33C-6CA1-F31E232DF518}"/>
          </ac:spMkLst>
        </pc:spChg>
        <pc:spChg chg="add del mod">
          <ac:chgData name="Kiruthika S" userId="c14cefa105ad3c9d" providerId="LiveId" clId="{15DE23CB-49ED-4F7F-81B6-2D0E15991470}" dt="2024-09-08T12:36:06.816" v="308"/>
          <ac:spMkLst>
            <pc:docMk/>
            <pc:sldMk cId="2234918580" sldId="257"/>
            <ac:spMk id="7" creationId="{005D8337-A401-ABAD-EA66-E95008E776EB}"/>
          </ac:spMkLst>
        </pc:spChg>
        <pc:spChg chg="add del mod">
          <ac:chgData name="Kiruthika S" userId="c14cefa105ad3c9d" providerId="LiveId" clId="{15DE23CB-49ED-4F7F-81B6-2D0E15991470}" dt="2024-09-08T12:36:06.816" v="310"/>
          <ac:spMkLst>
            <pc:docMk/>
            <pc:sldMk cId="2234918580" sldId="257"/>
            <ac:spMk id="8" creationId="{337F2DF2-DF9B-9141-A21F-7BF5D5FF1B70}"/>
          </ac:spMkLst>
        </pc:spChg>
        <pc:spChg chg="add del mod">
          <ac:chgData name="Kiruthika S" userId="c14cefa105ad3c9d" providerId="LiveId" clId="{15DE23CB-49ED-4F7F-81B6-2D0E15991470}" dt="2024-09-08T12:36:06.816" v="312"/>
          <ac:spMkLst>
            <pc:docMk/>
            <pc:sldMk cId="2234918580" sldId="257"/>
            <ac:spMk id="9" creationId="{CA571449-EF1B-D192-F1B5-EC0D366BA0EB}"/>
          </ac:spMkLst>
        </pc:spChg>
        <pc:spChg chg="add mod">
          <ac:chgData name="Kiruthika S" userId="c14cefa105ad3c9d" providerId="LiveId" clId="{15DE23CB-49ED-4F7F-81B6-2D0E15991470}" dt="2024-09-08T14:27:37.808" v="677" actId="113"/>
          <ac:spMkLst>
            <pc:docMk/>
            <pc:sldMk cId="2234918580" sldId="257"/>
            <ac:spMk id="10" creationId="{EC84B096-9276-CDF0-8792-34F7D5CC8C8E}"/>
          </ac:spMkLst>
        </pc:spChg>
        <pc:spChg chg="add mod">
          <ac:chgData name="Kiruthika S" userId="c14cefa105ad3c9d" providerId="LiveId" clId="{15DE23CB-49ED-4F7F-81B6-2D0E15991470}" dt="2024-09-08T12:41:38.848" v="330" actId="2711"/>
          <ac:spMkLst>
            <pc:docMk/>
            <pc:sldMk cId="2234918580" sldId="257"/>
            <ac:spMk id="11" creationId="{E85BD14D-BB6D-6A12-FFEF-DA0775983273}"/>
          </ac:spMkLst>
        </pc:spChg>
      </pc:sldChg>
      <pc:sldChg chg="addSp modSp mod modTransition">
        <pc:chgData name="Kiruthika S" userId="c14cefa105ad3c9d" providerId="LiveId" clId="{15DE23CB-49ED-4F7F-81B6-2D0E15991470}" dt="2024-09-08T15:15:51.451" v="979"/>
        <pc:sldMkLst>
          <pc:docMk/>
          <pc:sldMk cId="895173924" sldId="258"/>
        </pc:sldMkLst>
        <pc:spChg chg="add mod">
          <ac:chgData name="Kiruthika S" userId="c14cefa105ad3c9d" providerId="LiveId" clId="{15DE23CB-49ED-4F7F-81B6-2D0E15991470}" dt="2024-09-08T14:27:03.159" v="669" actId="113"/>
          <ac:spMkLst>
            <pc:docMk/>
            <pc:sldMk cId="895173924" sldId="258"/>
            <ac:spMk id="4" creationId="{4428C7E4-6B43-886A-A926-8DB347023304}"/>
          </ac:spMkLst>
        </pc:spChg>
        <pc:spChg chg="add mod">
          <ac:chgData name="Kiruthika S" userId="c14cefa105ad3c9d" providerId="LiveId" clId="{15DE23CB-49ED-4F7F-81B6-2D0E15991470}" dt="2024-09-08T14:27:12.757" v="671" actId="113"/>
          <ac:spMkLst>
            <pc:docMk/>
            <pc:sldMk cId="895173924" sldId="258"/>
            <ac:spMk id="5" creationId="{71DC4678-1784-F2C3-233D-9EAF98B13CB7}"/>
          </ac:spMkLst>
        </pc:spChg>
        <pc:spChg chg="add mod">
          <ac:chgData name="Kiruthika S" userId="c14cefa105ad3c9d" providerId="LiveId" clId="{15DE23CB-49ED-4F7F-81B6-2D0E15991470}" dt="2024-09-08T14:27:18.136" v="673" actId="113"/>
          <ac:spMkLst>
            <pc:docMk/>
            <pc:sldMk cId="895173924" sldId="258"/>
            <ac:spMk id="6" creationId="{121D944F-3146-B7A5-F202-F26B76687AF4}"/>
          </ac:spMkLst>
        </pc:spChg>
      </pc:sldChg>
      <pc:sldChg chg="addSp modSp mod modTransition">
        <pc:chgData name="Kiruthika S" userId="c14cefa105ad3c9d" providerId="LiveId" clId="{15DE23CB-49ED-4F7F-81B6-2D0E15991470}" dt="2024-09-08T15:15:51.451" v="979"/>
        <pc:sldMkLst>
          <pc:docMk/>
          <pc:sldMk cId="739906251" sldId="259"/>
        </pc:sldMkLst>
        <pc:spChg chg="add mod">
          <ac:chgData name="Kiruthika S" userId="c14cefa105ad3c9d" providerId="LiveId" clId="{15DE23CB-49ED-4F7F-81B6-2D0E15991470}" dt="2024-09-08T14:26:53.112" v="668" actId="113"/>
          <ac:spMkLst>
            <pc:docMk/>
            <pc:sldMk cId="739906251" sldId="259"/>
            <ac:spMk id="4" creationId="{F75D9874-3C09-C896-93D1-F870165AF1FF}"/>
          </ac:spMkLst>
        </pc:spChg>
        <pc:spChg chg="add mod">
          <ac:chgData name="Kiruthika S" userId="c14cefa105ad3c9d" providerId="LiveId" clId="{15DE23CB-49ED-4F7F-81B6-2D0E15991470}" dt="2024-09-08T14:26:47.862" v="667" actId="113"/>
          <ac:spMkLst>
            <pc:docMk/>
            <pc:sldMk cId="739906251" sldId="259"/>
            <ac:spMk id="5" creationId="{322C1383-5A37-557B-B9A1-1D1641DB5C1C}"/>
          </ac:spMkLst>
        </pc:spChg>
      </pc:sldChg>
      <pc:sldChg chg="addSp modSp mod modTransition">
        <pc:chgData name="Kiruthika S" userId="c14cefa105ad3c9d" providerId="LiveId" clId="{15DE23CB-49ED-4F7F-81B6-2D0E15991470}" dt="2024-09-08T15:16:15.078" v="981" actId="1076"/>
        <pc:sldMkLst>
          <pc:docMk/>
          <pc:sldMk cId="1161976373" sldId="260"/>
        </pc:sldMkLst>
        <pc:spChg chg="add mod">
          <ac:chgData name="Kiruthika S" userId="c14cefa105ad3c9d" providerId="LiveId" clId="{15DE23CB-49ED-4F7F-81B6-2D0E15991470}" dt="2024-09-08T15:16:15.078" v="981" actId="1076"/>
          <ac:spMkLst>
            <pc:docMk/>
            <pc:sldMk cId="1161976373" sldId="260"/>
            <ac:spMk id="4" creationId="{D2796582-319D-2856-3BB7-AC02FAB426A0}"/>
          </ac:spMkLst>
        </pc:spChg>
        <pc:spChg chg="add mod">
          <ac:chgData name="Kiruthika S" userId="c14cefa105ad3c9d" providerId="LiveId" clId="{15DE23CB-49ED-4F7F-81B6-2D0E15991470}" dt="2024-09-08T15:16:11.009" v="980" actId="1076"/>
          <ac:spMkLst>
            <pc:docMk/>
            <pc:sldMk cId="1161976373" sldId="260"/>
            <ac:spMk id="5" creationId="{863D3C56-EFEA-7DD9-BCC9-47EABEA18CCB}"/>
          </ac:spMkLst>
        </pc:spChg>
      </pc:sldChg>
      <pc:sldChg chg="addSp modSp mod modTransition">
        <pc:chgData name="Kiruthika S" userId="c14cefa105ad3c9d" providerId="LiveId" clId="{15DE23CB-49ED-4F7F-81B6-2D0E15991470}" dt="2024-09-08T15:15:51.451" v="979"/>
        <pc:sldMkLst>
          <pc:docMk/>
          <pc:sldMk cId="521895851" sldId="261"/>
        </pc:sldMkLst>
        <pc:spChg chg="add mod">
          <ac:chgData name="Kiruthika S" userId="c14cefa105ad3c9d" providerId="LiveId" clId="{15DE23CB-49ED-4F7F-81B6-2D0E15991470}" dt="2024-09-08T14:26:21.612" v="664" actId="113"/>
          <ac:spMkLst>
            <pc:docMk/>
            <pc:sldMk cId="521895851" sldId="261"/>
            <ac:spMk id="4" creationId="{A9B94093-516C-C4EA-B9A4-A709C5F799A4}"/>
          </ac:spMkLst>
        </pc:spChg>
      </pc:sldChg>
      <pc:sldChg chg="addSp modSp mod modTransition">
        <pc:chgData name="Kiruthika S" userId="c14cefa105ad3c9d" providerId="LiveId" clId="{15DE23CB-49ED-4F7F-81B6-2D0E15991470}" dt="2024-09-08T15:16:22.061" v="982" actId="1076"/>
        <pc:sldMkLst>
          <pc:docMk/>
          <pc:sldMk cId="3147267615" sldId="262"/>
        </pc:sldMkLst>
        <pc:spChg chg="add mod">
          <ac:chgData name="Kiruthika S" userId="c14cefa105ad3c9d" providerId="LiveId" clId="{15DE23CB-49ED-4F7F-81B6-2D0E15991470}" dt="2024-09-08T15:16:22.061" v="982" actId="1076"/>
          <ac:spMkLst>
            <pc:docMk/>
            <pc:sldMk cId="3147267615" sldId="262"/>
            <ac:spMk id="4" creationId="{84BC96D6-30CC-6E99-61AF-12B4E4768461}"/>
          </ac:spMkLst>
        </pc:spChg>
        <pc:spChg chg="add mod">
          <ac:chgData name="Kiruthika S" userId="c14cefa105ad3c9d" providerId="LiveId" clId="{15DE23CB-49ED-4F7F-81B6-2D0E15991470}" dt="2024-09-08T15:02:26.932" v="846" actId="1076"/>
          <ac:spMkLst>
            <pc:docMk/>
            <pc:sldMk cId="3147267615" sldId="262"/>
            <ac:spMk id="5" creationId="{F9F17026-11E4-487C-6B97-AFCFCAB64C33}"/>
          </ac:spMkLst>
        </pc:spChg>
      </pc:sldChg>
      <pc:sldChg chg="addSp delSp modSp mod modTransition">
        <pc:chgData name="Kiruthika S" userId="c14cefa105ad3c9d" providerId="LiveId" clId="{15DE23CB-49ED-4F7F-81B6-2D0E15991470}" dt="2024-09-09T05:21:59.243" v="1070" actId="20577"/>
        <pc:sldMkLst>
          <pc:docMk/>
          <pc:sldMk cId="300079278" sldId="263"/>
        </pc:sldMkLst>
        <pc:spChg chg="add mod">
          <ac:chgData name="Kiruthika S" userId="c14cefa105ad3c9d" providerId="LiveId" clId="{15DE23CB-49ED-4F7F-81B6-2D0E15991470}" dt="2024-09-09T05:21:59.243" v="1070" actId="20577"/>
          <ac:spMkLst>
            <pc:docMk/>
            <pc:sldMk cId="300079278" sldId="263"/>
            <ac:spMk id="2" creationId="{59B150F4-3371-FCF6-540A-55B769BA8E44}"/>
          </ac:spMkLst>
        </pc:spChg>
        <pc:spChg chg="add mod">
          <ac:chgData name="Kiruthika S" userId="c14cefa105ad3c9d" providerId="LiveId" clId="{15DE23CB-49ED-4F7F-81B6-2D0E15991470}" dt="2024-09-08T15:16:28.739" v="983" actId="1076"/>
          <ac:spMkLst>
            <pc:docMk/>
            <pc:sldMk cId="300079278" sldId="263"/>
            <ac:spMk id="4" creationId="{6B17CE73-DE1F-A57B-2FC9-4586C880A852}"/>
          </ac:spMkLst>
        </pc:spChg>
        <pc:spChg chg="add del mod">
          <ac:chgData name="Kiruthika S" userId="c14cefa105ad3c9d" providerId="LiveId" clId="{15DE23CB-49ED-4F7F-81B6-2D0E15991470}" dt="2024-09-09T05:18:15.517" v="1002"/>
          <ac:spMkLst>
            <pc:docMk/>
            <pc:sldMk cId="300079278" sldId="263"/>
            <ac:spMk id="5" creationId="{231FB2C8-2F0B-93EF-3125-1FF9F1BDAAA2}"/>
          </ac:spMkLst>
        </pc:spChg>
        <pc:spChg chg="add del mod">
          <ac:chgData name="Kiruthika S" userId="c14cefa105ad3c9d" providerId="LiveId" clId="{15DE23CB-49ED-4F7F-81B6-2D0E15991470}" dt="2024-09-08T14:39:00.422" v="743"/>
          <ac:spMkLst>
            <pc:docMk/>
            <pc:sldMk cId="300079278" sldId="263"/>
            <ac:spMk id="6" creationId="{B9A69785-58E0-A1E0-BF91-EB48F4DAF0DB}"/>
          </ac:spMkLst>
        </pc:spChg>
        <pc:spChg chg="add del mod">
          <ac:chgData name="Kiruthika S" userId="c14cefa105ad3c9d" providerId="LiveId" clId="{15DE23CB-49ED-4F7F-81B6-2D0E15991470}" dt="2024-09-09T05:18:15.517" v="1004"/>
          <ac:spMkLst>
            <pc:docMk/>
            <pc:sldMk cId="300079278" sldId="263"/>
            <ac:spMk id="7" creationId="{CAAF4C8C-B7CF-1E1C-DBCE-C0E7A5D43E8E}"/>
          </ac:spMkLst>
        </pc:spChg>
      </pc:sldChg>
      <pc:sldChg chg="addSp delSp modSp mod modTransition">
        <pc:chgData name="Kiruthika S" userId="c14cefa105ad3c9d" providerId="LiveId" clId="{15DE23CB-49ED-4F7F-81B6-2D0E15991470}" dt="2024-09-08T15:15:51.451" v="979"/>
        <pc:sldMkLst>
          <pc:docMk/>
          <pc:sldMk cId="690542373" sldId="264"/>
        </pc:sldMkLst>
        <pc:spChg chg="add mod">
          <ac:chgData name="Kiruthika S" userId="c14cefa105ad3c9d" providerId="LiveId" clId="{15DE23CB-49ED-4F7F-81B6-2D0E15991470}" dt="2024-09-08T14:49:07.677" v="773" actId="113"/>
          <ac:spMkLst>
            <pc:docMk/>
            <pc:sldMk cId="690542373" sldId="264"/>
            <ac:spMk id="4" creationId="{878D9AF2-F5F5-67FE-833B-3785C1827FD7}"/>
          </ac:spMkLst>
        </pc:spChg>
        <pc:spChg chg="add del mod">
          <ac:chgData name="Kiruthika S" userId="c14cefa105ad3c9d" providerId="LiveId" clId="{15DE23CB-49ED-4F7F-81B6-2D0E15991470}" dt="2024-09-08T15:00:36.882" v="831"/>
          <ac:spMkLst>
            <pc:docMk/>
            <pc:sldMk cId="690542373" sldId="264"/>
            <ac:spMk id="5" creationId="{22AE0AD9-7614-A7CB-88B5-818C80DE11C4}"/>
          </ac:spMkLst>
        </pc:spChg>
        <pc:spChg chg="add mod">
          <ac:chgData name="Kiruthika S" userId="c14cefa105ad3c9d" providerId="LiveId" clId="{15DE23CB-49ED-4F7F-81B6-2D0E15991470}" dt="2024-09-08T15:02:36.057" v="847" actId="1076"/>
          <ac:spMkLst>
            <pc:docMk/>
            <pc:sldMk cId="690542373" sldId="264"/>
            <ac:spMk id="6" creationId="{CBF91E4D-F6C3-AE68-57A3-17D3DD0221C2}"/>
          </ac:spMkLst>
        </pc:spChg>
      </pc:sldChg>
      <pc:sldChg chg="addSp delSp modSp mod modTransition">
        <pc:chgData name="Kiruthika S" userId="c14cefa105ad3c9d" providerId="LiveId" clId="{15DE23CB-49ED-4F7F-81B6-2D0E15991470}" dt="2024-09-08T15:15:51.451" v="979"/>
        <pc:sldMkLst>
          <pc:docMk/>
          <pc:sldMk cId="3513736340" sldId="265"/>
        </pc:sldMkLst>
        <pc:spChg chg="add mod">
          <ac:chgData name="Kiruthika S" userId="c14cefa105ad3c9d" providerId="LiveId" clId="{15DE23CB-49ED-4F7F-81B6-2D0E15991470}" dt="2024-09-08T15:07:02.926" v="891" actId="1076"/>
          <ac:spMkLst>
            <pc:docMk/>
            <pc:sldMk cId="3513736340" sldId="265"/>
            <ac:spMk id="4" creationId="{04244EF3-C007-2AB4-68A2-92DF6E48A91D}"/>
          </ac:spMkLst>
        </pc:spChg>
        <pc:spChg chg="add del mod">
          <ac:chgData name="Kiruthika S" userId="c14cefa105ad3c9d" providerId="LiveId" clId="{15DE23CB-49ED-4F7F-81B6-2D0E15991470}" dt="2024-09-08T15:06:50.182" v="889" actId="1076"/>
          <ac:spMkLst>
            <pc:docMk/>
            <pc:sldMk cId="3513736340" sldId="265"/>
            <ac:spMk id="5" creationId="{97EA5B54-440D-3326-F309-02EC4D0B7D76}"/>
          </ac:spMkLst>
        </pc:spChg>
      </pc:sldChg>
      <pc:sldChg chg="addSp delSp modSp new mod modTransition">
        <pc:chgData name="Kiruthika S" userId="c14cefa105ad3c9d" providerId="LiveId" clId="{15DE23CB-49ED-4F7F-81B6-2D0E15991470}" dt="2024-09-08T15:15:51.451" v="979"/>
        <pc:sldMkLst>
          <pc:docMk/>
          <pc:sldMk cId="1165969275" sldId="266"/>
        </pc:sldMkLst>
        <pc:spChg chg="del">
          <ac:chgData name="Kiruthika S" userId="c14cefa105ad3c9d" providerId="LiveId" clId="{15DE23CB-49ED-4F7F-81B6-2D0E15991470}" dt="2024-09-08T15:07:23.712" v="893" actId="478"/>
          <ac:spMkLst>
            <pc:docMk/>
            <pc:sldMk cId="1165969275" sldId="266"/>
            <ac:spMk id="2" creationId="{EDE2236B-DAC3-130F-C787-FC496C6830A7}"/>
          </ac:spMkLst>
        </pc:spChg>
        <pc:spChg chg="del">
          <ac:chgData name="Kiruthika S" userId="c14cefa105ad3c9d" providerId="LiveId" clId="{15DE23CB-49ED-4F7F-81B6-2D0E15991470}" dt="2024-09-08T15:07:29.134" v="894" actId="478"/>
          <ac:spMkLst>
            <pc:docMk/>
            <pc:sldMk cId="1165969275" sldId="266"/>
            <ac:spMk id="3" creationId="{D8188A78-5CD3-4E42-3FA0-2B3354E52F3B}"/>
          </ac:spMkLst>
        </pc:spChg>
        <pc:spChg chg="add mod">
          <ac:chgData name="Kiruthika S" userId="c14cefa105ad3c9d" providerId="LiveId" clId="{15DE23CB-49ED-4F7F-81B6-2D0E15991470}" dt="2024-09-08T15:08:36.645" v="912" actId="1076"/>
          <ac:spMkLst>
            <pc:docMk/>
            <pc:sldMk cId="1165969275" sldId="266"/>
            <ac:spMk id="4" creationId="{2C716599-9BF0-E956-F086-5A7C80ECE9F6}"/>
          </ac:spMkLst>
        </pc:spChg>
      </pc:sldChg>
      <pc:sldMasterChg chg="modTransition modSldLayout">
        <pc:chgData name="Kiruthika S" userId="c14cefa105ad3c9d" providerId="LiveId" clId="{15DE23CB-49ED-4F7F-81B6-2D0E15991470}" dt="2024-09-08T15:15:51.451" v="979"/>
        <pc:sldMasterMkLst>
          <pc:docMk/>
          <pc:sldMasterMk cId="3980266638" sldId="2147483723"/>
        </pc:sldMasterMkLst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1078897607" sldId="2147483724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1123101332" sldId="2147483725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3595410186" sldId="2147483726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3899915374" sldId="2147483727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344236766" sldId="2147483728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602937161" sldId="2147483729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1168909260" sldId="2147483730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83240352" sldId="2147483731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3140190521" sldId="2147483732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781437448" sldId="2147483733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4255111156" sldId="2147483734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1611255251" sldId="2147483735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3711703695" sldId="2147483736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1952378655" sldId="2147483737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2331888787" sldId="2147483738"/>
          </pc:sldLayoutMkLst>
        </pc:sldLayoutChg>
        <pc:sldLayoutChg chg="modTransition">
          <pc:chgData name="Kiruthika S" userId="c14cefa105ad3c9d" providerId="LiveId" clId="{15DE23CB-49ED-4F7F-81B6-2D0E15991470}" dt="2024-09-08T15:15:51.451" v="979"/>
          <pc:sldLayoutMkLst>
            <pc:docMk/>
            <pc:sldMasterMk cId="3980266638" sldId="2147483723"/>
            <pc:sldLayoutMk cId="2244835134" sldId="21474837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1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7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025C-47E1-4D0A-A514-DFA11461973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497DAA5-9CD0-4FC6-B2BA-FD85DB046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101E10-032F-D2BC-1030-913FD3FC8B91}"/>
              </a:ext>
            </a:extLst>
          </p:cNvPr>
          <p:cNvSpPr txBox="1"/>
          <p:nvPr/>
        </p:nvSpPr>
        <p:spPr>
          <a:xfrm>
            <a:off x="1617783" y="1547448"/>
            <a:ext cx="76434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TITTLE :  EXPENSE TRACKER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0C181-B782-4566-6CE3-C7737E3F9760}"/>
              </a:ext>
            </a:extLst>
          </p:cNvPr>
          <p:cNvSpPr txBox="1"/>
          <p:nvPr/>
        </p:nvSpPr>
        <p:spPr>
          <a:xfrm>
            <a:off x="3704493" y="3055241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NAME : KIRUTHIKA  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75D88-2966-0595-8EE7-46FAA6546081}"/>
              </a:ext>
            </a:extLst>
          </p:cNvPr>
          <p:cNvSpPr txBox="1"/>
          <p:nvPr/>
        </p:nvSpPr>
        <p:spPr>
          <a:xfrm>
            <a:off x="1645043" y="4439923"/>
            <a:ext cx="597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DATE SUBMITTED : 09.09.2024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61000">
        <p14:reveal/>
      </p:transition>
    </mc:Choice>
    <mc:Fallback xmlns="">
      <p:transition advClick="0" advTm="6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44EF3-C007-2AB4-68A2-92DF6E48A91D}"/>
              </a:ext>
            </a:extLst>
          </p:cNvPr>
          <p:cNvSpPr txBox="1"/>
          <p:nvPr/>
        </p:nvSpPr>
        <p:spPr>
          <a:xfrm>
            <a:off x="416168" y="1436077"/>
            <a:ext cx="341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A5B54-440D-3326-F309-02EC4D0B7D76}"/>
              </a:ext>
            </a:extLst>
          </p:cNvPr>
          <p:cNvSpPr txBox="1"/>
          <p:nvPr/>
        </p:nvSpPr>
        <p:spPr>
          <a:xfrm>
            <a:off x="1177282" y="2644170"/>
            <a:ext cx="9072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 Expense  Tracker  System  successfully  addresses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common  challenges  in  expense  management  by  offering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  structured, user-friendly  approach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To  tracking  and  analyzing  financial  data.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16599-9BF0-E956-F086-5A7C80ECE9F6}"/>
              </a:ext>
            </a:extLst>
          </p:cNvPr>
          <p:cNvSpPr txBox="1"/>
          <p:nvPr/>
        </p:nvSpPr>
        <p:spPr>
          <a:xfrm>
            <a:off x="2227384" y="2620797"/>
            <a:ext cx="65245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>
                <a:latin typeface="Algerian" panose="04020705040A02060702" pitchFamily="82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1659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57523-3521-7DA9-8232-6B5A76B7BCAB}"/>
              </a:ext>
            </a:extLst>
          </p:cNvPr>
          <p:cNvSpPr txBox="1"/>
          <p:nvPr/>
        </p:nvSpPr>
        <p:spPr>
          <a:xfrm>
            <a:off x="375139" y="562708"/>
            <a:ext cx="4376519" cy="861774"/>
          </a:xfrm>
          <a:prstGeom prst="rect">
            <a:avLst/>
          </a:prstGeom>
          <a:noFill/>
          <a:effectLst>
            <a:glow rad="101600">
              <a:schemeClr val="accent1">
                <a:alpha val="60000"/>
              </a:schemeClr>
            </a:glo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Aim of the project :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758A6-5CD0-F33C-6CA1-F31E232DF518}"/>
              </a:ext>
            </a:extLst>
          </p:cNvPr>
          <p:cNvSpPr txBox="1"/>
          <p:nvPr/>
        </p:nvSpPr>
        <p:spPr>
          <a:xfrm>
            <a:off x="2563398" y="1859496"/>
            <a:ext cx="5920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atin typeface="Arial Rounded MT Bold" panose="020F0704030504030204" pitchFamily="34" charset="0"/>
              </a:rPr>
              <a:t> Personal Finance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B096-9276-CDF0-8792-34F7D5CC8C8E}"/>
              </a:ext>
            </a:extLst>
          </p:cNvPr>
          <p:cNvSpPr txBox="1"/>
          <p:nvPr/>
        </p:nvSpPr>
        <p:spPr>
          <a:xfrm>
            <a:off x="2563398" y="2960077"/>
            <a:ext cx="238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latin typeface="Arial Rounded MT Bold" panose="020F0704030504030204" pitchFamily="34" charset="0"/>
              </a:rPr>
              <a:t> </a:t>
            </a:r>
            <a:r>
              <a:rPr lang="en-IN" sz="2800" b="1" dirty="0">
                <a:latin typeface="Arial Rounded MT Bold" panose="020F0704030504030204" pitchFamily="34" charset="0"/>
              </a:rPr>
              <a:t>Budgeting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BD14D-BB6D-6A12-FFEF-DA0775983273}"/>
              </a:ext>
            </a:extLst>
          </p:cNvPr>
          <p:cNvSpPr txBox="1"/>
          <p:nvPr/>
        </p:nvSpPr>
        <p:spPr>
          <a:xfrm>
            <a:off x="2563398" y="4114800"/>
            <a:ext cx="3923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atin typeface="Arial Rounded MT Bold" panose="020F0704030504030204" pitchFamily="34" charset="0"/>
              </a:rPr>
              <a:t>Expense Reporting</a:t>
            </a:r>
            <a:r>
              <a:rPr lang="en-IN" sz="2800" dirty="0">
                <a:latin typeface="Arial Rounded MT Bold" panose="020F07040305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349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8C7E4-6B43-886A-A926-8DB347023304}"/>
              </a:ext>
            </a:extLst>
          </p:cNvPr>
          <p:cNvSpPr txBox="1"/>
          <p:nvPr/>
        </p:nvSpPr>
        <p:spPr>
          <a:xfrm>
            <a:off x="169984" y="486508"/>
            <a:ext cx="9759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Business  Problem  or  Problem  Statement: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C4678-1784-F2C3-233D-9EAF98B13CB7}"/>
              </a:ext>
            </a:extLst>
          </p:cNvPr>
          <p:cNvSpPr txBox="1"/>
          <p:nvPr/>
        </p:nvSpPr>
        <p:spPr>
          <a:xfrm>
            <a:off x="2795952" y="1459523"/>
            <a:ext cx="6711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atin typeface="Arial Rounded MT Bold" panose="020F0704030504030204" pitchFamily="34" charset="0"/>
              </a:rPr>
              <a:t>Manual</a:t>
            </a:r>
            <a:r>
              <a:rPr lang="en-IN" sz="2400" b="1" dirty="0">
                <a:latin typeface="Arial Rounded MT Bold" panose="020F0704030504030204" pitchFamily="34" charset="0"/>
              </a:rPr>
              <a:t> Tracking Challenges</a:t>
            </a:r>
            <a:r>
              <a:rPr lang="en-IN" b="1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IN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Accuracy</a:t>
            </a:r>
          </a:p>
          <a:p>
            <a:r>
              <a:rPr lang="en-IN" b="1" dirty="0"/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Time</a:t>
            </a:r>
            <a:r>
              <a:rPr lang="en-IN" b="1" dirty="0"/>
              <a:t> </a:t>
            </a:r>
            <a:r>
              <a:rPr lang="en-IN" sz="2400" b="1" dirty="0">
                <a:latin typeface="Arial Rounded MT Bold" panose="020F0704030504030204" pitchFamily="34" charset="0"/>
              </a:rPr>
              <a:t>Consumption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D944F-3146-B7A5-F202-F26B76687AF4}"/>
              </a:ext>
            </a:extLst>
          </p:cNvPr>
          <p:cNvSpPr txBox="1"/>
          <p:nvPr/>
        </p:nvSpPr>
        <p:spPr>
          <a:xfrm>
            <a:off x="2795952" y="3880338"/>
            <a:ext cx="65750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latin typeface="Arial Rounded MT Bold" panose="020F0704030504030204" pitchFamily="34" charset="0"/>
              </a:rPr>
              <a:t>Budgeting and Financial Planning: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Inadequate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Financial Health</a:t>
            </a:r>
          </a:p>
        </p:txBody>
      </p:sp>
    </p:spTree>
    <p:extLst>
      <p:ext uri="{BB962C8B-B14F-4D97-AF65-F5344CB8AC3E}">
        <p14:creationId xmlns:p14="http://schemas.microsoft.com/office/powerpoint/2010/main" val="8951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D9874-3C09-C896-93D1-F870165AF1FF}"/>
              </a:ext>
            </a:extLst>
          </p:cNvPr>
          <p:cNvSpPr txBox="1"/>
          <p:nvPr/>
        </p:nvSpPr>
        <p:spPr>
          <a:xfrm>
            <a:off x="744415" y="533400"/>
            <a:ext cx="589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Project Description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C1383-5A37-557B-B9A1-1D1641DB5C1C}"/>
              </a:ext>
            </a:extLst>
          </p:cNvPr>
          <p:cNvSpPr txBox="1"/>
          <p:nvPr/>
        </p:nvSpPr>
        <p:spPr>
          <a:xfrm>
            <a:off x="2110154" y="1664677"/>
            <a:ext cx="51311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Expense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 Category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 User Interaction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 Data Storage and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 Enhanced Financial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7399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96582-319D-2856-3BB7-AC02FAB426A0}"/>
              </a:ext>
            </a:extLst>
          </p:cNvPr>
          <p:cNvSpPr txBox="1"/>
          <p:nvPr/>
        </p:nvSpPr>
        <p:spPr>
          <a:xfrm>
            <a:off x="926124" y="656492"/>
            <a:ext cx="372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Functionalities</a:t>
            </a:r>
            <a:r>
              <a:rPr lang="en-IN" sz="3200" dirty="0">
                <a:latin typeface="Algerian" panose="04020705040A02060702" pitchFamily="82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D3C56-EFEA-7DD9-BCC9-47EABEA18CCB}"/>
              </a:ext>
            </a:extLst>
          </p:cNvPr>
          <p:cNvSpPr txBox="1"/>
          <p:nvPr/>
        </p:nvSpPr>
        <p:spPr>
          <a:xfrm>
            <a:off x="2614246" y="1969477"/>
            <a:ext cx="49619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latin typeface="Arial Rounded MT Bold" panose="020F0704030504030204" pitchFamily="34" charset="0"/>
              </a:rPr>
              <a:t>Expense Management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 Rounded MT Bold" panose="020F0704030504030204" pitchFamily="34" charset="0"/>
              </a:rPr>
              <a:t>Category Management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 Rounded MT Bold" panose="020F0704030504030204" pitchFamily="34" charset="0"/>
              </a:rPr>
              <a:t>Reporting and Summarization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 Rounded MT Bold" panose="020F0704030504030204" pitchFamily="34" charset="0"/>
              </a:rPr>
              <a:t>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1619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94093-516C-C4EA-B9A4-A709C5F799A4}"/>
              </a:ext>
            </a:extLst>
          </p:cNvPr>
          <p:cNvSpPr txBox="1"/>
          <p:nvPr/>
        </p:nvSpPr>
        <p:spPr>
          <a:xfrm>
            <a:off x="2719753" y="1488831"/>
            <a:ext cx="4617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5. </a:t>
            </a:r>
            <a:r>
              <a:rPr lang="en-IN" sz="2800" b="1" dirty="0">
                <a:latin typeface="Arial Rounded MT Bold" panose="020F0704030504030204" pitchFamily="34" charset="0"/>
              </a:rPr>
              <a:t>User</a:t>
            </a:r>
            <a:r>
              <a:rPr lang="en-IN" sz="2800" dirty="0">
                <a:latin typeface="Arial Rounded MT Bold" panose="020F0704030504030204" pitchFamily="34" charset="0"/>
              </a:rPr>
              <a:t> </a:t>
            </a:r>
            <a:r>
              <a:rPr lang="en-IN" sz="2800" b="1" dirty="0">
                <a:latin typeface="Arial Rounded MT Bold" panose="020F0704030504030204" pitchFamily="34" charset="0"/>
              </a:rPr>
              <a:t>Interaction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6.</a:t>
            </a:r>
            <a:r>
              <a:rPr lang="en-IN" sz="2800" b="1" dirty="0">
                <a:latin typeface="Arial Rounded MT Bold" panose="020F0704030504030204" pitchFamily="34" charset="0"/>
              </a:rPr>
              <a:t> Security and Validation</a:t>
            </a:r>
          </a:p>
          <a:p>
            <a:endParaRPr lang="en-IN" sz="2800" b="1" dirty="0">
              <a:latin typeface="Arial Rounded MT Bold" panose="020F0704030504030204" pitchFamily="34" charset="0"/>
            </a:endParaRPr>
          </a:p>
          <a:p>
            <a:endParaRPr lang="en-IN" sz="2800" b="1" dirty="0">
              <a:latin typeface="Arial Rounded MT Bold" panose="020F0704030504030204" pitchFamily="34" charset="0"/>
            </a:endParaRPr>
          </a:p>
          <a:p>
            <a:r>
              <a:rPr lang="en-IN" sz="2800" b="1" dirty="0">
                <a:latin typeface="Arial Rounded MT Bold" panose="020F0704030504030204" pitchFamily="34" charset="0"/>
              </a:rPr>
              <a:t>7.</a:t>
            </a:r>
            <a:r>
              <a:rPr lang="en-IN" sz="2800" dirty="0">
                <a:latin typeface="Arial Rounded MT Bold" panose="020F0704030504030204" pitchFamily="34" charset="0"/>
              </a:rPr>
              <a:t> </a:t>
            </a:r>
            <a:r>
              <a:rPr lang="en-IN" sz="2800" b="1" dirty="0">
                <a:latin typeface="Arial Rounded MT Bold" panose="020F0704030504030204" pitchFamily="34" charset="0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5218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C96D6-30CC-6E99-61AF-12B4E4768461}"/>
              </a:ext>
            </a:extLst>
          </p:cNvPr>
          <p:cNvSpPr txBox="1"/>
          <p:nvPr/>
        </p:nvSpPr>
        <p:spPr>
          <a:xfrm>
            <a:off x="715107" y="433754"/>
            <a:ext cx="89114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Input  Versatility  with  Error  Handling 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And  Exception  Handling :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17026-11E4-487C-6B97-AFCFCAB64C33}"/>
              </a:ext>
            </a:extLst>
          </p:cNvPr>
          <p:cNvSpPr txBox="1"/>
          <p:nvPr/>
        </p:nvSpPr>
        <p:spPr>
          <a:xfrm>
            <a:off x="2356338" y="2157046"/>
            <a:ext cx="52806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Accepting Various Data Formats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User Input Validation: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Handling Invalid Operations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Specific Exception Handling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Rounded MT Bold" panose="020F0704030504030204" pitchFamily="34" charset="0"/>
              </a:rPr>
              <a:t>Validation During Input</a:t>
            </a:r>
          </a:p>
        </p:txBody>
      </p:sp>
    </p:spTree>
    <p:extLst>
      <p:ext uri="{BB962C8B-B14F-4D97-AF65-F5344CB8AC3E}">
        <p14:creationId xmlns:p14="http://schemas.microsoft.com/office/powerpoint/2010/main" val="31472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7CE73-DE1F-A57B-2FC9-4586C880A852}"/>
              </a:ext>
            </a:extLst>
          </p:cNvPr>
          <p:cNvSpPr txBox="1"/>
          <p:nvPr/>
        </p:nvSpPr>
        <p:spPr>
          <a:xfrm>
            <a:off x="656491" y="476164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Code  Implementation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50F4-3371-FCF6-540A-55B769BA8E44}"/>
              </a:ext>
            </a:extLst>
          </p:cNvPr>
          <p:cNvSpPr txBox="1"/>
          <p:nvPr/>
        </p:nvSpPr>
        <p:spPr>
          <a:xfrm>
            <a:off x="2836985" y="1840523"/>
            <a:ext cx="21146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Output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User Input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Salary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Expenses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Rounded MT Bold" panose="020F0704030504030204" pitchFamily="34" charset="0"/>
              </a:rPr>
              <a:t> Savings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D9AF2-F5F5-67FE-833B-3785C1827FD7}"/>
              </a:ext>
            </a:extLst>
          </p:cNvPr>
          <p:cNvSpPr txBox="1"/>
          <p:nvPr/>
        </p:nvSpPr>
        <p:spPr>
          <a:xfrm>
            <a:off x="785446" y="715108"/>
            <a:ext cx="5317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Results  and  Outcomes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91E4D-F6C3-AE68-57A3-17D3DD0221C2}"/>
              </a:ext>
            </a:extLst>
          </p:cNvPr>
          <p:cNvSpPr txBox="1"/>
          <p:nvPr/>
        </p:nvSpPr>
        <p:spPr>
          <a:xfrm>
            <a:off x="2414954" y="1688123"/>
            <a:ext cx="451232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Improved Expense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 Enhanced User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 Detailed Reporting and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 Scalability and Extensibility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 Benefits Realized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Rounded MT Bold" panose="020F0704030504030204" pitchFamily="34" charset="0"/>
              </a:rPr>
              <a:t> Financial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rial Rounded MT Bold" panose="020F0704030504030204" pitchFamily="34" charset="0"/>
              </a:rPr>
              <a:t> </a:t>
            </a:r>
            <a:r>
              <a:rPr lang="fr-FR" sz="2000" b="1" dirty="0">
                <a:latin typeface="Arial Rounded MT Bold" panose="020F0704030504030204" pitchFamily="34" charset="0"/>
              </a:rPr>
              <a:t>Future </a:t>
            </a:r>
            <a:r>
              <a:rPr lang="en-IN" sz="2000" b="1" dirty="0">
                <a:latin typeface="Arial Rounded MT Bold" panose="020F0704030504030204" pitchFamily="34" charset="0"/>
              </a:rPr>
              <a:t>Enhancements</a:t>
            </a:r>
            <a:r>
              <a:rPr lang="fr-FR" sz="2000" b="1" dirty="0">
                <a:latin typeface="Arial Rounded MT Bold" panose="020F07040305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Rounded MT Bold" panose="020F0704030504030204" pitchFamily="34" charset="0"/>
              </a:rPr>
              <a:t> Advanced Reporting</a:t>
            </a:r>
          </a:p>
        </p:txBody>
      </p:sp>
    </p:spTree>
    <p:extLst>
      <p:ext uri="{BB962C8B-B14F-4D97-AF65-F5344CB8AC3E}">
        <p14:creationId xmlns:p14="http://schemas.microsoft.com/office/powerpoint/2010/main" val="6905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1000">
        <p14:reveal/>
      </p:transition>
    </mc:Choice>
    <mc:Fallback xmlns="">
      <p:transition spd="slow" advClick="0" advTm="61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203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Rounded MT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Kiruthika S</dc:creator>
  <cp:lastModifiedBy>Kiruthika S</cp:lastModifiedBy>
  <cp:revision>1</cp:revision>
  <dcterms:created xsi:type="dcterms:W3CDTF">2024-09-08T10:53:21Z</dcterms:created>
  <dcterms:modified xsi:type="dcterms:W3CDTF">2024-09-09T05:22:05Z</dcterms:modified>
</cp:coreProperties>
</file>