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20"/>
  </p:notesMasterIdLst>
  <p:sldIdLst>
    <p:sldId id="257" r:id="rId2"/>
    <p:sldId id="258" r:id="rId3"/>
    <p:sldId id="259" r:id="rId4"/>
    <p:sldId id="260" r:id="rId5"/>
    <p:sldId id="268" r:id="rId6"/>
    <p:sldId id="280" r:id="rId7"/>
    <p:sldId id="284" r:id="rId8"/>
    <p:sldId id="266" r:id="rId9"/>
    <p:sldId id="261" r:id="rId10"/>
    <p:sldId id="262" r:id="rId11"/>
    <p:sldId id="274" r:id="rId12"/>
    <p:sldId id="279" r:id="rId13"/>
    <p:sldId id="281" r:id="rId14"/>
    <p:sldId id="282" r:id="rId15"/>
    <p:sldId id="283" r:id="rId16"/>
    <p:sldId id="272" r:id="rId17"/>
    <p:sldId id="273" r:id="rId18"/>
    <p:sldId id="271" r:id="rId1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guide id="3" pos="2976" userDrawn="1">
          <p15:clr>
            <a:srgbClr val="A4A3A4"/>
          </p15:clr>
        </p15:guide>
        <p15:guide id="4" pos="313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7" autoAdjust="0"/>
    <p:restoredTop sz="94624" autoAdjust="0"/>
  </p:normalViewPr>
  <p:slideViewPr>
    <p:cSldViewPr snapToGrid="0" showGuides="1">
      <p:cViewPr varScale="1">
        <p:scale>
          <a:sx n="78" d="100"/>
          <a:sy n="78" d="100"/>
        </p:scale>
        <p:origin x="1598" y="62"/>
      </p:cViewPr>
      <p:guideLst>
        <p:guide orient="horz" pos="2160"/>
        <p:guide pos="2880"/>
        <p:guide pos="2976"/>
        <p:guide pos="3136"/>
      </p:guideLst>
    </p:cSldViewPr>
  </p:slideViewPr>
  <p:outlineViewPr>
    <p:cViewPr>
      <p:scale>
        <a:sx n="33" d="100"/>
        <a:sy n="33" d="100"/>
      </p:scale>
      <p:origin x="0" y="550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1048677"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78"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1048598" name="Google Shape;9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8599" name="Google Shape;98;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048621" name="Google Shape;15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8622" name="Google Shape;152;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048633" name="Google Shape;15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8634" name="Google Shape;15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048586" name="Google Shape;17;p2"/>
          <p:cNvSpPr txBox="1">
            <a:spLocks noGrp="1"/>
          </p:cNvSpPr>
          <p:nvPr>
            <p:ph type="ctrTitle"/>
          </p:nvPr>
        </p:nvSpPr>
        <p:spPr>
          <a:xfrm>
            <a:off x="1432560" y="359898"/>
            <a:ext cx="7406640" cy="147218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562214"/>
              </a:buClr>
              <a:buSzPts val="4300"/>
              <a:buFont typeface="Gill Sans"/>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587" name="Google Shape;18;p2"/>
          <p:cNvSpPr txBox="1">
            <a:spLocks noGrp="1"/>
          </p:cNvSpPr>
          <p:nvPr>
            <p:ph type="subTitle" idx="1"/>
          </p:nvPr>
        </p:nvSpPr>
        <p:spPr>
          <a:xfrm>
            <a:off x="1432560" y="1850064"/>
            <a:ext cx="7406640" cy="1752600"/>
          </a:xfrm>
          <a:prstGeom prst="rect">
            <a:avLst/>
          </a:prstGeom>
          <a:noFill/>
          <a:ln>
            <a:noFill/>
          </a:ln>
        </p:spPr>
        <p:txBody>
          <a:bodyPr spcFirstLastPara="1" wrap="square" lIns="91425" tIns="0" rIns="91425" bIns="45700" anchor="t" anchorCtr="0">
            <a:normAutofit/>
          </a:bodyPr>
          <a:lstStyle>
            <a:lvl1pPr lvl="0" algn="l">
              <a:lnSpc>
                <a:spcPct val="100000"/>
              </a:lnSpc>
              <a:spcBef>
                <a:spcPts val="600"/>
              </a:spcBef>
              <a:spcAft>
                <a:spcPts val="0"/>
              </a:spcAft>
              <a:buSzPts val="2080"/>
              <a:buNone/>
              <a:defRPr sz="2600">
                <a:solidFill>
                  <a:srgbClr val="341108"/>
                </a:solidFill>
              </a:defRPr>
            </a:lvl1pPr>
            <a:lvl2pPr lvl="1" algn="ctr">
              <a:lnSpc>
                <a:spcPct val="100000"/>
              </a:lnSpc>
              <a:spcBef>
                <a:spcPts val="550"/>
              </a:spcBef>
              <a:spcAft>
                <a:spcPts val="0"/>
              </a:spcAft>
              <a:buSzPts val="1800"/>
              <a:buNone/>
            </a:lvl2pPr>
            <a:lvl3pPr lvl="2" algn="ctr">
              <a:lnSpc>
                <a:spcPct val="100000"/>
              </a:lnSpc>
              <a:spcBef>
                <a:spcPts val="360"/>
              </a:spcBef>
              <a:spcAft>
                <a:spcPts val="0"/>
              </a:spcAft>
              <a:buSzPts val="1800"/>
              <a:buNone/>
            </a:lvl3pPr>
            <a:lvl4pPr lvl="3" algn="ctr">
              <a:lnSpc>
                <a:spcPct val="100000"/>
              </a:lnSpc>
              <a:spcBef>
                <a:spcPts val="360"/>
              </a:spcBef>
              <a:spcAft>
                <a:spcPts val="0"/>
              </a:spcAft>
              <a:buSzPts val="1800"/>
              <a:buNone/>
            </a:lvl4pPr>
            <a:lvl5pPr lvl="4" algn="ctr">
              <a:lnSpc>
                <a:spcPct val="100000"/>
              </a:lnSpc>
              <a:spcBef>
                <a:spcPts val="360"/>
              </a:spcBef>
              <a:spcAft>
                <a:spcPts val="0"/>
              </a:spcAft>
              <a:buSzPts val="1800"/>
              <a:buNone/>
            </a:lvl5pPr>
            <a:lvl6pPr lvl="5" algn="ctr">
              <a:lnSpc>
                <a:spcPct val="100000"/>
              </a:lnSpc>
              <a:spcBef>
                <a:spcPts val="360"/>
              </a:spcBef>
              <a:spcAft>
                <a:spcPts val="0"/>
              </a:spcAft>
              <a:buSzPts val="1800"/>
              <a:buNone/>
            </a:lvl6pPr>
            <a:lvl7pPr lvl="6" algn="ctr">
              <a:lnSpc>
                <a:spcPct val="100000"/>
              </a:lnSpc>
              <a:spcBef>
                <a:spcPts val="360"/>
              </a:spcBef>
              <a:spcAft>
                <a:spcPts val="0"/>
              </a:spcAft>
              <a:buSzPts val="1800"/>
              <a:buNone/>
            </a:lvl7pPr>
            <a:lvl8pPr lvl="7" algn="ctr">
              <a:lnSpc>
                <a:spcPct val="100000"/>
              </a:lnSpc>
              <a:spcBef>
                <a:spcPts val="360"/>
              </a:spcBef>
              <a:spcAft>
                <a:spcPts val="0"/>
              </a:spcAft>
              <a:buSzPts val="1800"/>
              <a:buNone/>
            </a:lvl8pPr>
            <a:lvl9pPr lvl="8" algn="ctr">
              <a:lnSpc>
                <a:spcPct val="100000"/>
              </a:lnSpc>
              <a:spcBef>
                <a:spcPts val="360"/>
              </a:spcBef>
              <a:spcAft>
                <a:spcPts val="0"/>
              </a:spcAft>
              <a:buSzPts val="1800"/>
              <a:buNone/>
            </a:lvl9pPr>
          </a:lstStyle>
          <a:p>
            <a:endParaRPr/>
          </a:p>
        </p:txBody>
      </p:sp>
      <p:sp>
        <p:nvSpPr>
          <p:cNvPr id="1048588" name="Google Shape;19;p2"/>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89" name="Google Shape;20;p2"/>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0" name="Google Shape;21;p2"/>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lvl1pPr>
            <a:lvl2pPr marL="0" lvl="1" indent="0" algn="ctr">
              <a:spcBef>
                <a:spcPts val="0"/>
              </a:spcBef>
              <a:buNone/>
            </a:lvl2pPr>
            <a:lvl3pPr marL="0" lvl="2" indent="0" algn="ctr">
              <a:spcBef>
                <a:spcPts val="0"/>
              </a:spcBef>
              <a:buNone/>
            </a:lvl3pPr>
            <a:lvl4pPr marL="0" lvl="3" indent="0" algn="ctr">
              <a:spcBef>
                <a:spcPts val="0"/>
              </a:spcBef>
              <a:buNone/>
            </a:lvl4pPr>
            <a:lvl5pPr marL="0" lvl="4" indent="0" algn="ctr">
              <a:spcBef>
                <a:spcPts val="0"/>
              </a:spcBef>
              <a:buNone/>
            </a:lvl5pPr>
            <a:lvl6pPr marL="0" lvl="5" indent="0" algn="ctr">
              <a:spcBef>
                <a:spcPts val="0"/>
              </a:spcBef>
              <a:buNone/>
            </a:lvl6pPr>
            <a:lvl7pPr marL="0" lvl="6" indent="0" algn="ctr">
              <a:spcBef>
                <a:spcPts val="0"/>
              </a:spcBef>
              <a:buNone/>
            </a:lvl7pPr>
            <a:lvl8pPr marL="0" lvl="7" indent="0" algn="ctr">
              <a:spcBef>
                <a:spcPts val="0"/>
              </a:spcBef>
              <a:buNone/>
            </a:lvl8pPr>
            <a:lvl9pPr marL="0" lvl="8" indent="0" algn="ctr">
              <a:spcBef>
                <a:spcPts val="0"/>
              </a:spcBef>
              <a:buNone/>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lang="en-US"/>
          </a:p>
        </p:txBody>
      </p:sp>
      <p:sp>
        <p:nvSpPr>
          <p:cNvPr id="1048591" name="Google Shape;22;p2"/>
          <p:cNvSpPr/>
          <p:nvPr/>
        </p:nvSpPr>
        <p:spPr>
          <a:xfrm>
            <a:off x="921433" y="1413802"/>
            <a:ext cx="210312" cy="210312"/>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r="100000" b="100000"/>
            </a:path>
            <a:tileRect l="-100000" t="-100000"/>
          </a:gradFill>
          <a:ln w="9525" cap="rnd" cmpd="sng">
            <a:solidFill>
              <a:srgbClr val="2F8DA4">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sp>
        <p:nvSpPr>
          <p:cNvPr id="1048592" name="Google Shape;23;p2"/>
          <p:cNvSpPr/>
          <p:nvPr/>
        </p:nvSpPr>
        <p:spPr>
          <a:xfrm>
            <a:off x="1157176" y="1345016"/>
            <a:ext cx="64008" cy="64008"/>
          </a:xfrm>
          <a:prstGeom prst="ellipse">
            <a:avLst/>
          </a:prstGeom>
          <a:noFill/>
          <a:ln w="12700" cap="rnd" cmpd="sng">
            <a:solidFill>
              <a:srgbClr val="317F92">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1048600" name="Google Shape;25;p3"/>
          <p:cNvSpPr txBox="1">
            <a:spLocks noGrp="1"/>
          </p:cNvSpPr>
          <p:nvPr>
            <p:ph type="title"/>
          </p:nvPr>
        </p:nvSpPr>
        <p:spPr>
          <a:xfrm>
            <a:off x="1435608" y="274638"/>
            <a:ext cx="749808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01" name="Google Shape;26;p3"/>
          <p:cNvSpPr txBox="1">
            <a:spLocks noGrp="1"/>
          </p:cNvSpPr>
          <p:nvPr>
            <p:ph type="body" idx="1"/>
          </p:nvPr>
        </p:nvSpPr>
        <p:spPr>
          <a:xfrm>
            <a:off x="1435608" y="1447800"/>
            <a:ext cx="7498080" cy="480060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lvl1pPr>
            <a:lvl2pPr marL="914400" lvl="1" indent="-342900" algn="l">
              <a:lnSpc>
                <a:spcPct val="100000"/>
              </a:lnSpc>
              <a:spcBef>
                <a:spcPts val="550"/>
              </a:spcBef>
              <a:spcAft>
                <a:spcPts val="0"/>
              </a:spcAft>
              <a:buSzPts val="1800"/>
              <a:buChar char="◦"/>
            </a:lvl2pPr>
            <a:lvl3pPr marL="1371600" lvl="2" indent="-342900" algn="l">
              <a:lnSpc>
                <a:spcPct val="100000"/>
              </a:lnSpc>
              <a:spcBef>
                <a:spcPts val="360"/>
              </a:spcBef>
              <a:spcAft>
                <a:spcPts val="0"/>
              </a:spcAft>
              <a:buSzPts val="1800"/>
              <a:buChar char="●"/>
            </a:lvl3pPr>
            <a:lvl4pPr marL="1828800" lvl="3" indent="-342900" algn="l">
              <a:lnSpc>
                <a:spcPct val="100000"/>
              </a:lnSpc>
              <a:spcBef>
                <a:spcPts val="360"/>
              </a:spcBef>
              <a:spcAft>
                <a:spcPts val="0"/>
              </a:spcAft>
              <a:buSzPts val="1800"/>
              <a:buChar char="●"/>
            </a:lvl4pPr>
            <a:lvl5pPr marL="2286000" lvl="4" indent="-342900" algn="l">
              <a:lnSpc>
                <a:spcPct val="100000"/>
              </a:lnSpc>
              <a:spcBef>
                <a:spcPts val="360"/>
              </a:spcBef>
              <a:spcAft>
                <a:spcPts val="0"/>
              </a:spcAft>
              <a:buSzPts val="1800"/>
              <a:buChar char="●"/>
            </a:lvl5pPr>
            <a:lvl6pPr marL="2743200" lvl="5" indent="-342900" algn="l">
              <a:lnSpc>
                <a:spcPct val="100000"/>
              </a:lnSpc>
              <a:spcBef>
                <a:spcPts val="360"/>
              </a:spcBef>
              <a:spcAft>
                <a:spcPts val="0"/>
              </a:spcAft>
              <a:buSzPts val="1800"/>
              <a:buChar char="●"/>
            </a:lvl6pPr>
            <a:lvl7pPr marL="3200400" lvl="6" indent="-342900" algn="l">
              <a:lnSpc>
                <a:spcPct val="100000"/>
              </a:lnSpc>
              <a:spcBef>
                <a:spcPts val="360"/>
              </a:spcBef>
              <a:spcAft>
                <a:spcPts val="0"/>
              </a:spcAft>
              <a:buSzPts val="1800"/>
              <a:buChar char="●"/>
            </a:lvl7pPr>
            <a:lvl8pPr marL="3657600" lvl="7" indent="-342900" algn="l">
              <a:lnSpc>
                <a:spcPct val="100000"/>
              </a:lnSpc>
              <a:spcBef>
                <a:spcPts val="360"/>
              </a:spcBef>
              <a:spcAft>
                <a:spcPts val="0"/>
              </a:spcAft>
              <a:buSzPts val="1800"/>
              <a:buChar char="●"/>
            </a:lvl8pPr>
            <a:lvl9pPr marL="4114800" lvl="8" indent="-342900" algn="l">
              <a:lnSpc>
                <a:spcPct val="100000"/>
              </a:lnSpc>
              <a:spcBef>
                <a:spcPts val="360"/>
              </a:spcBef>
              <a:spcAft>
                <a:spcPts val="0"/>
              </a:spcAft>
              <a:buSzPts val="1800"/>
              <a:buChar char="●"/>
            </a:lvl9pPr>
          </a:lstStyle>
          <a:p>
            <a:endParaRPr/>
          </a:p>
        </p:txBody>
      </p:sp>
      <p:sp>
        <p:nvSpPr>
          <p:cNvPr id="1048602" name="Google Shape;27;p3"/>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3" name="Google Shape;28;p3"/>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4" name="Google Shape;29;p3"/>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lvl1pPr>
            <a:lvl2pPr marL="0" lvl="1" indent="0" algn="ctr">
              <a:spcBef>
                <a:spcPts val="0"/>
              </a:spcBef>
              <a:buNone/>
            </a:lvl2pPr>
            <a:lvl3pPr marL="0" lvl="2" indent="0" algn="ctr">
              <a:spcBef>
                <a:spcPts val="0"/>
              </a:spcBef>
              <a:buNone/>
            </a:lvl3pPr>
            <a:lvl4pPr marL="0" lvl="3" indent="0" algn="ctr">
              <a:spcBef>
                <a:spcPts val="0"/>
              </a:spcBef>
              <a:buNone/>
            </a:lvl4pPr>
            <a:lvl5pPr marL="0" lvl="4" indent="0" algn="ctr">
              <a:spcBef>
                <a:spcPts val="0"/>
              </a:spcBef>
              <a:buNone/>
            </a:lvl5pPr>
            <a:lvl6pPr marL="0" lvl="5" indent="0" algn="ctr">
              <a:spcBef>
                <a:spcPts val="0"/>
              </a:spcBef>
              <a:buNone/>
            </a:lvl6pPr>
            <a:lvl7pPr marL="0" lvl="6" indent="0" algn="ctr">
              <a:spcBef>
                <a:spcPts val="0"/>
              </a:spcBef>
              <a:buNone/>
            </a:lvl7pPr>
            <a:lvl8pPr marL="0" lvl="7" indent="0" algn="ctr">
              <a:spcBef>
                <a:spcPts val="0"/>
              </a:spcBef>
              <a:buNone/>
            </a:lvl8pPr>
            <a:lvl9pPr marL="0" lvl="8" indent="0" algn="ctr">
              <a:spcBef>
                <a:spcPts val="0"/>
              </a:spcBef>
              <a:buNone/>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37"/>
        <p:cNvGrpSpPr/>
        <p:nvPr/>
      </p:nvGrpSpPr>
      <p:grpSpPr>
        <a:xfrm>
          <a:off x="0" y="0"/>
          <a:ext cx="0" cy="0"/>
          <a:chOff x="0" y="0"/>
          <a:chExt cx="0" cy="0"/>
        </a:xfrm>
      </p:grpSpPr>
      <p:sp>
        <p:nvSpPr>
          <p:cNvPr id="1048644" name="Google Shape;38;p5"/>
          <p:cNvSpPr/>
          <p:nvPr/>
        </p:nvSpPr>
        <p:spPr>
          <a:xfrm>
            <a:off x="2282890" y="-54"/>
            <a:ext cx="6858000" cy="685805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1048645" name="Google Shape;39;p5"/>
          <p:cNvSpPr txBox="1">
            <a:spLocks noGrp="1"/>
          </p:cNvSpPr>
          <p:nvPr>
            <p:ph type="title"/>
          </p:nvPr>
        </p:nvSpPr>
        <p:spPr>
          <a:xfrm>
            <a:off x="2578392" y="2600325"/>
            <a:ext cx="6400800" cy="2286000"/>
          </a:xfrm>
          <a:prstGeom prst="rect">
            <a:avLst/>
          </a:prstGeom>
          <a:noFill/>
          <a:ln>
            <a:noFill/>
          </a:ln>
        </p:spPr>
        <p:txBody>
          <a:bodyPr spcFirstLastPara="1" wrap="square" lIns="91425" tIns="45700" rIns="91425" bIns="45700" anchor="t" anchorCtr="0">
            <a:normAutofit/>
          </a:bodyPr>
          <a:lstStyle>
            <a:lvl1pPr lvl="0" algn="l">
              <a:lnSpc>
                <a:spcPct val="113000"/>
              </a:lnSpc>
              <a:spcBef>
                <a:spcPts val="0"/>
              </a:spcBef>
              <a:spcAft>
                <a:spcPts val="0"/>
              </a:spcAft>
              <a:buClr>
                <a:srgbClr val="562214"/>
              </a:buClr>
              <a:buSzPts val="4000"/>
              <a:buFont typeface="Gill Sans"/>
              <a:buNone/>
              <a:defRPr sz="4000" b="1" cap="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46" name="Google Shape;40;p5"/>
          <p:cNvSpPr txBox="1">
            <a:spLocks noGrp="1"/>
          </p:cNvSpPr>
          <p:nvPr>
            <p:ph type="body" idx="1"/>
          </p:nvPr>
        </p:nvSpPr>
        <p:spPr>
          <a:xfrm>
            <a:off x="2578392" y="1066800"/>
            <a:ext cx="6400800" cy="1509712"/>
          </a:xfrm>
          <a:prstGeom prst="rect">
            <a:avLst/>
          </a:prstGeom>
          <a:noFill/>
          <a:ln>
            <a:noFill/>
          </a:ln>
        </p:spPr>
        <p:txBody>
          <a:bodyPr spcFirstLastPara="1" wrap="square" lIns="91425" tIns="45700" rIns="91425" bIns="45700" anchor="b" anchorCtr="0">
            <a:normAutofit/>
          </a:bodyPr>
          <a:lstStyle>
            <a:lvl1pPr marL="457200" lvl="0" indent="-228600" algn="l">
              <a:lnSpc>
                <a:spcPct val="115000"/>
              </a:lnSpc>
              <a:spcBef>
                <a:spcPts val="0"/>
              </a:spcBef>
              <a:spcAft>
                <a:spcPts val="0"/>
              </a:spcAft>
              <a:buSzPts val="1600"/>
              <a:buNone/>
              <a:defRPr sz="2000">
                <a:solidFill>
                  <a:srgbClr val="341108"/>
                </a:solidFill>
              </a:defRPr>
            </a:lvl1pPr>
            <a:lvl2pPr marL="914400" lvl="1" indent="-228600" algn="l">
              <a:lnSpc>
                <a:spcPct val="100000"/>
              </a:lnSpc>
              <a:spcBef>
                <a:spcPts val="550"/>
              </a:spcBef>
              <a:spcAft>
                <a:spcPts val="0"/>
              </a:spcAft>
              <a:buSzPts val="1800"/>
              <a:buNone/>
              <a:defRPr sz="1800">
                <a:solidFill>
                  <a:srgbClr val="888888"/>
                </a:solidFill>
              </a:defRPr>
            </a:lvl2pPr>
            <a:lvl3pPr marL="1371600" lvl="2" indent="-228600" algn="l">
              <a:lnSpc>
                <a:spcPct val="100000"/>
              </a:lnSpc>
              <a:spcBef>
                <a:spcPts val="320"/>
              </a:spcBef>
              <a:spcAft>
                <a:spcPts val="0"/>
              </a:spcAft>
              <a:buSzPts val="1600"/>
              <a:buNone/>
              <a:defRPr sz="1600">
                <a:solidFill>
                  <a:srgbClr val="888888"/>
                </a:solidFill>
              </a:defRPr>
            </a:lvl3pPr>
            <a:lvl4pPr marL="1828800" lvl="3" indent="-228600" algn="l">
              <a:lnSpc>
                <a:spcPct val="100000"/>
              </a:lnSpc>
              <a:spcBef>
                <a:spcPts val="280"/>
              </a:spcBef>
              <a:spcAft>
                <a:spcPts val="0"/>
              </a:spcAft>
              <a:buSzPts val="1400"/>
              <a:buNone/>
              <a:defRPr sz="1400">
                <a:solidFill>
                  <a:srgbClr val="888888"/>
                </a:solidFill>
              </a:defRPr>
            </a:lvl4pPr>
            <a:lvl5pPr marL="2286000" lvl="4" indent="-228600" algn="l">
              <a:lnSpc>
                <a:spcPct val="100000"/>
              </a:lnSpc>
              <a:spcBef>
                <a:spcPts val="280"/>
              </a:spcBef>
              <a:spcAft>
                <a:spcPts val="0"/>
              </a:spcAft>
              <a:buSzPts val="1400"/>
              <a:buNone/>
              <a:defRPr sz="1400">
                <a:solidFill>
                  <a:srgbClr val="888888"/>
                </a:solidFill>
              </a:defRPr>
            </a:lvl5pPr>
            <a:lvl6pPr marL="2743200" lvl="5" indent="-342900" algn="l">
              <a:lnSpc>
                <a:spcPct val="100000"/>
              </a:lnSpc>
              <a:spcBef>
                <a:spcPts val="360"/>
              </a:spcBef>
              <a:spcAft>
                <a:spcPts val="0"/>
              </a:spcAft>
              <a:buSzPts val="1800"/>
              <a:buChar char="●"/>
            </a:lvl6pPr>
            <a:lvl7pPr marL="3200400" lvl="6" indent="-342900" algn="l">
              <a:lnSpc>
                <a:spcPct val="100000"/>
              </a:lnSpc>
              <a:spcBef>
                <a:spcPts val="360"/>
              </a:spcBef>
              <a:spcAft>
                <a:spcPts val="0"/>
              </a:spcAft>
              <a:buSzPts val="1800"/>
              <a:buChar char="●"/>
            </a:lvl7pPr>
            <a:lvl8pPr marL="3657600" lvl="7" indent="-342900" algn="l">
              <a:lnSpc>
                <a:spcPct val="100000"/>
              </a:lnSpc>
              <a:spcBef>
                <a:spcPts val="360"/>
              </a:spcBef>
              <a:spcAft>
                <a:spcPts val="0"/>
              </a:spcAft>
              <a:buSzPts val="1800"/>
              <a:buChar char="●"/>
            </a:lvl8pPr>
            <a:lvl9pPr marL="4114800" lvl="8" indent="-342900" algn="l">
              <a:lnSpc>
                <a:spcPct val="100000"/>
              </a:lnSpc>
              <a:spcBef>
                <a:spcPts val="360"/>
              </a:spcBef>
              <a:spcAft>
                <a:spcPts val="0"/>
              </a:spcAft>
              <a:buSzPts val="1800"/>
              <a:buChar char="●"/>
            </a:lvl9pPr>
          </a:lstStyle>
          <a:p>
            <a:endParaRPr/>
          </a:p>
        </p:txBody>
      </p:sp>
      <p:sp>
        <p:nvSpPr>
          <p:cNvPr id="1048647" name="Google Shape;41;p5"/>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48" name="Google Shape;42;p5"/>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49" name="Google Shape;43;p5"/>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lvl1pPr>
            <a:lvl2pPr marL="0" lvl="1" indent="0" algn="ctr">
              <a:spcBef>
                <a:spcPts val="0"/>
              </a:spcBef>
              <a:buNone/>
            </a:lvl2pPr>
            <a:lvl3pPr marL="0" lvl="2" indent="0" algn="ctr">
              <a:spcBef>
                <a:spcPts val="0"/>
              </a:spcBef>
              <a:buNone/>
            </a:lvl3pPr>
            <a:lvl4pPr marL="0" lvl="3" indent="0" algn="ctr">
              <a:spcBef>
                <a:spcPts val="0"/>
              </a:spcBef>
              <a:buNone/>
            </a:lvl4pPr>
            <a:lvl5pPr marL="0" lvl="4" indent="0" algn="ctr">
              <a:spcBef>
                <a:spcPts val="0"/>
              </a:spcBef>
              <a:buNone/>
            </a:lvl5pPr>
            <a:lvl6pPr marL="0" lvl="5" indent="0" algn="ctr">
              <a:spcBef>
                <a:spcPts val="0"/>
              </a:spcBef>
              <a:buNone/>
            </a:lvl6pPr>
            <a:lvl7pPr marL="0" lvl="6" indent="0" algn="ctr">
              <a:spcBef>
                <a:spcPts val="0"/>
              </a:spcBef>
              <a:buNone/>
            </a:lvl7pPr>
            <a:lvl8pPr marL="0" lvl="7" indent="0" algn="ctr">
              <a:spcBef>
                <a:spcPts val="0"/>
              </a:spcBef>
              <a:buNone/>
            </a:lvl8pPr>
            <a:lvl9pPr marL="0" lvl="8" indent="0" algn="ctr">
              <a:spcBef>
                <a:spcPts val="0"/>
              </a:spcBef>
              <a:buNone/>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lang="en-US"/>
          </a:p>
        </p:txBody>
      </p:sp>
      <p:sp>
        <p:nvSpPr>
          <p:cNvPr id="1048650" name="Google Shape;44;p5"/>
          <p:cNvSpPr/>
          <p:nvPr/>
        </p:nvSpPr>
        <p:spPr>
          <a:xfrm>
            <a:off x="2286000" y="0"/>
            <a:ext cx="76200" cy="6858054"/>
          </a:xfrm>
          <a:prstGeom prst="rect">
            <a:avLst/>
          </a:prstGeom>
          <a:solidFill>
            <a:schemeClr val="lt1"/>
          </a:solidFill>
          <a:ln>
            <a:noFill/>
          </a:ln>
          <a:effectLst>
            <a:outerShdw blurRad="38550" dist="38000" dir="10800000" algn="tl" rotWithShape="0">
              <a:srgbClr val="6F6A5F">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1048651" name="Google Shape;45;p5"/>
          <p:cNvSpPr/>
          <p:nvPr/>
        </p:nvSpPr>
        <p:spPr>
          <a:xfrm>
            <a:off x="2172321" y="2814656"/>
            <a:ext cx="210312" cy="210312"/>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r="100000" b="100000"/>
            </a:path>
            <a:tileRect l="-100000" t="-100000"/>
          </a:gradFill>
          <a:ln w="9525" cap="rnd" cmpd="sng">
            <a:solidFill>
              <a:srgbClr val="2F8DA4">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Gill Sans"/>
              <a:ea typeface="Gill Sans"/>
              <a:cs typeface="Gill Sans"/>
              <a:sym typeface="Gill Sans"/>
            </a:endParaRPr>
          </a:p>
        </p:txBody>
      </p:sp>
      <p:sp>
        <p:nvSpPr>
          <p:cNvPr id="1048652" name="Google Shape;46;p5"/>
          <p:cNvSpPr/>
          <p:nvPr/>
        </p:nvSpPr>
        <p:spPr>
          <a:xfrm>
            <a:off x="2408064" y="2745870"/>
            <a:ext cx="64008" cy="64008"/>
          </a:xfrm>
          <a:prstGeom prst="ellipse">
            <a:avLst/>
          </a:prstGeom>
          <a:noFill/>
          <a:ln w="12700" cap="rnd" cmpd="sng">
            <a:solidFill>
              <a:srgbClr val="317F92">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Gill Sans"/>
              <a:ea typeface="Gill Sans"/>
              <a:cs typeface="Gill Sans"/>
              <a:sym typeface="Gill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1048653" name="Google Shape;48;p6"/>
          <p:cNvSpPr txBox="1">
            <a:spLocks noGrp="1"/>
          </p:cNvSpPr>
          <p:nvPr>
            <p:ph type="title"/>
          </p:nvPr>
        </p:nvSpPr>
        <p:spPr>
          <a:xfrm>
            <a:off x="1435608" y="274320"/>
            <a:ext cx="749808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54" name="Google Shape;49;p6"/>
          <p:cNvSpPr txBox="1">
            <a:spLocks noGrp="1"/>
          </p:cNvSpPr>
          <p:nvPr>
            <p:ph type="body" idx="1"/>
          </p:nvPr>
        </p:nvSpPr>
        <p:spPr>
          <a:xfrm>
            <a:off x="1435608" y="1524000"/>
            <a:ext cx="3657600" cy="4663440"/>
          </a:xfrm>
          <a:prstGeom prst="rect">
            <a:avLst/>
          </a:prstGeom>
          <a:noFill/>
          <a:ln>
            <a:noFill/>
          </a:ln>
        </p:spPr>
        <p:txBody>
          <a:bodyPr spcFirstLastPara="1" wrap="square" lIns="91425" tIns="45700" rIns="91425" bIns="45700" anchor="t" anchorCtr="0">
            <a:normAutofit/>
          </a:bodyPr>
          <a:lstStyle>
            <a:lvl1pPr marL="457200" lvl="0" indent="-370840" algn="l">
              <a:lnSpc>
                <a:spcPct val="100000"/>
              </a:lnSpc>
              <a:spcBef>
                <a:spcPts val="600"/>
              </a:spcBef>
              <a:spcAft>
                <a:spcPts val="0"/>
              </a:spcAft>
              <a:buSzPts val="2240"/>
              <a:buChar char="⚫"/>
              <a:defRPr sz="2800"/>
            </a:lvl1pPr>
            <a:lvl2pPr marL="914400" lvl="1" indent="-381000" algn="l">
              <a:lnSpc>
                <a:spcPct val="100000"/>
              </a:lnSpc>
              <a:spcBef>
                <a:spcPts val="55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lvl6pPr>
            <a:lvl7pPr marL="3200400" lvl="6" indent="-342900" algn="l">
              <a:lnSpc>
                <a:spcPct val="100000"/>
              </a:lnSpc>
              <a:spcBef>
                <a:spcPts val="360"/>
              </a:spcBef>
              <a:spcAft>
                <a:spcPts val="0"/>
              </a:spcAft>
              <a:buSzPts val="1800"/>
              <a:buChar char="●"/>
            </a:lvl7pPr>
            <a:lvl8pPr marL="3657600" lvl="7" indent="-342900" algn="l">
              <a:lnSpc>
                <a:spcPct val="100000"/>
              </a:lnSpc>
              <a:spcBef>
                <a:spcPts val="360"/>
              </a:spcBef>
              <a:spcAft>
                <a:spcPts val="0"/>
              </a:spcAft>
              <a:buSzPts val="1800"/>
              <a:buChar char="●"/>
            </a:lvl8pPr>
            <a:lvl9pPr marL="4114800" lvl="8" indent="-342900" algn="l">
              <a:lnSpc>
                <a:spcPct val="100000"/>
              </a:lnSpc>
              <a:spcBef>
                <a:spcPts val="360"/>
              </a:spcBef>
              <a:spcAft>
                <a:spcPts val="0"/>
              </a:spcAft>
              <a:buSzPts val="1800"/>
              <a:buChar char="●"/>
            </a:lvl9pPr>
          </a:lstStyle>
          <a:p>
            <a:endParaRPr/>
          </a:p>
        </p:txBody>
      </p:sp>
      <p:sp>
        <p:nvSpPr>
          <p:cNvPr id="1048655" name="Google Shape;50;p6"/>
          <p:cNvSpPr txBox="1">
            <a:spLocks noGrp="1"/>
          </p:cNvSpPr>
          <p:nvPr>
            <p:ph type="body" idx="2"/>
          </p:nvPr>
        </p:nvSpPr>
        <p:spPr>
          <a:xfrm>
            <a:off x="5276088" y="1524000"/>
            <a:ext cx="3657600" cy="4663440"/>
          </a:xfrm>
          <a:prstGeom prst="rect">
            <a:avLst/>
          </a:prstGeom>
          <a:noFill/>
          <a:ln>
            <a:noFill/>
          </a:ln>
        </p:spPr>
        <p:txBody>
          <a:bodyPr spcFirstLastPara="1" wrap="square" lIns="91425" tIns="45700" rIns="91425" bIns="45700" anchor="t" anchorCtr="0">
            <a:normAutofit/>
          </a:bodyPr>
          <a:lstStyle>
            <a:lvl1pPr marL="457200" lvl="0" indent="-370840" algn="l">
              <a:lnSpc>
                <a:spcPct val="100000"/>
              </a:lnSpc>
              <a:spcBef>
                <a:spcPts val="600"/>
              </a:spcBef>
              <a:spcAft>
                <a:spcPts val="0"/>
              </a:spcAft>
              <a:buSzPts val="2240"/>
              <a:buChar char="⚫"/>
              <a:defRPr sz="2800"/>
            </a:lvl1pPr>
            <a:lvl2pPr marL="914400" lvl="1" indent="-381000" algn="l">
              <a:lnSpc>
                <a:spcPct val="100000"/>
              </a:lnSpc>
              <a:spcBef>
                <a:spcPts val="55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lvl6pPr>
            <a:lvl7pPr marL="3200400" lvl="6" indent="-342900" algn="l">
              <a:lnSpc>
                <a:spcPct val="100000"/>
              </a:lnSpc>
              <a:spcBef>
                <a:spcPts val="360"/>
              </a:spcBef>
              <a:spcAft>
                <a:spcPts val="0"/>
              </a:spcAft>
              <a:buSzPts val="1800"/>
              <a:buChar char="●"/>
            </a:lvl7pPr>
            <a:lvl8pPr marL="3657600" lvl="7" indent="-342900" algn="l">
              <a:lnSpc>
                <a:spcPct val="100000"/>
              </a:lnSpc>
              <a:spcBef>
                <a:spcPts val="360"/>
              </a:spcBef>
              <a:spcAft>
                <a:spcPts val="0"/>
              </a:spcAft>
              <a:buSzPts val="1800"/>
              <a:buChar char="●"/>
            </a:lvl8pPr>
            <a:lvl9pPr marL="4114800" lvl="8" indent="-342900" algn="l">
              <a:lnSpc>
                <a:spcPct val="100000"/>
              </a:lnSpc>
              <a:spcBef>
                <a:spcPts val="360"/>
              </a:spcBef>
              <a:spcAft>
                <a:spcPts val="0"/>
              </a:spcAft>
              <a:buSzPts val="1800"/>
              <a:buChar char="●"/>
            </a:lvl9pPr>
          </a:lstStyle>
          <a:p>
            <a:endParaRPr/>
          </a:p>
        </p:txBody>
      </p:sp>
      <p:sp>
        <p:nvSpPr>
          <p:cNvPr id="1048656" name="Google Shape;51;p6"/>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57" name="Google Shape;52;p6"/>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58" name="Google Shape;53;p6"/>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lvl1pPr>
            <a:lvl2pPr marL="0" lvl="1" indent="0" algn="ctr">
              <a:spcBef>
                <a:spcPts val="0"/>
              </a:spcBef>
              <a:buNone/>
            </a:lvl2pPr>
            <a:lvl3pPr marL="0" lvl="2" indent="0" algn="ctr">
              <a:spcBef>
                <a:spcPts val="0"/>
              </a:spcBef>
              <a:buNone/>
            </a:lvl3pPr>
            <a:lvl4pPr marL="0" lvl="3" indent="0" algn="ctr">
              <a:spcBef>
                <a:spcPts val="0"/>
              </a:spcBef>
              <a:buNone/>
            </a:lvl4pPr>
            <a:lvl5pPr marL="0" lvl="4" indent="0" algn="ctr">
              <a:spcBef>
                <a:spcPts val="0"/>
              </a:spcBef>
              <a:buNone/>
            </a:lvl5pPr>
            <a:lvl6pPr marL="0" lvl="5" indent="0" algn="ctr">
              <a:spcBef>
                <a:spcPts val="0"/>
              </a:spcBef>
              <a:buNone/>
            </a:lvl6pPr>
            <a:lvl7pPr marL="0" lvl="6" indent="0" algn="ctr">
              <a:spcBef>
                <a:spcPts val="0"/>
              </a:spcBef>
              <a:buNone/>
            </a:lvl7pPr>
            <a:lvl8pPr marL="0" lvl="7" indent="0" algn="ctr">
              <a:spcBef>
                <a:spcPts val="0"/>
              </a:spcBef>
              <a:buNone/>
            </a:lvl8pPr>
            <a:lvl9pPr marL="0" lvl="8" indent="0" algn="ctr">
              <a:spcBef>
                <a:spcPts val="0"/>
              </a:spcBef>
              <a:buNone/>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54"/>
        <p:cNvGrpSpPr/>
        <p:nvPr/>
      </p:nvGrpSpPr>
      <p:grpSpPr>
        <a:xfrm>
          <a:off x="0" y="0"/>
          <a:ext cx="0" cy="0"/>
          <a:chOff x="0" y="0"/>
          <a:chExt cx="0" cy="0"/>
        </a:xfrm>
      </p:grpSpPr>
      <p:sp>
        <p:nvSpPr>
          <p:cNvPr id="1048659" name="Google Shape;55;p7"/>
          <p:cNvSpPr txBox="1">
            <a:spLocks noGrp="1"/>
          </p:cNvSpPr>
          <p:nvPr>
            <p:ph type="title"/>
          </p:nvPr>
        </p:nvSpPr>
        <p:spPr>
          <a:xfrm>
            <a:off x="457200" y="5160336"/>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562214"/>
              </a:buClr>
              <a:buSzPts val="4500"/>
              <a:buFont typeface="Gill Sans"/>
              <a:buNone/>
              <a:defRPr sz="4500" b="1" cap="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60" name="Google Shape;56;p7"/>
          <p:cNvSpPr txBox="1">
            <a:spLocks noGrp="1"/>
          </p:cNvSpPr>
          <p:nvPr>
            <p:ph type="body" idx="1"/>
          </p:nvPr>
        </p:nvSpPr>
        <p:spPr>
          <a:xfrm>
            <a:off x="457200" y="328278"/>
            <a:ext cx="4023360" cy="640080"/>
          </a:xfrm>
          <a:prstGeom prst="rect">
            <a:avLst/>
          </a:prstGeom>
          <a:solidFill>
            <a:schemeClr val="lt1"/>
          </a:solidFill>
          <a:ln w="10775" cap="flat" cmpd="sng">
            <a:solidFill>
              <a:schemeClr val="lt1"/>
            </a:solidFill>
            <a:prstDash val="solid"/>
            <a:miter lim="800000"/>
            <a:headEnd type="none" w="sm" len="sm"/>
            <a:tailEnd type="none" w="sm" len="sm"/>
          </a:ln>
        </p:spPr>
        <p:txBody>
          <a:bodyPr spcFirstLastPara="1" wrap="square" lIns="91425" tIns="45700" rIns="91425" bIns="45700" anchor="ctr" anchorCtr="0">
            <a:normAutofit/>
          </a:bodyPr>
          <a:lstStyle>
            <a:lvl1pPr marL="457200" lvl="0" indent="-228600" algn="l">
              <a:lnSpc>
                <a:spcPct val="100000"/>
              </a:lnSpc>
              <a:spcBef>
                <a:spcPts val="100"/>
              </a:spcBef>
              <a:spcAft>
                <a:spcPts val="0"/>
              </a:spcAft>
              <a:buSzPts val="1520"/>
              <a:buNone/>
              <a:defRPr sz="1900" b="0">
                <a:solidFill>
                  <a:schemeClr val="dk1"/>
                </a:solidFill>
              </a:defRPr>
            </a:lvl1pPr>
            <a:lvl2pPr marL="914400" lvl="1" indent="-228600" algn="l">
              <a:lnSpc>
                <a:spcPct val="100000"/>
              </a:lnSpc>
              <a:spcBef>
                <a:spcPts val="55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342900" algn="l">
              <a:lnSpc>
                <a:spcPct val="100000"/>
              </a:lnSpc>
              <a:spcBef>
                <a:spcPts val="360"/>
              </a:spcBef>
              <a:spcAft>
                <a:spcPts val="0"/>
              </a:spcAft>
              <a:buSzPts val="1800"/>
              <a:buChar char="●"/>
            </a:lvl6pPr>
            <a:lvl7pPr marL="3200400" lvl="6" indent="-342900" algn="l">
              <a:lnSpc>
                <a:spcPct val="100000"/>
              </a:lnSpc>
              <a:spcBef>
                <a:spcPts val="360"/>
              </a:spcBef>
              <a:spcAft>
                <a:spcPts val="0"/>
              </a:spcAft>
              <a:buSzPts val="1800"/>
              <a:buChar char="●"/>
            </a:lvl7pPr>
            <a:lvl8pPr marL="3657600" lvl="7" indent="-342900" algn="l">
              <a:lnSpc>
                <a:spcPct val="100000"/>
              </a:lnSpc>
              <a:spcBef>
                <a:spcPts val="360"/>
              </a:spcBef>
              <a:spcAft>
                <a:spcPts val="0"/>
              </a:spcAft>
              <a:buSzPts val="1800"/>
              <a:buChar char="●"/>
            </a:lvl8pPr>
            <a:lvl9pPr marL="4114800" lvl="8" indent="-342900" algn="l">
              <a:lnSpc>
                <a:spcPct val="100000"/>
              </a:lnSpc>
              <a:spcBef>
                <a:spcPts val="360"/>
              </a:spcBef>
              <a:spcAft>
                <a:spcPts val="0"/>
              </a:spcAft>
              <a:buSzPts val="1800"/>
              <a:buChar char="●"/>
            </a:lvl9pPr>
          </a:lstStyle>
          <a:p>
            <a:endParaRPr/>
          </a:p>
        </p:txBody>
      </p:sp>
      <p:sp>
        <p:nvSpPr>
          <p:cNvPr id="1048661" name="Google Shape;57;p7"/>
          <p:cNvSpPr txBox="1">
            <a:spLocks noGrp="1"/>
          </p:cNvSpPr>
          <p:nvPr>
            <p:ph type="body" idx="2"/>
          </p:nvPr>
        </p:nvSpPr>
        <p:spPr>
          <a:xfrm>
            <a:off x="4663440" y="328278"/>
            <a:ext cx="4023360" cy="640080"/>
          </a:xfrm>
          <a:prstGeom prst="rect">
            <a:avLst/>
          </a:prstGeom>
          <a:solidFill>
            <a:schemeClr val="lt1"/>
          </a:solidFill>
          <a:ln w="10775" cap="flat" cmpd="sng">
            <a:solidFill>
              <a:schemeClr val="lt1"/>
            </a:solidFill>
            <a:prstDash val="solid"/>
            <a:miter lim="800000"/>
            <a:headEnd type="none" w="sm" len="sm"/>
            <a:tailEnd type="none" w="sm" len="sm"/>
          </a:ln>
        </p:spPr>
        <p:txBody>
          <a:bodyPr spcFirstLastPara="1" wrap="square" lIns="91425" tIns="45700" rIns="91425" bIns="45700" anchor="ctr" anchorCtr="0">
            <a:normAutofit/>
          </a:bodyPr>
          <a:lstStyle>
            <a:lvl1pPr marL="457200" lvl="0" indent="-228600" algn="l">
              <a:lnSpc>
                <a:spcPct val="100000"/>
              </a:lnSpc>
              <a:spcBef>
                <a:spcPts val="100"/>
              </a:spcBef>
              <a:spcAft>
                <a:spcPts val="0"/>
              </a:spcAft>
              <a:buSzPts val="1520"/>
              <a:buNone/>
              <a:defRPr sz="1900" b="0">
                <a:solidFill>
                  <a:schemeClr val="dk1"/>
                </a:solidFill>
              </a:defRPr>
            </a:lvl1pPr>
            <a:lvl2pPr marL="914400" lvl="1" indent="-228600" algn="l">
              <a:lnSpc>
                <a:spcPct val="100000"/>
              </a:lnSpc>
              <a:spcBef>
                <a:spcPts val="55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342900" algn="l">
              <a:lnSpc>
                <a:spcPct val="100000"/>
              </a:lnSpc>
              <a:spcBef>
                <a:spcPts val="360"/>
              </a:spcBef>
              <a:spcAft>
                <a:spcPts val="0"/>
              </a:spcAft>
              <a:buSzPts val="1800"/>
              <a:buChar char="●"/>
            </a:lvl6pPr>
            <a:lvl7pPr marL="3200400" lvl="6" indent="-342900" algn="l">
              <a:lnSpc>
                <a:spcPct val="100000"/>
              </a:lnSpc>
              <a:spcBef>
                <a:spcPts val="360"/>
              </a:spcBef>
              <a:spcAft>
                <a:spcPts val="0"/>
              </a:spcAft>
              <a:buSzPts val="1800"/>
              <a:buChar char="●"/>
            </a:lvl7pPr>
            <a:lvl8pPr marL="3657600" lvl="7" indent="-342900" algn="l">
              <a:lnSpc>
                <a:spcPct val="100000"/>
              </a:lnSpc>
              <a:spcBef>
                <a:spcPts val="360"/>
              </a:spcBef>
              <a:spcAft>
                <a:spcPts val="0"/>
              </a:spcAft>
              <a:buSzPts val="1800"/>
              <a:buChar char="●"/>
            </a:lvl8pPr>
            <a:lvl9pPr marL="4114800" lvl="8" indent="-342900" algn="l">
              <a:lnSpc>
                <a:spcPct val="100000"/>
              </a:lnSpc>
              <a:spcBef>
                <a:spcPts val="360"/>
              </a:spcBef>
              <a:spcAft>
                <a:spcPts val="0"/>
              </a:spcAft>
              <a:buSzPts val="1800"/>
              <a:buChar char="●"/>
            </a:lvl9pPr>
          </a:lstStyle>
          <a:p>
            <a:endParaRPr/>
          </a:p>
        </p:txBody>
      </p:sp>
      <p:sp>
        <p:nvSpPr>
          <p:cNvPr id="1048662" name="Google Shape;58;p7"/>
          <p:cNvSpPr txBox="1">
            <a:spLocks noGrp="1"/>
          </p:cNvSpPr>
          <p:nvPr>
            <p:ph type="body" idx="3"/>
          </p:nvPr>
        </p:nvSpPr>
        <p:spPr>
          <a:xfrm>
            <a:off x="457200" y="969336"/>
            <a:ext cx="4023360" cy="4114800"/>
          </a:xfrm>
          <a:prstGeom prst="rect">
            <a:avLst/>
          </a:prstGeom>
          <a:noFill/>
          <a:ln w="10775" cap="flat" cmpd="sng">
            <a:solidFill>
              <a:schemeClr val="lt1"/>
            </a:solidFill>
            <a:prstDash val="dash"/>
            <a:miter lim="800000"/>
            <a:headEnd type="none" w="sm" len="sm"/>
            <a:tailEnd type="none" w="sm" len="sm"/>
          </a:ln>
        </p:spPr>
        <p:txBody>
          <a:bodyPr spcFirstLastPara="1" wrap="square" lIns="91425" tIns="45700" rIns="91425" bIns="45700" anchor="t" anchorCtr="0">
            <a:normAutofit/>
          </a:bodyPr>
          <a:lstStyle>
            <a:lvl1pPr marL="457200" lvl="0" indent="-350520" algn="l">
              <a:lnSpc>
                <a:spcPct val="100000"/>
              </a:lnSpc>
              <a:spcBef>
                <a:spcPts val="700"/>
              </a:spcBef>
              <a:spcAft>
                <a:spcPts val="0"/>
              </a:spcAft>
              <a:buSzPts val="1920"/>
              <a:buChar char="⚫"/>
              <a:defRPr sz="2400"/>
            </a:lvl1pPr>
            <a:lvl2pPr marL="914400" lvl="1" indent="-355600" algn="l">
              <a:lnSpc>
                <a:spcPct val="100000"/>
              </a:lnSpc>
              <a:spcBef>
                <a:spcPts val="700"/>
              </a:spcBef>
              <a:spcAft>
                <a:spcPts val="0"/>
              </a:spcAft>
              <a:buSzPts val="2000"/>
              <a:buChar char="◦"/>
              <a:defRPr sz="2000"/>
            </a:lvl2pPr>
            <a:lvl3pPr marL="1371600" lvl="2" indent="-342900" algn="l">
              <a:lnSpc>
                <a:spcPct val="100000"/>
              </a:lnSpc>
              <a:spcBef>
                <a:spcPts val="700"/>
              </a:spcBef>
              <a:spcAft>
                <a:spcPts val="0"/>
              </a:spcAft>
              <a:buSzPts val="1800"/>
              <a:buChar char="●"/>
              <a:defRPr sz="1800"/>
            </a:lvl3pPr>
            <a:lvl4pPr marL="1828800" lvl="3" indent="-330200" algn="l">
              <a:lnSpc>
                <a:spcPct val="100000"/>
              </a:lnSpc>
              <a:spcBef>
                <a:spcPts val="700"/>
              </a:spcBef>
              <a:spcAft>
                <a:spcPts val="0"/>
              </a:spcAft>
              <a:buSzPts val="1600"/>
              <a:buChar char="●"/>
              <a:defRPr sz="1600"/>
            </a:lvl4pPr>
            <a:lvl5pPr marL="2286000" lvl="4" indent="-330200" algn="l">
              <a:lnSpc>
                <a:spcPct val="100000"/>
              </a:lnSpc>
              <a:spcBef>
                <a:spcPts val="700"/>
              </a:spcBef>
              <a:spcAft>
                <a:spcPts val="0"/>
              </a:spcAft>
              <a:buSzPts val="1600"/>
              <a:buChar char="●"/>
              <a:defRPr sz="1600"/>
            </a:lvl5pPr>
            <a:lvl6pPr marL="2743200" lvl="5" indent="-342900" algn="l">
              <a:lnSpc>
                <a:spcPct val="100000"/>
              </a:lnSpc>
              <a:spcBef>
                <a:spcPts val="360"/>
              </a:spcBef>
              <a:spcAft>
                <a:spcPts val="0"/>
              </a:spcAft>
              <a:buSzPts val="1800"/>
              <a:buChar char="●"/>
            </a:lvl6pPr>
            <a:lvl7pPr marL="3200400" lvl="6" indent="-342900" algn="l">
              <a:lnSpc>
                <a:spcPct val="100000"/>
              </a:lnSpc>
              <a:spcBef>
                <a:spcPts val="360"/>
              </a:spcBef>
              <a:spcAft>
                <a:spcPts val="0"/>
              </a:spcAft>
              <a:buSzPts val="1800"/>
              <a:buChar char="●"/>
            </a:lvl7pPr>
            <a:lvl8pPr marL="3657600" lvl="7" indent="-342900" algn="l">
              <a:lnSpc>
                <a:spcPct val="100000"/>
              </a:lnSpc>
              <a:spcBef>
                <a:spcPts val="360"/>
              </a:spcBef>
              <a:spcAft>
                <a:spcPts val="0"/>
              </a:spcAft>
              <a:buSzPts val="1800"/>
              <a:buChar char="●"/>
            </a:lvl8pPr>
            <a:lvl9pPr marL="4114800" lvl="8" indent="-342900" algn="l">
              <a:lnSpc>
                <a:spcPct val="100000"/>
              </a:lnSpc>
              <a:spcBef>
                <a:spcPts val="360"/>
              </a:spcBef>
              <a:spcAft>
                <a:spcPts val="0"/>
              </a:spcAft>
              <a:buSzPts val="1800"/>
              <a:buChar char="●"/>
            </a:lvl9pPr>
          </a:lstStyle>
          <a:p>
            <a:endParaRPr/>
          </a:p>
        </p:txBody>
      </p:sp>
      <p:sp>
        <p:nvSpPr>
          <p:cNvPr id="1048663" name="Google Shape;59;p7"/>
          <p:cNvSpPr txBox="1">
            <a:spLocks noGrp="1"/>
          </p:cNvSpPr>
          <p:nvPr>
            <p:ph type="body" idx="4"/>
          </p:nvPr>
        </p:nvSpPr>
        <p:spPr>
          <a:xfrm>
            <a:off x="4663440" y="969336"/>
            <a:ext cx="4023360" cy="4114800"/>
          </a:xfrm>
          <a:prstGeom prst="rect">
            <a:avLst/>
          </a:prstGeom>
          <a:noFill/>
          <a:ln w="10775" cap="flat" cmpd="sng">
            <a:solidFill>
              <a:schemeClr val="lt1"/>
            </a:solidFill>
            <a:prstDash val="dash"/>
            <a:miter lim="800000"/>
            <a:headEnd type="none" w="sm" len="sm"/>
            <a:tailEnd type="none" w="sm" len="sm"/>
          </a:ln>
        </p:spPr>
        <p:txBody>
          <a:bodyPr spcFirstLastPara="1" wrap="square" lIns="91425" tIns="45700" rIns="91425" bIns="45700" anchor="t" anchorCtr="0">
            <a:normAutofit/>
          </a:bodyPr>
          <a:lstStyle>
            <a:lvl1pPr marL="457200" lvl="0" indent="-350520" algn="l">
              <a:lnSpc>
                <a:spcPct val="100000"/>
              </a:lnSpc>
              <a:spcBef>
                <a:spcPts val="700"/>
              </a:spcBef>
              <a:spcAft>
                <a:spcPts val="0"/>
              </a:spcAft>
              <a:buSzPts val="1920"/>
              <a:buChar char="⚫"/>
              <a:defRPr sz="2400"/>
            </a:lvl1pPr>
            <a:lvl2pPr marL="914400" lvl="1" indent="-355600" algn="l">
              <a:lnSpc>
                <a:spcPct val="100000"/>
              </a:lnSpc>
              <a:spcBef>
                <a:spcPts val="700"/>
              </a:spcBef>
              <a:spcAft>
                <a:spcPts val="0"/>
              </a:spcAft>
              <a:buSzPts val="2000"/>
              <a:buChar char="◦"/>
              <a:defRPr sz="2000"/>
            </a:lvl2pPr>
            <a:lvl3pPr marL="1371600" lvl="2" indent="-342900" algn="l">
              <a:lnSpc>
                <a:spcPct val="100000"/>
              </a:lnSpc>
              <a:spcBef>
                <a:spcPts val="700"/>
              </a:spcBef>
              <a:spcAft>
                <a:spcPts val="0"/>
              </a:spcAft>
              <a:buSzPts val="1800"/>
              <a:buChar char="●"/>
              <a:defRPr sz="1800"/>
            </a:lvl3pPr>
            <a:lvl4pPr marL="1828800" lvl="3" indent="-330200" algn="l">
              <a:lnSpc>
                <a:spcPct val="100000"/>
              </a:lnSpc>
              <a:spcBef>
                <a:spcPts val="700"/>
              </a:spcBef>
              <a:spcAft>
                <a:spcPts val="0"/>
              </a:spcAft>
              <a:buSzPts val="1600"/>
              <a:buChar char="●"/>
              <a:defRPr sz="1600"/>
            </a:lvl4pPr>
            <a:lvl5pPr marL="2286000" lvl="4" indent="-330200" algn="l">
              <a:lnSpc>
                <a:spcPct val="100000"/>
              </a:lnSpc>
              <a:spcBef>
                <a:spcPts val="700"/>
              </a:spcBef>
              <a:spcAft>
                <a:spcPts val="0"/>
              </a:spcAft>
              <a:buSzPts val="1600"/>
              <a:buChar char="●"/>
              <a:defRPr sz="1600"/>
            </a:lvl5pPr>
            <a:lvl6pPr marL="2743200" lvl="5" indent="-342900" algn="l">
              <a:lnSpc>
                <a:spcPct val="100000"/>
              </a:lnSpc>
              <a:spcBef>
                <a:spcPts val="360"/>
              </a:spcBef>
              <a:spcAft>
                <a:spcPts val="0"/>
              </a:spcAft>
              <a:buSzPts val="1800"/>
              <a:buChar char="●"/>
            </a:lvl6pPr>
            <a:lvl7pPr marL="3200400" lvl="6" indent="-342900" algn="l">
              <a:lnSpc>
                <a:spcPct val="100000"/>
              </a:lnSpc>
              <a:spcBef>
                <a:spcPts val="360"/>
              </a:spcBef>
              <a:spcAft>
                <a:spcPts val="0"/>
              </a:spcAft>
              <a:buSzPts val="1800"/>
              <a:buChar char="●"/>
            </a:lvl7pPr>
            <a:lvl8pPr marL="3657600" lvl="7" indent="-342900" algn="l">
              <a:lnSpc>
                <a:spcPct val="100000"/>
              </a:lnSpc>
              <a:spcBef>
                <a:spcPts val="360"/>
              </a:spcBef>
              <a:spcAft>
                <a:spcPts val="0"/>
              </a:spcAft>
              <a:buSzPts val="1800"/>
              <a:buChar char="●"/>
            </a:lvl8pPr>
            <a:lvl9pPr marL="4114800" lvl="8" indent="-342900" algn="l">
              <a:lnSpc>
                <a:spcPct val="100000"/>
              </a:lnSpc>
              <a:spcBef>
                <a:spcPts val="360"/>
              </a:spcBef>
              <a:spcAft>
                <a:spcPts val="0"/>
              </a:spcAft>
              <a:buSzPts val="1800"/>
              <a:buChar char="●"/>
            </a:lvl9pPr>
          </a:lstStyle>
          <a:p>
            <a:endParaRPr/>
          </a:p>
        </p:txBody>
      </p:sp>
      <p:sp>
        <p:nvSpPr>
          <p:cNvPr id="1048664" name="Google Shape;60;p7"/>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65" name="Google Shape;61;p7"/>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66" name="Google Shape;62;p7"/>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lvl1pPr>
            <a:lvl2pPr marL="0" lvl="1" indent="0" algn="ctr">
              <a:spcBef>
                <a:spcPts val="0"/>
              </a:spcBef>
              <a:buNone/>
            </a:lvl2pPr>
            <a:lvl3pPr marL="0" lvl="2" indent="0" algn="ctr">
              <a:spcBef>
                <a:spcPts val="0"/>
              </a:spcBef>
              <a:buNone/>
            </a:lvl3pPr>
            <a:lvl4pPr marL="0" lvl="3" indent="0" algn="ctr">
              <a:spcBef>
                <a:spcPts val="0"/>
              </a:spcBef>
              <a:buNone/>
            </a:lvl4pPr>
            <a:lvl5pPr marL="0" lvl="4" indent="0" algn="ctr">
              <a:spcBef>
                <a:spcPts val="0"/>
              </a:spcBef>
              <a:buNone/>
            </a:lvl5pPr>
            <a:lvl6pPr marL="0" lvl="5" indent="0" algn="ctr">
              <a:spcBef>
                <a:spcPts val="0"/>
              </a:spcBef>
              <a:buNone/>
            </a:lvl6pPr>
            <a:lvl7pPr marL="0" lvl="6" indent="0" algn="ctr">
              <a:spcBef>
                <a:spcPts val="0"/>
              </a:spcBef>
              <a:buNone/>
            </a:lvl7pPr>
            <a:lvl8pPr marL="0" lvl="7" indent="0" algn="ctr">
              <a:spcBef>
                <a:spcPts val="0"/>
              </a:spcBef>
              <a:buNone/>
            </a:lvl8pPr>
            <a:lvl9pPr marL="0" lvl="8" indent="0" algn="ctr">
              <a:spcBef>
                <a:spcPts val="0"/>
              </a:spcBef>
              <a:buNone/>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4"/>
        <p:cNvGrpSpPr/>
        <p:nvPr/>
      </p:nvGrpSpPr>
      <p:grpSpPr>
        <a:xfrm>
          <a:off x="0" y="0"/>
          <a:ext cx="0" cy="0"/>
          <a:chOff x="0" y="0"/>
          <a:chExt cx="0" cy="0"/>
        </a:xfrm>
      </p:grpSpPr>
      <p:sp>
        <p:nvSpPr>
          <p:cNvPr id="1048635" name="Google Shape;75;p10"/>
          <p:cNvSpPr txBox="1">
            <a:spLocks noGrp="1"/>
          </p:cNvSpPr>
          <p:nvPr>
            <p:ph type="title"/>
          </p:nvPr>
        </p:nvSpPr>
        <p:spPr>
          <a:xfrm>
            <a:off x="5886896" y="1066800"/>
            <a:ext cx="2743200" cy="1981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562214"/>
              </a:buClr>
              <a:buSzPts val="2100"/>
              <a:buFont typeface="Gill Sans"/>
              <a:buNone/>
              <a:defRPr sz="2100" b="1"/>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36" name="Google Shape;76;p10"/>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37" name="Google Shape;77;p10"/>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38" name="Google Shape;78;p10"/>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lvl1pPr>
            <a:lvl2pPr marL="0" lvl="1" indent="0" algn="ctr">
              <a:spcBef>
                <a:spcPts val="0"/>
              </a:spcBef>
              <a:buNone/>
            </a:lvl2pPr>
            <a:lvl3pPr marL="0" lvl="2" indent="0" algn="ctr">
              <a:spcBef>
                <a:spcPts val="0"/>
              </a:spcBef>
              <a:buNone/>
            </a:lvl3pPr>
            <a:lvl4pPr marL="0" lvl="3" indent="0" algn="ctr">
              <a:spcBef>
                <a:spcPts val="0"/>
              </a:spcBef>
              <a:buNone/>
            </a:lvl4pPr>
            <a:lvl5pPr marL="0" lvl="4" indent="0" algn="ctr">
              <a:spcBef>
                <a:spcPts val="0"/>
              </a:spcBef>
              <a:buNone/>
            </a:lvl5pPr>
            <a:lvl6pPr marL="0" lvl="5" indent="0" algn="ctr">
              <a:spcBef>
                <a:spcPts val="0"/>
              </a:spcBef>
              <a:buNone/>
            </a:lvl6pPr>
            <a:lvl7pPr marL="0" lvl="6" indent="0" algn="ctr">
              <a:spcBef>
                <a:spcPts val="0"/>
              </a:spcBef>
              <a:buNone/>
            </a:lvl7pPr>
            <a:lvl8pPr marL="0" lvl="7" indent="0" algn="ctr">
              <a:spcBef>
                <a:spcPts val="0"/>
              </a:spcBef>
              <a:buNone/>
            </a:lvl8pPr>
            <a:lvl9pPr marL="0" lvl="8" indent="0" algn="ctr">
              <a:spcBef>
                <a:spcPts val="0"/>
              </a:spcBef>
              <a:buNone/>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lang="en-US"/>
          </a:p>
        </p:txBody>
      </p:sp>
      <p:sp>
        <p:nvSpPr>
          <p:cNvPr id="1048639" name="Google Shape;79;p10"/>
          <p:cNvSpPr/>
          <p:nvPr/>
        </p:nvSpPr>
        <p:spPr>
          <a:xfrm>
            <a:off x="762000" y="1066800"/>
            <a:ext cx="4572000" cy="4572000"/>
          </a:xfrm>
          <a:prstGeom prst="rect">
            <a:avLst/>
          </a:prstGeom>
          <a:solidFill>
            <a:srgbClr val="FFFFFF"/>
          </a:solidFill>
          <a:ln w="88900" cap="sq" cmpd="sng">
            <a:solidFill>
              <a:srgbClr val="FFFFFF"/>
            </a:solidFill>
            <a:prstDash val="solid"/>
            <a:miter lim="800000"/>
            <a:headEnd type="none" w="sm" len="sm"/>
            <a:tailEnd type="none" w="sm" len="sm"/>
          </a:ln>
          <a:effectLst>
            <a:outerShdw blurRad="55500" dist="18500" dir="5400000" algn="tl" rotWithShape="0">
              <a:srgbClr val="000000">
                <a:alpha val="34901"/>
              </a:srgbClr>
            </a:outerShdw>
          </a:effectLst>
        </p:spPr>
        <p:txBody>
          <a:bodyPr spcFirstLastPara="1" wrap="square" lIns="91425" tIns="274300" rIns="91425" bIns="45700" anchor="t" anchorCtr="0">
            <a:noAutofit/>
          </a:bodyPr>
          <a:lstStyle/>
          <a:p>
            <a:pPr marL="0" marR="0" lvl="0" indent="0" algn="l" rtl="0">
              <a:lnSpc>
                <a:spcPct val="94000"/>
              </a:lnSpc>
              <a:spcBef>
                <a:spcPts val="0"/>
              </a:spcBef>
              <a:spcAft>
                <a:spcPts val="0"/>
              </a:spcAft>
              <a:buClr>
                <a:schemeClr val="accent1"/>
              </a:buClr>
              <a:buSzPts val="2560"/>
              <a:buFont typeface="Noto Sans Symbols"/>
              <a:buNone/>
            </a:pPr>
            <a:endParaRPr sz="3200">
              <a:solidFill>
                <a:schemeClr val="dk1"/>
              </a:solidFill>
              <a:latin typeface="Gill Sans"/>
              <a:ea typeface="Gill Sans"/>
              <a:cs typeface="Gill Sans"/>
              <a:sym typeface="Gill Sans"/>
            </a:endParaRPr>
          </a:p>
        </p:txBody>
      </p:sp>
      <p:sp>
        <p:nvSpPr>
          <p:cNvPr id="1048640" name="Google Shape;80;p10"/>
          <p:cNvSpPr>
            <a:spLocks noGrp="1"/>
          </p:cNvSpPr>
          <p:nvPr>
            <p:ph type="pic" idx="2"/>
          </p:nvPr>
        </p:nvSpPr>
        <p:spPr>
          <a:xfrm>
            <a:off x="838200" y="1143003"/>
            <a:ext cx="4419600" cy="3514531"/>
          </a:xfrm>
          <a:prstGeom prst="roundRect">
            <a:avLst>
              <a:gd name="adj" fmla="val 783"/>
            </a:avLst>
          </a:prstGeom>
          <a:solidFill>
            <a:schemeClr val="lt2"/>
          </a:solidFill>
          <a:ln>
            <a:noFill/>
          </a:ln>
        </p:spPr>
      </p:sp>
      <p:sp>
        <p:nvSpPr>
          <p:cNvPr id="1048641" name="Google Shape;81;p10"/>
          <p:cNvSpPr/>
          <p:nvPr/>
        </p:nvSpPr>
        <p:spPr>
          <a:xfrm rot="-2131329">
            <a:off x="396725" y="954341"/>
            <a:ext cx="685800" cy="204310"/>
          </a:xfrm>
          <a:prstGeom prst="flowChartProcess">
            <a:avLst/>
          </a:prstGeom>
          <a:solidFill>
            <a:srgbClr val="FBFBFB">
              <a:alpha val="44705"/>
            </a:srgbClr>
          </a:solidFill>
          <a:ln w="9525" cap="rnd" cmpd="sng">
            <a:solidFill>
              <a:srgbClr val="FFFFFF"/>
            </a:solidFill>
            <a:prstDash val="solid"/>
            <a:round/>
            <a:headEnd type="none" w="sm" len="sm"/>
            <a:tailEnd type="none" w="sm" len="sm"/>
          </a:ln>
          <a:effectLst>
            <a:outerShdw blurRad="25400" dist="25400" dir="3300000" sx="96000" sy="96000" algn="tl" rotWithShape="0">
              <a:srgbClr val="EAD8B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1048642" name="Google Shape;82;p10"/>
          <p:cNvSpPr/>
          <p:nvPr/>
        </p:nvSpPr>
        <p:spPr>
          <a:xfrm rot="2103354" flipH="1">
            <a:off x="5003667" y="936786"/>
            <a:ext cx="649224" cy="204310"/>
          </a:xfrm>
          <a:prstGeom prst="flowChartProcess">
            <a:avLst/>
          </a:prstGeom>
          <a:solidFill>
            <a:srgbClr val="FBFBFB">
              <a:alpha val="44705"/>
            </a:srgbClr>
          </a:solidFill>
          <a:ln w="9525" cap="rnd" cmpd="sng">
            <a:solidFill>
              <a:srgbClr val="FFFFFF"/>
            </a:solidFill>
            <a:prstDash val="solid"/>
            <a:round/>
            <a:headEnd type="none" w="sm" len="sm"/>
            <a:tailEnd type="none" w="sm" len="sm"/>
          </a:ln>
          <a:effectLst>
            <a:outerShdw blurRad="25400" dist="25400" dir="3300000" sx="96000" sy="96000" algn="tl" rotWithShape="0">
              <a:schemeClr val="lt2">
                <a:alpha val="20000"/>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1048643" name="Google Shape;83;p10"/>
          <p:cNvSpPr txBox="1">
            <a:spLocks noGrp="1"/>
          </p:cNvSpPr>
          <p:nvPr>
            <p:ph type="body" idx="1"/>
          </p:nvPr>
        </p:nvSpPr>
        <p:spPr>
          <a:xfrm>
            <a:off x="838200" y="4800600"/>
            <a:ext cx="4419600" cy="762000"/>
          </a:xfrm>
          <a:prstGeom prst="rect">
            <a:avLst/>
          </a:prstGeom>
          <a:noFill/>
          <a:ln>
            <a:noFill/>
          </a:ln>
        </p:spPr>
        <p:txBody>
          <a:bodyPr spcFirstLastPara="1" wrap="square" lIns="91425" tIns="45700" rIns="91425" bIns="45700" anchor="ctr" anchorCtr="0">
            <a:normAutofit/>
          </a:bodyPr>
          <a:lstStyle>
            <a:lvl1pPr marL="457200" lvl="0" indent="-228600" algn="l">
              <a:lnSpc>
                <a:spcPct val="114000"/>
              </a:lnSpc>
              <a:spcBef>
                <a:spcPts val="0"/>
              </a:spcBef>
              <a:spcAft>
                <a:spcPts val="0"/>
              </a:spcAft>
              <a:buSzPts val="1120"/>
              <a:buNone/>
              <a:defRPr sz="1400">
                <a:solidFill>
                  <a:srgbClr val="777777"/>
                </a:solidFill>
              </a:defRPr>
            </a:lvl1pPr>
            <a:lvl2pPr marL="914400" lvl="1" indent="-304800" algn="l">
              <a:lnSpc>
                <a:spcPct val="100000"/>
              </a:lnSpc>
              <a:spcBef>
                <a:spcPts val="550"/>
              </a:spcBef>
              <a:spcAft>
                <a:spcPts val="0"/>
              </a:spcAft>
              <a:buSzPts val="1200"/>
              <a:buChar char="◦"/>
              <a:defRPr sz="1200"/>
            </a:lvl2pPr>
            <a:lvl3pPr marL="1371600" lvl="2" indent="-292100" algn="l">
              <a:lnSpc>
                <a:spcPct val="100000"/>
              </a:lnSpc>
              <a:spcBef>
                <a:spcPts val="200"/>
              </a:spcBef>
              <a:spcAft>
                <a:spcPts val="0"/>
              </a:spcAft>
              <a:buSzPts val="1000"/>
              <a:buChar char="●"/>
              <a:defRPr sz="1000"/>
            </a:lvl3pPr>
            <a:lvl4pPr marL="1828800" lvl="3" indent="-285750" algn="l">
              <a:lnSpc>
                <a:spcPct val="100000"/>
              </a:lnSpc>
              <a:spcBef>
                <a:spcPts val="180"/>
              </a:spcBef>
              <a:spcAft>
                <a:spcPts val="0"/>
              </a:spcAft>
              <a:buSzPts val="900"/>
              <a:buChar char="●"/>
              <a:defRPr sz="900"/>
            </a:lvl4pPr>
            <a:lvl5pPr marL="2286000" lvl="4" indent="-285750" algn="l">
              <a:lnSpc>
                <a:spcPct val="100000"/>
              </a:lnSpc>
              <a:spcBef>
                <a:spcPts val="180"/>
              </a:spcBef>
              <a:spcAft>
                <a:spcPts val="0"/>
              </a:spcAft>
              <a:buSzPts val="900"/>
              <a:buChar char="●"/>
              <a:defRPr sz="900"/>
            </a:lvl5pPr>
            <a:lvl6pPr marL="2743200" lvl="5" indent="-342900" algn="l">
              <a:lnSpc>
                <a:spcPct val="100000"/>
              </a:lnSpc>
              <a:spcBef>
                <a:spcPts val="360"/>
              </a:spcBef>
              <a:spcAft>
                <a:spcPts val="0"/>
              </a:spcAft>
              <a:buSzPts val="1800"/>
              <a:buChar char="●"/>
            </a:lvl6pPr>
            <a:lvl7pPr marL="3200400" lvl="6" indent="-342900" algn="l">
              <a:lnSpc>
                <a:spcPct val="100000"/>
              </a:lnSpc>
              <a:spcBef>
                <a:spcPts val="360"/>
              </a:spcBef>
              <a:spcAft>
                <a:spcPts val="0"/>
              </a:spcAft>
              <a:buSzPts val="1800"/>
              <a:buChar char="●"/>
            </a:lvl7pPr>
            <a:lvl8pPr marL="3657600" lvl="7" indent="-342900" algn="l">
              <a:lnSpc>
                <a:spcPct val="100000"/>
              </a:lnSpc>
              <a:spcBef>
                <a:spcPts val="360"/>
              </a:spcBef>
              <a:spcAft>
                <a:spcPts val="0"/>
              </a:spcAft>
              <a:buSzPts val="1800"/>
              <a:buChar char="●"/>
            </a:lvl8pPr>
            <a:lvl9pPr marL="4114800" lvl="8" indent="-342900" algn="l">
              <a:lnSpc>
                <a:spcPct val="100000"/>
              </a:lnSpc>
              <a:spcBef>
                <a:spcPts val="360"/>
              </a:spcBef>
              <a:spcAft>
                <a:spcPts val="0"/>
              </a:spcAft>
              <a:buSzPts val="1800"/>
              <a:buChar cha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4"/>
        <p:cNvGrpSpPr/>
        <p:nvPr/>
      </p:nvGrpSpPr>
      <p:grpSpPr>
        <a:xfrm>
          <a:off x="0" y="0"/>
          <a:ext cx="0" cy="0"/>
          <a:chOff x="0" y="0"/>
          <a:chExt cx="0" cy="0"/>
        </a:xfrm>
      </p:grpSpPr>
      <p:sp>
        <p:nvSpPr>
          <p:cNvPr id="1048667" name="Google Shape;85;p11"/>
          <p:cNvSpPr txBox="1">
            <a:spLocks noGrp="1"/>
          </p:cNvSpPr>
          <p:nvPr>
            <p:ph type="title"/>
          </p:nvPr>
        </p:nvSpPr>
        <p:spPr>
          <a:xfrm>
            <a:off x="1435608" y="274638"/>
            <a:ext cx="749808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68" name="Google Shape;86;p11"/>
          <p:cNvSpPr txBox="1">
            <a:spLocks noGrp="1"/>
          </p:cNvSpPr>
          <p:nvPr>
            <p:ph type="body" idx="1"/>
          </p:nvPr>
        </p:nvSpPr>
        <p:spPr>
          <a:xfrm rot="5400000">
            <a:off x="2784348" y="99060"/>
            <a:ext cx="4800600" cy="749808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lvl1pPr>
            <a:lvl2pPr marL="914400" lvl="1" indent="-342900" algn="l">
              <a:lnSpc>
                <a:spcPct val="100000"/>
              </a:lnSpc>
              <a:spcBef>
                <a:spcPts val="550"/>
              </a:spcBef>
              <a:spcAft>
                <a:spcPts val="0"/>
              </a:spcAft>
              <a:buSzPts val="1800"/>
              <a:buChar char="◦"/>
            </a:lvl2pPr>
            <a:lvl3pPr marL="1371600" lvl="2" indent="-342900" algn="l">
              <a:lnSpc>
                <a:spcPct val="100000"/>
              </a:lnSpc>
              <a:spcBef>
                <a:spcPts val="360"/>
              </a:spcBef>
              <a:spcAft>
                <a:spcPts val="0"/>
              </a:spcAft>
              <a:buSzPts val="1800"/>
              <a:buChar char="●"/>
            </a:lvl3pPr>
            <a:lvl4pPr marL="1828800" lvl="3" indent="-342900" algn="l">
              <a:lnSpc>
                <a:spcPct val="100000"/>
              </a:lnSpc>
              <a:spcBef>
                <a:spcPts val="360"/>
              </a:spcBef>
              <a:spcAft>
                <a:spcPts val="0"/>
              </a:spcAft>
              <a:buSzPts val="1800"/>
              <a:buChar char="●"/>
            </a:lvl4pPr>
            <a:lvl5pPr marL="2286000" lvl="4" indent="-342900" algn="l">
              <a:lnSpc>
                <a:spcPct val="100000"/>
              </a:lnSpc>
              <a:spcBef>
                <a:spcPts val="360"/>
              </a:spcBef>
              <a:spcAft>
                <a:spcPts val="0"/>
              </a:spcAft>
              <a:buSzPts val="1800"/>
              <a:buChar char="●"/>
            </a:lvl5pPr>
            <a:lvl6pPr marL="2743200" lvl="5" indent="-342900" algn="l">
              <a:lnSpc>
                <a:spcPct val="100000"/>
              </a:lnSpc>
              <a:spcBef>
                <a:spcPts val="360"/>
              </a:spcBef>
              <a:spcAft>
                <a:spcPts val="0"/>
              </a:spcAft>
              <a:buSzPts val="1800"/>
              <a:buChar char="●"/>
            </a:lvl6pPr>
            <a:lvl7pPr marL="3200400" lvl="6" indent="-342900" algn="l">
              <a:lnSpc>
                <a:spcPct val="100000"/>
              </a:lnSpc>
              <a:spcBef>
                <a:spcPts val="360"/>
              </a:spcBef>
              <a:spcAft>
                <a:spcPts val="0"/>
              </a:spcAft>
              <a:buSzPts val="1800"/>
              <a:buChar char="●"/>
            </a:lvl7pPr>
            <a:lvl8pPr marL="3657600" lvl="7" indent="-342900" algn="l">
              <a:lnSpc>
                <a:spcPct val="100000"/>
              </a:lnSpc>
              <a:spcBef>
                <a:spcPts val="360"/>
              </a:spcBef>
              <a:spcAft>
                <a:spcPts val="0"/>
              </a:spcAft>
              <a:buSzPts val="1800"/>
              <a:buChar char="●"/>
            </a:lvl8pPr>
            <a:lvl9pPr marL="4114800" lvl="8" indent="-342900" algn="l">
              <a:lnSpc>
                <a:spcPct val="100000"/>
              </a:lnSpc>
              <a:spcBef>
                <a:spcPts val="360"/>
              </a:spcBef>
              <a:spcAft>
                <a:spcPts val="0"/>
              </a:spcAft>
              <a:buSzPts val="1800"/>
              <a:buChar char="●"/>
            </a:lvl9pPr>
          </a:lstStyle>
          <a:p>
            <a:endParaRPr/>
          </a:p>
        </p:txBody>
      </p:sp>
      <p:sp>
        <p:nvSpPr>
          <p:cNvPr id="1048669" name="Google Shape;87;p11"/>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70" name="Google Shape;88;p11"/>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71" name="Google Shape;89;p11"/>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lvl1pPr>
            <a:lvl2pPr marL="0" lvl="1" indent="0" algn="ctr">
              <a:spcBef>
                <a:spcPts val="0"/>
              </a:spcBef>
              <a:buNone/>
            </a:lvl2pPr>
            <a:lvl3pPr marL="0" lvl="2" indent="0" algn="ctr">
              <a:spcBef>
                <a:spcPts val="0"/>
              </a:spcBef>
              <a:buNone/>
            </a:lvl3pPr>
            <a:lvl4pPr marL="0" lvl="3" indent="0" algn="ctr">
              <a:spcBef>
                <a:spcPts val="0"/>
              </a:spcBef>
              <a:buNone/>
            </a:lvl4pPr>
            <a:lvl5pPr marL="0" lvl="4" indent="0" algn="ctr">
              <a:spcBef>
                <a:spcPts val="0"/>
              </a:spcBef>
              <a:buNone/>
            </a:lvl5pPr>
            <a:lvl6pPr marL="0" lvl="5" indent="0" algn="ctr">
              <a:spcBef>
                <a:spcPts val="0"/>
              </a:spcBef>
              <a:buNone/>
            </a:lvl6pPr>
            <a:lvl7pPr marL="0" lvl="6" indent="0" algn="ctr">
              <a:spcBef>
                <a:spcPts val="0"/>
              </a:spcBef>
              <a:buNone/>
            </a:lvl7pPr>
            <a:lvl8pPr marL="0" lvl="7" indent="0" algn="ctr">
              <a:spcBef>
                <a:spcPts val="0"/>
              </a:spcBef>
              <a:buNone/>
            </a:lvl8pPr>
            <a:lvl9pPr marL="0" lvl="8" indent="0" algn="ctr">
              <a:spcBef>
                <a:spcPts val="0"/>
              </a:spcBef>
              <a:buNone/>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0"/>
        <p:cNvGrpSpPr/>
        <p:nvPr/>
      </p:nvGrpSpPr>
      <p:grpSpPr>
        <a:xfrm>
          <a:off x="0" y="0"/>
          <a:ext cx="0" cy="0"/>
          <a:chOff x="0" y="0"/>
          <a:chExt cx="0" cy="0"/>
        </a:xfrm>
      </p:grpSpPr>
      <p:sp>
        <p:nvSpPr>
          <p:cNvPr id="1048672" name="Google Shape;91;p12"/>
          <p:cNvSpPr txBox="1">
            <a:spLocks noGrp="1"/>
          </p:cNvSpPr>
          <p:nvPr>
            <p:ph type="title"/>
          </p:nvPr>
        </p:nvSpPr>
        <p:spPr>
          <a:xfrm rot="5400000">
            <a:off x="4846638" y="2286002"/>
            <a:ext cx="5851525" cy="18288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73" name="Google Shape;92;p12"/>
          <p:cNvSpPr txBox="1">
            <a:spLocks noGrp="1"/>
          </p:cNvSpPr>
          <p:nvPr>
            <p:ph type="body" idx="1"/>
          </p:nvPr>
        </p:nvSpPr>
        <p:spPr>
          <a:xfrm rot="5400000">
            <a:off x="998538" y="419103"/>
            <a:ext cx="5851525" cy="556260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lvl1pPr>
            <a:lvl2pPr marL="914400" lvl="1" indent="-342900" algn="l">
              <a:lnSpc>
                <a:spcPct val="100000"/>
              </a:lnSpc>
              <a:spcBef>
                <a:spcPts val="550"/>
              </a:spcBef>
              <a:spcAft>
                <a:spcPts val="0"/>
              </a:spcAft>
              <a:buSzPts val="1800"/>
              <a:buChar char="◦"/>
            </a:lvl2pPr>
            <a:lvl3pPr marL="1371600" lvl="2" indent="-342900" algn="l">
              <a:lnSpc>
                <a:spcPct val="100000"/>
              </a:lnSpc>
              <a:spcBef>
                <a:spcPts val="360"/>
              </a:spcBef>
              <a:spcAft>
                <a:spcPts val="0"/>
              </a:spcAft>
              <a:buSzPts val="1800"/>
              <a:buChar char="●"/>
            </a:lvl3pPr>
            <a:lvl4pPr marL="1828800" lvl="3" indent="-342900" algn="l">
              <a:lnSpc>
                <a:spcPct val="100000"/>
              </a:lnSpc>
              <a:spcBef>
                <a:spcPts val="360"/>
              </a:spcBef>
              <a:spcAft>
                <a:spcPts val="0"/>
              </a:spcAft>
              <a:buSzPts val="1800"/>
              <a:buChar char="●"/>
            </a:lvl4pPr>
            <a:lvl5pPr marL="2286000" lvl="4" indent="-342900" algn="l">
              <a:lnSpc>
                <a:spcPct val="100000"/>
              </a:lnSpc>
              <a:spcBef>
                <a:spcPts val="360"/>
              </a:spcBef>
              <a:spcAft>
                <a:spcPts val="0"/>
              </a:spcAft>
              <a:buSzPts val="1800"/>
              <a:buChar char="●"/>
            </a:lvl5pPr>
            <a:lvl6pPr marL="2743200" lvl="5" indent="-342900" algn="l">
              <a:lnSpc>
                <a:spcPct val="100000"/>
              </a:lnSpc>
              <a:spcBef>
                <a:spcPts val="360"/>
              </a:spcBef>
              <a:spcAft>
                <a:spcPts val="0"/>
              </a:spcAft>
              <a:buSzPts val="1800"/>
              <a:buChar char="●"/>
            </a:lvl6pPr>
            <a:lvl7pPr marL="3200400" lvl="6" indent="-342900" algn="l">
              <a:lnSpc>
                <a:spcPct val="100000"/>
              </a:lnSpc>
              <a:spcBef>
                <a:spcPts val="360"/>
              </a:spcBef>
              <a:spcAft>
                <a:spcPts val="0"/>
              </a:spcAft>
              <a:buSzPts val="1800"/>
              <a:buChar char="●"/>
            </a:lvl7pPr>
            <a:lvl8pPr marL="3657600" lvl="7" indent="-342900" algn="l">
              <a:lnSpc>
                <a:spcPct val="100000"/>
              </a:lnSpc>
              <a:spcBef>
                <a:spcPts val="360"/>
              </a:spcBef>
              <a:spcAft>
                <a:spcPts val="0"/>
              </a:spcAft>
              <a:buSzPts val="1800"/>
              <a:buChar char="●"/>
            </a:lvl8pPr>
            <a:lvl9pPr marL="4114800" lvl="8" indent="-342900" algn="l">
              <a:lnSpc>
                <a:spcPct val="100000"/>
              </a:lnSpc>
              <a:spcBef>
                <a:spcPts val="360"/>
              </a:spcBef>
              <a:spcAft>
                <a:spcPts val="0"/>
              </a:spcAft>
              <a:buSzPts val="1800"/>
              <a:buChar char="●"/>
            </a:lvl9pPr>
          </a:lstStyle>
          <a:p>
            <a:endParaRPr/>
          </a:p>
        </p:txBody>
      </p:sp>
      <p:sp>
        <p:nvSpPr>
          <p:cNvPr id="1048674" name="Google Shape;93;p12"/>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75" name="Google Shape;94;p12"/>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76" name="Google Shape;95;p12"/>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lvl1pPr>
            <a:lvl2pPr marL="0" lvl="1" indent="0" algn="ctr">
              <a:spcBef>
                <a:spcPts val="0"/>
              </a:spcBef>
              <a:buNone/>
            </a:lvl2pPr>
            <a:lvl3pPr marL="0" lvl="2" indent="0" algn="ctr">
              <a:spcBef>
                <a:spcPts val="0"/>
              </a:spcBef>
              <a:buNone/>
            </a:lvl3pPr>
            <a:lvl4pPr marL="0" lvl="3" indent="0" algn="ctr">
              <a:spcBef>
                <a:spcPts val="0"/>
              </a:spcBef>
              <a:buNone/>
            </a:lvl4pPr>
            <a:lvl5pPr marL="0" lvl="4" indent="0" algn="ctr">
              <a:spcBef>
                <a:spcPts val="0"/>
              </a:spcBef>
              <a:buNone/>
            </a:lvl5pPr>
            <a:lvl6pPr marL="0" lvl="5" indent="0" algn="ctr">
              <a:spcBef>
                <a:spcPts val="0"/>
              </a:spcBef>
              <a:buNone/>
            </a:lvl6pPr>
            <a:lvl7pPr marL="0" lvl="6" indent="0" algn="ctr">
              <a:spcBef>
                <a:spcPts val="0"/>
              </a:spcBef>
              <a:buNone/>
            </a:lvl7pPr>
            <a:lvl8pPr marL="0" lvl="7" indent="0" algn="ctr">
              <a:spcBef>
                <a:spcPts val="0"/>
              </a:spcBef>
              <a:buNone/>
            </a:lvl8pPr>
            <a:lvl9pPr marL="0" lvl="8" indent="0" algn="ctr">
              <a:spcBef>
                <a:spcPts val="0"/>
              </a:spcBef>
              <a:buNone/>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0"/>
          <a:tile tx="0" ty="0" sx="90000" sy="90000" flip="xy" algn="tl"/>
        </a:blipFill>
        <a:effectLst/>
      </p:bgPr>
    </p:bg>
    <p:spTree>
      <p:nvGrpSpPr>
        <p:cNvPr id="1" name="Shape 5"/>
        <p:cNvGrpSpPr/>
        <p:nvPr/>
      </p:nvGrpSpPr>
      <p:grpSpPr>
        <a:xfrm>
          <a:off x="0" y="0"/>
          <a:ext cx="0" cy="0"/>
          <a:chOff x="0" y="0"/>
          <a:chExt cx="0" cy="0"/>
        </a:xfrm>
      </p:grpSpPr>
      <p:sp>
        <p:nvSpPr>
          <p:cNvPr id="1048576" name="Google Shape;6;p1"/>
          <p:cNvSpPr/>
          <p:nvPr/>
        </p:nvSpPr>
        <p:spPr>
          <a:xfrm>
            <a:off x="-815927" y="-815922"/>
            <a:ext cx="1638887" cy="1638887"/>
          </a:xfrm>
          <a:prstGeom prst="pie">
            <a:avLst>
              <a:gd name="adj1" fmla="val 0"/>
              <a:gd name="adj2" fmla="val 5402120"/>
            </a:avLst>
          </a:prstGeom>
          <a:solidFill>
            <a:srgbClr val="FEF9F3">
              <a:alpha val="32941"/>
            </a:srgbClr>
          </a:solidFill>
          <a:ln w="9525" cap="rnd" cmpd="sng">
            <a:solidFill>
              <a:srgbClr val="D1C19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048577" name="Google Shape;7;p1"/>
          <p:cNvSpPr/>
          <p:nvPr/>
        </p:nvSpPr>
        <p:spPr>
          <a:xfrm>
            <a:off x="168816" y="21102"/>
            <a:ext cx="1702191" cy="1702191"/>
          </a:xfrm>
          <a:prstGeom prst="ellipse">
            <a:avLst/>
          </a:prstGeom>
          <a:noFill/>
          <a:ln w="27300" cap="rnd" cmpd="sng">
            <a:solidFill>
              <a:srgbClr val="FFF5DB"/>
            </a:solidFill>
            <a:prstDash val="solid"/>
            <a:round/>
            <a:headEnd type="none" w="sm" len="sm"/>
            <a:tailEnd type="none" w="sm" len="sm"/>
          </a:ln>
          <a:effectLst>
            <a:outerShdw blurRad="25400" dist="25400" dir="5400000" algn="tl" rotWithShape="0">
              <a:srgbClr val="ADA48C">
                <a:alpha val="8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048578" name="Google Shape;8;p1"/>
          <p:cNvSpPr/>
          <p:nvPr/>
        </p:nvSpPr>
        <p:spPr>
          <a:xfrm rot="2315675">
            <a:off x="182881" y="1055077"/>
            <a:ext cx="1125717" cy="1102624"/>
          </a:xfrm>
          <a:prstGeom prst="donut">
            <a:avLst>
              <a:gd name="adj" fmla="val 11833"/>
            </a:avLst>
          </a:prstGeom>
          <a:gradFill>
            <a:gsLst>
              <a:gs pos="0">
                <a:srgbClr val="FEFBF4">
                  <a:alpha val="69803"/>
                </a:srgbClr>
              </a:gs>
              <a:gs pos="70000">
                <a:srgbClr val="FFFDF8">
                  <a:alpha val="54901"/>
                </a:srgbClr>
              </a:gs>
              <a:gs pos="100000">
                <a:srgbClr val="EDCF8C">
                  <a:alpha val="60000"/>
                </a:srgbClr>
              </a:gs>
            </a:gsLst>
            <a:path path="circle">
              <a:fillToRect r="100000" b="100000"/>
            </a:path>
            <a:tileRect l="-100000" t="-100000"/>
          </a:gradFill>
          <a:ln w="9525" cap="rnd" cmpd="sng">
            <a:solidFill>
              <a:srgbClr val="C5B390"/>
            </a:solidFill>
            <a:prstDash val="solid"/>
            <a:round/>
            <a:headEnd type="none" w="sm" len="sm"/>
            <a:tailEnd type="none" w="sm" len="sm"/>
          </a:ln>
          <a:effectLst>
            <a:outerShdw blurRad="12700" dist="15000" dir="4500000" algn="tl" rotWithShape="0">
              <a:srgbClr val="564E4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048579" name="Google Shape;9;p1"/>
          <p:cNvSpPr/>
          <p:nvPr/>
        </p:nvSpPr>
        <p:spPr>
          <a:xfrm>
            <a:off x="1012873" y="-54"/>
            <a:ext cx="8131127" cy="685805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048580" name="Google Shape;10;p1"/>
          <p:cNvSpPr txBox="1">
            <a:spLocks noGrp="1"/>
          </p:cNvSpPr>
          <p:nvPr>
            <p:ph type="title"/>
          </p:nvPr>
        </p:nvSpPr>
        <p:spPr>
          <a:xfrm>
            <a:off x="1435608" y="274638"/>
            <a:ext cx="749808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rgbClr val="562214"/>
              </a:buClr>
              <a:buSzPts val="4300"/>
              <a:buFont typeface="Gill Sans"/>
              <a:buNone/>
              <a:defRPr sz="4300" b="0" i="0" u="none" strike="noStrike" cap="none">
                <a:solidFill>
                  <a:srgbClr val="562214"/>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48581" name="Google Shape;11;p1"/>
          <p:cNvSpPr txBox="1">
            <a:spLocks noGrp="1"/>
          </p:cNvSpPr>
          <p:nvPr>
            <p:ph type="body" idx="1"/>
          </p:nvPr>
        </p:nvSpPr>
        <p:spPr>
          <a:xfrm>
            <a:off x="1435608" y="1447800"/>
            <a:ext cx="7498080" cy="4800600"/>
          </a:xfrm>
          <a:prstGeom prst="rect">
            <a:avLst/>
          </a:prstGeom>
          <a:noFill/>
          <a:ln>
            <a:noFill/>
          </a:ln>
        </p:spPr>
        <p:txBody>
          <a:bodyPr spcFirstLastPara="1" wrap="square" lIns="91425" tIns="45700" rIns="91425" bIns="45700" anchor="t" anchorCtr="0">
            <a:normAutofit/>
          </a:bodyPr>
          <a:lstStyle>
            <a:lvl1pPr marL="457200" marR="0" lvl="0" indent="-391160" algn="l" rtl="0">
              <a:lnSpc>
                <a:spcPct val="100000"/>
              </a:lnSpc>
              <a:spcBef>
                <a:spcPts val="600"/>
              </a:spcBef>
              <a:spcAft>
                <a:spcPts val="0"/>
              </a:spcAft>
              <a:buClr>
                <a:schemeClr val="accent1"/>
              </a:buClr>
              <a:buSzPts val="2560"/>
              <a:buFont typeface="Noto Sans Symbols"/>
              <a:buChar char="⚫"/>
              <a:defRPr sz="3200" b="0" i="0" u="none" strike="noStrike" cap="none">
                <a:solidFill>
                  <a:schemeClr val="dk1"/>
                </a:solidFill>
                <a:latin typeface="Gill Sans"/>
                <a:ea typeface="Gill Sans"/>
                <a:cs typeface="Gill Sans"/>
                <a:sym typeface="Gill Sans"/>
              </a:defRPr>
            </a:lvl1pPr>
            <a:lvl2pPr marL="914400" marR="0" lvl="1" indent="-406400" algn="l" rtl="0">
              <a:lnSpc>
                <a:spcPct val="100000"/>
              </a:lnSpc>
              <a:spcBef>
                <a:spcPts val="550"/>
              </a:spcBef>
              <a:spcAft>
                <a:spcPts val="0"/>
              </a:spcAft>
              <a:buClr>
                <a:schemeClr val="accent1"/>
              </a:buClr>
              <a:buSzPts val="2800"/>
              <a:buFont typeface="Verdana" panose="020B0604030504040204"/>
              <a:buChar char="◦"/>
              <a:defRPr sz="2800" b="0" i="0" u="none" strike="noStrike" cap="none">
                <a:solidFill>
                  <a:schemeClr val="dk1"/>
                </a:solidFill>
                <a:latin typeface="Gill Sans"/>
                <a:ea typeface="Gill Sans"/>
                <a:cs typeface="Gill Sans"/>
                <a:sym typeface="Gill Sans"/>
              </a:defRPr>
            </a:lvl2pPr>
            <a:lvl3pPr marL="1371600" marR="0" lvl="2" indent="-381000" algn="l" rtl="0">
              <a:lnSpc>
                <a:spcPct val="100000"/>
              </a:lnSpc>
              <a:spcBef>
                <a:spcPts val="480"/>
              </a:spcBef>
              <a:spcAft>
                <a:spcPts val="0"/>
              </a:spcAft>
              <a:buClr>
                <a:schemeClr val="accent2"/>
              </a:buClr>
              <a:buSzPts val="2400"/>
              <a:buFont typeface="Noto Sans Symbols"/>
              <a:buChar char="●"/>
              <a:defRPr sz="2400" b="0" i="0" u="none" strike="noStrike" cap="none">
                <a:solidFill>
                  <a:schemeClr val="dk1"/>
                </a:solidFill>
                <a:latin typeface="Gill Sans"/>
                <a:ea typeface="Gill Sans"/>
                <a:cs typeface="Gill Sans"/>
                <a:sym typeface="Gill Sans"/>
              </a:defRPr>
            </a:lvl3pPr>
            <a:lvl4pPr marL="1828800" marR="0" lvl="3" indent="-355600" algn="l" rtl="0">
              <a:lnSpc>
                <a:spcPct val="100000"/>
              </a:lnSpc>
              <a:spcBef>
                <a:spcPts val="400"/>
              </a:spcBef>
              <a:spcAft>
                <a:spcPts val="0"/>
              </a:spcAft>
              <a:buClr>
                <a:schemeClr val="accent3"/>
              </a:buClr>
              <a:buSzPts val="2000"/>
              <a:buFont typeface="Noto Sans Symbols"/>
              <a:buChar char="●"/>
              <a:defRPr sz="2000" b="0" i="0" u="none" strike="noStrike" cap="none">
                <a:solidFill>
                  <a:schemeClr val="dk1"/>
                </a:solidFill>
                <a:latin typeface="Gill Sans"/>
                <a:ea typeface="Gill Sans"/>
                <a:cs typeface="Gill Sans"/>
                <a:sym typeface="Gill Sans"/>
              </a:defRPr>
            </a:lvl4pPr>
            <a:lvl5pPr marL="2286000" marR="0" lvl="4" indent="-355600" algn="l" rtl="0">
              <a:lnSpc>
                <a:spcPct val="100000"/>
              </a:lnSpc>
              <a:spcBef>
                <a:spcPts val="400"/>
              </a:spcBef>
              <a:spcAft>
                <a:spcPts val="0"/>
              </a:spcAft>
              <a:buClr>
                <a:schemeClr val="accent4"/>
              </a:buClr>
              <a:buSzPts val="2000"/>
              <a:buFont typeface="Noto Sans Symbols"/>
              <a:buChar char="●"/>
              <a:defRPr sz="2000" b="0" i="0" u="none" strike="noStrike" cap="none">
                <a:solidFill>
                  <a:schemeClr val="dk1"/>
                </a:solidFill>
                <a:latin typeface="Gill Sans"/>
                <a:ea typeface="Gill Sans"/>
                <a:cs typeface="Gill Sans"/>
                <a:sym typeface="Gill Sans"/>
              </a:defRPr>
            </a:lvl5pPr>
            <a:lvl6pPr marL="2743200" marR="0" lvl="5" indent="-355600" algn="l" rtl="0">
              <a:lnSpc>
                <a:spcPct val="100000"/>
              </a:lnSpc>
              <a:spcBef>
                <a:spcPts val="400"/>
              </a:spcBef>
              <a:spcAft>
                <a:spcPts val="0"/>
              </a:spcAft>
              <a:buClr>
                <a:schemeClr val="accent5"/>
              </a:buClr>
              <a:buSzPts val="2000"/>
              <a:buFont typeface="Noto Sans Symbols"/>
              <a:buChar char="●"/>
              <a:defRPr sz="2000" b="0" i="0" u="none" strike="noStrike" cap="none">
                <a:solidFill>
                  <a:schemeClr val="dk1"/>
                </a:solidFill>
                <a:latin typeface="Gill Sans"/>
                <a:ea typeface="Gill Sans"/>
                <a:cs typeface="Gill Sans"/>
                <a:sym typeface="Gill Sans"/>
              </a:defRPr>
            </a:lvl6pPr>
            <a:lvl7pPr marL="3200400" marR="0" lvl="6"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7pPr>
            <a:lvl8pPr marL="3657600" marR="0" lvl="7"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8pPr>
            <a:lvl9pPr marL="4114800" marR="0" lvl="8"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9pPr>
          </a:lstStyle>
          <a:p>
            <a:endParaRPr/>
          </a:p>
        </p:txBody>
      </p:sp>
      <p:sp>
        <p:nvSpPr>
          <p:cNvPr id="1048582" name="Google Shape;12;p1"/>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marR="0" lvl="0" algn="r" rtl="0">
              <a:spcBef>
                <a:spcPts val="0"/>
              </a:spcBef>
              <a:spcAft>
                <a:spcPts val="0"/>
              </a:spcAft>
              <a:buSzPts val="1400"/>
              <a:buNone/>
              <a:defRPr sz="1200" b="0" i="0" u="none" strike="noStrike" cap="none">
                <a:solidFill>
                  <a:srgbClr val="B3A787"/>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048583" name="Google Shape;13;p1"/>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rgbClr val="B3A787"/>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048584" name="Google Shape;14;p1"/>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1200" b="0" i="0" u="none" strike="noStrike" cap="none">
                <a:solidFill>
                  <a:srgbClr val="B3A787"/>
                </a:solidFill>
                <a:latin typeface="Gill Sans"/>
                <a:ea typeface="Gill Sans"/>
                <a:cs typeface="Gill Sans"/>
                <a:sym typeface="Gill Sans"/>
              </a:defRPr>
            </a:lvl1pPr>
            <a:lvl2pPr marL="0" marR="0" lvl="1" indent="0" algn="ctr" rtl="0">
              <a:spcBef>
                <a:spcPts val="0"/>
              </a:spcBef>
              <a:buNone/>
              <a:defRPr sz="1200" b="0" i="0" u="none" strike="noStrike" cap="none">
                <a:solidFill>
                  <a:srgbClr val="B3A787"/>
                </a:solidFill>
                <a:latin typeface="Gill Sans"/>
                <a:ea typeface="Gill Sans"/>
                <a:cs typeface="Gill Sans"/>
                <a:sym typeface="Gill Sans"/>
              </a:defRPr>
            </a:lvl2pPr>
            <a:lvl3pPr marL="0" marR="0" lvl="2" indent="0" algn="ctr" rtl="0">
              <a:spcBef>
                <a:spcPts val="0"/>
              </a:spcBef>
              <a:buNone/>
              <a:defRPr sz="1200" b="0" i="0" u="none" strike="noStrike" cap="none">
                <a:solidFill>
                  <a:srgbClr val="B3A787"/>
                </a:solidFill>
                <a:latin typeface="Gill Sans"/>
                <a:ea typeface="Gill Sans"/>
                <a:cs typeface="Gill Sans"/>
                <a:sym typeface="Gill Sans"/>
              </a:defRPr>
            </a:lvl3pPr>
            <a:lvl4pPr marL="0" marR="0" lvl="3" indent="0" algn="ctr" rtl="0">
              <a:spcBef>
                <a:spcPts val="0"/>
              </a:spcBef>
              <a:buNone/>
              <a:defRPr sz="1200" b="0" i="0" u="none" strike="noStrike" cap="none">
                <a:solidFill>
                  <a:srgbClr val="B3A787"/>
                </a:solidFill>
                <a:latin typeface="Gill Sans"/>
                <a:ea typeface="Gill Sans"/>
                <a:cs typeface="Gill Sans"/>
                <a:sym typeface="Gill Sans"/>
              </a:defRPr>
            </a:lvl4pPr>
            <a:lvl5pPr marL="0" marR="0" lvl="4" indent="0" algn="ctr" rtl="0">
              <a:spcBef>
                <a:spcPts val="0"/>
              </a:spcBef>
              <a:buNone/>
              <a:defRPr sz="1200" b="0" i="0" u="none" strike="noStrike" cap="none">
                <a:solidFill>
                  <a:srgbClr val="B3A787"/>
                </a:solidFill>
                <a:latin typeface="Gill Sans"/>
                <a:ea typeface="Gill Sans"/>
                <a:cs typeface="Gill Sans"/>
                <a:sym typeface="Gill Sans"/>
              </a:defRPr>
            </a:lvl5pPr>
            <a:lvl6pPr marL="0" marR="0" lvl="5" indent="0" algn="ctr" rtl="0">
              <a:spcBef>
                <a:spcPts val="0"/>
              </a:spcBef>
              <a:buNone/>
              <a:defRPr sz="1200" b="0" i="0" u="none" strike="noStrike" cap="none">
                <a:solidFill>
                  <a:srgbClr val="B3A787"/>
                </a:solidFill>
                <a:latin typeface="Gill Sans"/>
                <a:ea typeface="Gill Sans"/>
                <a:cs typeface="Gill Sans"/>
                <a:sym typeface="Gill Sans"/>
              </a:defRPr>
            </a:lvl6pPr>
            <a:lvl7pPr marL="0" marR="0" lvl="6" indent="0" algn="ctr" rtl="0">
              <a:spcBef>
                <a:spcPts val="0"/>
              </a:spcBef>
              <a:buNone/>
              <a:defRPr sz="1200" b="0" i="0" u="none" strike="noStrike" cap="none">
                <a:solidFill>
                  <a:srgbClr val="B3A787"/>
                </a:solidFill>
                <a:latin typeface="Gill Sans"/>
                <a:ea typeface="Gill Sans"/>
                <a:cs typeface="Gill Sans"/>
                <a:sym typeface="Gill Sans"/>
              </a:defRPr>
            </a:lvl7pPr>
            <a:lvl8pPr marL="0" marR="0" lvl="7" indent="0" algn="ctr" rtl="0">
              <a:spcBef>
                <a:spcPts val="0"/>
              </a:spcBef>
              <a:buNone/>
              <a:defRPr sz="1200" b="0" i="0" u="none" strike="noStrike" cap="none">
                <a:solidFill>
                  <a:srgbClr val="B3A787"/>
                </a:solidFill>
                <a:latin typeface="Gill Sans"/>
                <a:ea typeface="Gill Sans"/>
                <a:cs typeface="Gill Sans"/>
                <a:sym typeface="Gill Sans"/>
              </a:defRPr>
            </a:lvl8pPr>
            <a:lvl9pPr marL="0" marR="0" lvl="8" indent="0" algn="ctr" rtl="0">
              <a:spcBef>
                <a:spcPts val="0"/>
              </a:spcBef>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lang="en-US"/>
          </a:p>
        </p:txBody>
      </p:sp>
      <p:sp>
        <p:nvSpPr>
          <p:cNvPr id="1048585" name="Google Shape;15;p1"/>
          <p:cNvSpPr/>
          <p:nvPr/>
        </p:nvSpPr>
        <p:spPr>
          <a:xfrm>
            <a:off x="1014984" y="-54"/>
            <a:ext cx="73152" cy="6858054"/>
          </a:xfrm>
          <a:prstGeom prst="rect">
            <a:avLst/>
          </a:prstGeom>
          <a:solidFill>
            <a:schemeClr val="lt1"/>
          </a:solidFill>
          <a:ln>
            <a:noFill/>
          </a:ln>
          <a:effectLst>
            <a:outerShdw blurRad="38550" dist="38000" dir="10800000" algn="tl" rotWithShape="0">
              <a:srgbClr val="6F6A5F">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048593" name="Google Shape;165;p1"/>
          <p:cNvSpPr txBox="1"/>
          <p:nvPr/>
        </p:nvSpPr>
        <p:spPr>
          <a:xfrm>
            <a:off x="1050671" y="2287103"/>
            <a:ext cx="8038800" cy="12954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panose="020B0604020202020204"/>
              <a:buNone/>
            </a:pPr>
            <a:endParaRPr lang="en-US" sz="2800" b="1" dirty="0">
              <a:solidFill>
                <a:srgbClr val="1D180D"/>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48594" name="Google Shape;166;p1"/>
          <p:cNvSpPr/>
          <p:nvPr/>
        </p:nvSpPr>
        <p:spPr>
          <a:xfrm>
            <a:off x="4973216" y="4643056"/>
            <a:ext cx="3676262" cy="1869711"/>
          </a:xfrm>
          <a:prstGeom prst="rect">
            <a:avLst/>
          </a:prstGeom>
          <a:noFill/>
          <a:ln>
            <a:noFill/>
          </a:ln>
        </p:spPr>
        <p:txBody>
          <a:bodyPr spcFirstLastPara="1" wrap="square" lIns="91425" tIns="45700" rIns="91425" bIns="45700" anchor="ctr" anchorCtr="0">
            <a:noAutofit/>
          </a:bodyPr>
          <a:lstStyle/>
          <a:p>
            <a:pPr marL="0" marR="0" lvl="0" indent="457200" rtl="0">
              <a:lnSpc>
                <a:spcPct val="100000"/>
              </a:lnSpc>
              <a:spcBef>
                <a:spcPts val="1000"/>
              </a:spcBef>
              <a:spcAft>
                <a:spcPts val="0"/>
              </a:spcAft>
              <a:buClr>
                <a:srgbClr val="000000"/>
              </a:buClr>
              <a:buSzPts val="1600"/>
              <a:buFont typeface="Arial" panose="020B0604020202020204"/>
              <a:buNone/>
            </a:pPr>
            <a:r>
              <a:rPr lang="en-US" sz="1600" b="1" i="0" u="none" strike="noStrike" cap="none" dirty="0">
                <a:solidFill>
                  <a:schemeClr val="dk1"/>
                </a:solidFill>
                <a:latin typeface="Times New Roman" panose="02020603050405020304"/>
                <a:ea typeface="Arial" panose="020B0604020202020204"/>
                <a:cs typeface="Times New Roman" panose="02020603050405020304"/>
                <a:sym typeface="Times New Roman" panose="02020603050405020304"/>
              </a:rPr>
              <a:t>        Names              Roll no</a:t>
            </a:r>
          </a:p>
          <a:p>
            <a:pPr marL="0" marR="0" lvl="0" indent="457200" algn="ctr" rtl="0">
              <a:lnSpc>
                <a:spcPct val="100000"/>
              </a:lnSpc>
              <a:spcBef>
                <a:spcPts val="1000"/>
              </a:spcBef>
              <a:spcAft>
                <a:spcPts val="0"/>
              </a:spcAft>
              <a:buClr>
                <a:srgbClr val="000000"/>
              </a:buClr>
              <a:buSzPts val="1600"/>
              <a:buFont typeface="Arial" panose="020B0604020202020204"/>
              <a:buNone/>
            </a:pPr>
            <a:r>
              <a:rPr lang="en-US" sz="1600" b="0" i="0" u="none" strike="noStrike" cap="none" dirty="0">
                <a:solidFill>
                  <a:schemeClr val="dk1"/>
                </a:solidFill>
                <a:latin typeface="Times New Roman" panose="02020603050405020304"/>
                <a:ea typeface="Arial" panose="020B0604020202020204"/>
                <a:cs typeface="Times New Roman" panose="02020603050405020304"/>
                <a:sym typeface="Times New Roman" panose="02020603050405020304"/>
              </a:rPr>
              <a:t> A.RISHITHA </a:t>
            </a:r>
            <a:r>
              <a:rPr lang="en-US" sz="1600" dirty="0">
                <a:solidFill>
                  <a:schemeClr val="dk1"/>
                </a:solidFill>
                <a:latin typeface="Times New Roman" panose="02020603050405020304"/>
                <a:cs typeface="Times New Roman" panose="02020603050405020304"/>
                <a:sym typeface="Times New Roman" panose="02020603050405020304"/>
              </a:rPr>
              <a:t>    </a:t>
            </a:r>
            <a:r>
              <a:rPr lang="en-US" sz="1600" b="0" i="0" u="none" strike="noStrike" cap="none" dirty="0">
                <a:solidFill>
                  <a:schemeClr val="dk1"/>
                </a:solidFill>
                <a:latin typeface="Times New Roman" panose="02020603050405020304"/>
                <a:ea typeface="Arial" panose="020B0604020202020204"/>
                <a:cs typeface="Times New Roman" panose="02020603050405020304"/>
                <a:sym typeface="Times New Roman" panose="02020603050405020304"/>
              </a:rPr>
              <a:t>22R21A1204</a:t>
            </a:r>
            <a:endParaRPr sz="14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a:p>
            <a:pPr marL="0" marR="0" lvl="0" indent="457200" algn="ctr" rtl="0">
              <a:lnSpc>
                <a:spcPct val="100000"/>
              </a:lnSpc>
              <a:spcBef>
                <a:spcPts val="1000"/>
              </a:spcBef>
              <a:spcAft>
                <a:spcPts val="0"/>
              </a:spcAft>
              <a:buClr>
                <a:srgbClr val="000000"/>
              </a:buClr>
              <a:buSzPts val="1600"/>
              <a:buFont typeface="Arial" panose="020B0604020202020204"/>
              <a:buNone/>
            </a:pPr>
            <a:r>
              <a:rPr lang="en-US" sz="1600" b="0" i="0" u="none" strike="noStrike" cap="none" dirty="0">
                <a:solidFill>
                  <a:schemeClr val="dk1"/>
                </a:solidFill>
                <a:latin typeface="Times New Roman" panose="02020603050405020304"/>
                <a:ea typeface="Arial" panose="020B0604020202020204"/>
                <a:cs typeface="Times New Roman" panose="02020603050405020304"/>
                <a:sym typeface="Times New Roman" panose="02020603050405020304"/>
              </a:rPr>
              <a:t>U.SADVIKA     22R21A1258</a:t>
            </a:r>
            <a:endParaRPr lang="en-US" sz="1600" dirty="0">
              <a:solidFill>
                <a:schemeClr val="dk1"/>
              </a:solidFill>
              <a:latin typeface="Times New Roman" panose="02020603050405020304"/>
              <a:cs typeface="Times New Roman" panose="02020603050405020304"/>
              <a:sym typeface="Times New Roman" panose="02020603050405020304"/>
            </a:endParaRPr>
          </a:p>
          <a:p>
            <a:pPr marL="0" marR="0" lvl="0" indent="457200" algn="ctr" rtl="0">
              <a:lnSpc>
                <a:spcPct val="100000"/>
              </a:lnSpc>
              <a:spcBef>
                <a:spcPts val="1000"/>
              </a:spcBef>
              <a:spcAft>
                <a:spcPts val="0"/>
              </a:spcAft>
              <a:buClr>
                <a:srgbClr val="000000"/>
              </a:buClr>
              <a:buSzPts val="1600"/>
              <a:buFont typeface="Arial" panose="020B0604020202020204"/>
              <a:buNone/>
            </a:pPr>
            <a:r>
              <a:rPr lang="en-US" sz="1600" dirty="0">
                <a:solidFill>
                  <a:schemeClr val="dk1"/>
                </a:solidFill>
                <a:latin typeface="Times New Roman" panose="02020603050405020304"/>
                <a:cs typeface="Times New Roman" panose="02020603050405020304"/>
                <a:sym typeface="Times New Roman" panose="02020603050405020304"/>
              </a:rPr>
              <a:t>V.KEERTHI      22R21A1261</a:t>
            </a:r>
          </a:p>
          <a:p>
            <a:pPr marL="0" marR="0" lvl="0" indent="457200" algn="ctr" rtl="0">
              <a:lnSpc>
                <a:spcPct val="100000"/>
              </a:lnSpc>
              <a:spcBef>
                <a:spcPts val="1000"/>
              </a:spcBef>
              <a:spcAft>
                <a:spcPts val="0"/>
              </a:spcAft>
              <a:buClr>
                <a:srgbClr val="000000"/>
              </a:buClr>
              <a:buSzPts val="1600"/>
              <a:buFont typeface="Arial" panose="020B0604020202020204"/>
              <a:buNone/>
            </a:pPr>
            <a:r>
              <a:rPr lang="en-US" sz="1600" dirty="0">
                <a:solidFill>
                  <a:schemeClr val="dk1"/>
                </a:solidFill>
                <a:latin typeface="Times New Roman" panose="02020603050405020304"/>
                <a:cs typeface="Times New Roman" panose="02020603050405020304"/>
                <a:sym typeface="Times New Roman" panose="02020603050405020304"/>
              </a:rPr>
              <a:t> V.ANKITHA     22R21A1262</a:t>
            </a:r>
            <a:endParaRPr sz="14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a:p>
            <a:pPr marL="0" marR="0" lvl="0" indent="457200" algn="just" rtl="0">
              <a:lnSpc>
                <a:spcPct val="100000"/>
              </a:lnSpc>
              <a:spcBef>
                <a:spcPts val="1000"/>
              </a:spcBef>
              <a:spcAft>
                <a:spcPts val="0"/>
              </a:spcAft>
              <a:buClr>
                <a:srgbClr val="000000"/>
              </a:buClr>
              <a:buSzPts val="1600"/>
              <a:buFont typeface="Arial" panose="020B0604020202020204"/>
              <a:buNone/>
            </a:pPr>
            <a:r>
              <a:rPr lang="en-US" sz="16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sz="14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048595" name="Google Shape;167;p1"/>
          <p:cNvSpPr/>
          <p:nvPr/>
        </p:nvSpPr>
        <p:spPr>
          <a:xfrm>
            <a:off x="1752600" y="1065444"/>
            <a:ext cx="6781800" cy="1200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Department of Information Technology</a:t>
            </a:r>
          </a:p>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dirty="0">
                <a:solidFill>
                  <a:schemeClr val="dk1"/>
                </a:solidFill>
                <a:latin typeface="Times New Roman" panose="02020603050405020304"/>
                <a:ea typeface="Arial" panose="020B0604020202020204"/>
                <a:cs typeface="Times New Roman" panose="02020603050405020304"/>
                <a:sym typeface="Times New Roman" panose="02020603050405020304"/>
              </a:rPr>
              <a:t>Mini Project</a:t>
            </a:r>
          </a:p>
          <a:p>
            <a:pPr marL="0" marR="0" lvl="0" indent="0" algn="ctr" rtl="0">
              <a:lnSpc>
                <a:spcPct val="100000"/>
              </a:lnSpc>
              <a:spcBef>
                <a:spcPts val="0"/>
              </a:spcBef>
              <a:spcAft>
                <a:spcPts val="0"/>
              </a:spcAft>
              <a:buClr>
                <a:srgbClr val="000000"/>
              </a:buClr>
              <a:buSzPts val="1800"/>
              <a:buFont typeface="Arial" panose="020B0604020202020204"/>
              <a:buNone/>
            </a:pPr>
            <a:r>
              <a:rPr lang="en-US" sz="1800" b="1" dirty="0">
                <a:solidFill>
                  <a:schemeClr val="dk1"/>
                </a:solidFill>
                <a:latin typeface="Times New Roman" panose="02020603050405020304"/>
                <a:cs typeface="Times New Roman" panose="02020603050405020304"/>
                <a:sym typeface="Times New Roman" panose="02020603050405020304"/>
              </a:rPr>
              <a:t>Submitted by</a:t>
            </a:r>
          </a:p>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dirty="0">
                <a:solidFill>
                  <a:schemeClr val="dk1"/>
                </a:solidFill>
                <a:latin typeface="Times New Roman" panose="02020603050405020304"/>
                <a:ea typeface="Arial" panose="020B0604020202020204"/>
                <a:cs typeface="Times New Roman" panose="02020603050405020304"/>
                <a:sym typeface="Times New Roman" panose="02020603050405020304"/>
              </a:rPr>
              <a:t>Batch-06</a:t>
            </a:r>
            <a:endParaRPr sz="14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048596" name="Google Shape;168;p1"/>
          <p:cNvSpPr txBox="1"/>
          <p:nvPr/>
        </p:nvSpPr>
        <p:spPr>
          <a:xfrm>
            <a:off x="1169035" y="4114800"/>
            <a:ext cx="3715385" cy="1763395"/>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1800"/>
              <a:buFont typeface="Arial" panose="020B0604020202020204"/>
              <a:buNone/>
            </a:pPr>
            <a:r>
              <a:rPr lang="en-US" sz="18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Supervisor :                                       </a:t>
            </a:r>
            <a:r>
              <a:rPr lang="en-US" sz="18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1600" dirty="0">
                <a:solidFill>
                  <a:schemeClr val="tx1"/>
                </a:solidFill>
                <a:effectLst>
                  <a:outerShdw blurRad="38100" dist="19050" dir="2700000" algn="tl" rotWithShape="0">
                    <a:schemeClr val="dk1">
                      <a:alpha val="40000"/>
                    </a:schemeClr>
                  </a:outerShdw>
                </a:effectLst>
                <a:latin typeface="Times New Roman" panose="02020603050405020304"/>
                <a:ea typeface="Times New Roman" panose="02020603050405020304"/>
                <a:cs typeface="Times New Roman" panose="02020603050405020304"/>
                <a:sym typeface="Times New Roman" panose="02020603050405020304"/>
              </a:rPr>
              <a:t>Mr. B.Veera Sekhar Reddy</a:t>
            </a:r>
            <a:endParaRPr lang="en-US" sz="1600" b="1" dirty="0">
              <a:solidFill>
                <a:schemeClr val="tx1"/>
              </a:solidFill>
              <a:effectLst>
                <a:outerShdw blurRad="38100" dist="19050" dir="2700000" algn="tl" rotWithShape="0">
                  <a:schemeClr val="dk1">
                    <a:alpha val="40000"/>
                  </a:schemeClr>
                </a:outerShdw>
              </a:effectLst>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50000"/>
              </a:lnSpc>
              <a:spcBef>
                <a:spcPts val="0"/>
              </a:spcBef>
              <a:spcAft>
                <a:spcPts val="0"/>
              </a:spcAft>
              <a:buClr>
                <a:srgbClr val="000000"/>
              </a:buClr>
              <a:buSzPts val="1800"/>
              <a:buFont typeface="Arial" panose="020B0604020202020204"/>
              <a:buNone/>
            </a:pPr>
            <a:r>
              <a:rPr lang="en-US" sz="1600" dirty="0">
                <a:solidFill>
                  <a:schemeClr val="tx1"/>
                </a:solidFill>
                <a:effectLst>
                  <a:outerShdw blurRad="38100" dist="19050" dir="2700000" algn="tl" rotWithShape="0">
                    <a:schemeClr val="dk1">
                      <a:alpha val="40000"/>
                    </a:schemeClr>
                  </a:outerShdw>
                </a:effectLst>
                <a:latin typeface="Times New Roman" panose="02020603050405020304"/>
                <a:ea typeface="Times New Roman" panose="02020603050405020304"/>
                <a:cs typeface="Times New Roman" panose="02020603050405020304"/>
                <a:sym typeface="Times New Roman" panose="02020603050405020304"/>
              </a:rPr>
              <a:t>Department of  Information Technology</a:t>
            </a:r>
            <a:r>
              <a:rPr lang="en-US" sz="16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097152" name="Google Shape;169;p1" descr="download.png"/>
          <p:cNvPicPr preferRelativeResize="0"/>
          <p:nvPr/>
        </p:nvPicPr>
        <p:blipFill rotWithShape="1">
          <a:blip r:embed="rId3"/>
          <a:srcRect/>
          <a:stretch>
            <a:fillRect/>
          </a:stretch>
        </p:blipFill>
        <p:spPr>
          <a:xfrm>
            <a:off x="1016000" y="180250"/>
            <a:ext cx="8038901" cy="810349"/>
          </a:xfrm>
          <a:prstGeom prst="rect">
            <a:avLst/>
          </a:prstGeom>
          <a:noFill/>
          <a:ln>
            <a:noFill/>
          </a:ln>
        </p:spPr>
      </p:pic>
      <p:sp>
        <p:nvSpPr>
          <p:cNvPr id="1048597" name="TextBox 7"/>
          <p:cNvSpPr txBox="1"/>
          <p:nvPr/>
        </p:nvSpPr>
        <p:spPr>
          <a:xfrm>
            <a:off x="1786599" y="2644726"/>
            <a:ext cx="6836898" cy="645160"/>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AN ENHANCED SPEECH EMOTION RECOGNITION USING                    </a:t>
            </a:r>
          </a:p>
          <a:p>
            <a:r>
              <a:rPr lang="en-US" sz="1800" b="1" dirty="0">
                <a:latin typeface="Times New Roman" panose="02020603050405020304" pitchFamily="18" charset="0"/>
                <a:cs typeface="Times New Roman" panose="02020603050405020304" pitchFamily="18" charset="0"/>
              </a:rPr>
              <a:t>                 MACHINE LEARNING ALGORITHM</a:t>
            </a:r>
            <a:r>
              <a:rPr lang="en-IN" altLang="en-US" sz="1800" b="1" dirty="0">
                <a:latin typeface="Times New Roman" panose="02020603050405020304" pitchFamily="18" charset="0"/>
                <a:cs typeface="Times New Roman" panose="02020603050405020304" pitchFamily="18" charset="0"/>
              </a:rPr>
              <a:t>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1"/>
          <p:cNvSpPr>
            <a:spLocks noGrp="1"/>
          </p:cNvSpPr>
          <p:nvPr>
            <p:ph type="title"/>
          </p:nvPr>
        </p:nvSpPr>
        <p:spPr>
          <a:xfrm>
            <a:off x="1221039" y="274955"/>
            <a:ext cx="7793355" cy="1143000"/>
          </a:xfrm>
        </p:spPr>
        <p:txBody>
          <a:bodyPr>
            <a:normAutofit/>
          </a:bodyPr>
          <a:lstStyle/>
          <a:p>
            <a:r>
              <a:rPr lang="en-US" sz="3600" b="1" dirty="0">
                <a:solidFill>
                  <a:schemeClr val="tx1"/>
                </a:solidFill>
                <a:latin typeface="Times New Roman" panose="02020603050405020304" pitchFamily="18" charset="0"/>
                <a:cs typeface="Times New Roman" panose="02020603050405020304" pitchFamily="18" charset="0"/>
              </a:rPr>
              <a:t>Objective</a:t>
            </a:r>
          </a:p>
        </p:txBody>
      </p:sp>
      <p:sp>
        <p:nvSpPr>
          <p:cNvPr id="1048614" name="Text Placeholder 2"/>
          <p:cNvSpPr>
            <a:spLocks noGrp="1"/>
          </p:cNvSpPr>
          <p:nvPr>
            <p:ph type="body" idx="1"/>
          </p:nvPr>
        </p:nvSpPr>
        <p:spPr>
          <a:xfrm>
            <a:off x="1078535" y="1417955"/>
            <a:ext cx="7246620" cy="4800600"/>
          </a:xfrm>
        </p:spPr>
        <p:txBody>
          <a:bodyPr>
            <a:normAutofit/>
          </a:bodyPr>
          <a:lstStyle/>
          <a:p>
            <a:pPr marL="137160" indent="0" algn="just">
              <a:lnSpc>
                <a:spcPct val="150000"/>
              </a:lnSpc>
              <a:buNone/>
            </a:pPr>
            <a:r>
              <a:rPr lang="en-US" altLang="en-US" sz="1600" dirty="0">
                <a:latin typeface="Times New Roman" panose="02020603050405020304" pitchFamily="18" charset="0"/>
                <a:cs typeface="Times New Roman" panose="02020603050405020304" pitchFamily="18" charset="0"/>
              </a:rPr>
              <a:t>The objective of speech emotion recognition is to build a model to recognize emotion from speech using the </a:t>
            </a:r>
            <a:r>
              <a:rPr lang="en-US" sz="1600" dirty="0">
                <a:latin typeface="Times New Roman" panose="02020603050405020304" pitchFamily="18" charset="0"/>
                <a:cs typeface="Times New Roman" panose="02020603050405020304" pitchFamily="18" charset="0"/>
              </a:rPr>
              <a:t>machine learning algorithms that accurately classifies human emotions from speech signals. The system aims to extract relevant audio features, train a suitable model, and enhance real-time emotion detection for applications in human-computer interaction, mental health analysis, and customer service automation.</a:t>
            </a:r>
            <a:endParaRPr lang="en-US" alt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048619" name="Google Shape;198;p9"/>
          <p:cNvSpPr txBox="1">
            <a:spLocks noGrp="1"/>
          </p:cNvSpPr>
          <p:nvPr>
            <p:ph type="ctrTitle"/>
          </p:nvPr>
        </p:nvSpPr>
        <p:spPr>
          <a:xfrm>
            <a:off x="1121410" y="294005"/>
            <a:ext cx="7209155" cy="9144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ct val="100000"/>
              <a:buFont typeface="Gill Sans"/>
              <a:buNone/>
            </a:pPr>
            <a:r>
              <a:rPr lang="en-US" altLang="en-US" sz="3600" b="1" dirty="0">
                <a:solidFill>
                  <a:schemeClr val="tx1"/>
                </a:solidFill>
                <a:latin typeface="Times New Roman" panose="02020603050405020304" pitchFamily="18" charset="0"/>
                <a:cs typeface="Times New Roman" panose="02020603050405020304" pitchFamily="18" charset="0"/>
              </a:rPr>
              <a:t>System Architecture</a:t>
            </a:r>
            <a:endParaRPr lang="en-IN" altLang="en-US" sz="3600" b="1" dirty="0">
              <a:solidFill>
                <a:schemeClr val="tx1"/>
              </a:solidFill>
              <a:latin typeface="Times New Roman" panose="02020603050405020304" pitchFamily="18" charset="0"/>
              <a:cs typeface="Times New Roman" panose="02020603050405020304" pitchFamily="18" charset="0"/>
            </a:endParaRPr>
          </a:p>
        </p:txBody>
      </p:sp>
      <p:pic>
        <p:nvPicPr>
          <p:cNvPr id="4" name="Picture 3" descr="Screenshot 2025-06-02 131413.png"/>
          <p:cNvPicPr>
            <a:picLocks noChangeAspect="1"/>
          </p:cNvPicPr>
          <p:nvPr/>
        </p:nvPicPr>
        <p:blipFill>
          <a:blip r:embed="rId3"/>
          <a:stretch>
            <a:fillRect/>
          </a:stretch>
        </p:blipFill>
        <p:spPr>
          <a:xfrm>
            <a:off x="1520890" y="1287624"/>
            <a:ext cx="6925568" cy="4534678"/>
          </a:xfrm>
          <a:prstGeom prst="rect">
            <a:avLst/>
          </a:prstGeom>
        </p:spPr>
      </p:pic>
      <p:sp>
        <p:nvSpPr>
          <p:cNvPr id="5" name="TextBox 4"/>
          <p:cNvSpPr txBox="1"/>
          <p:nvPr/>
        </p:nvSpPr>
        <p:spPr>
          <a:xfrm>
            <a:off x="2043404" y="6055567"/>
            <a:ext cx="5393094" cy="307777"/>
          </a:xfrm>
          <a:prstGeom prst="rect">
            <a:avLst/>
          </a:prstGeom>
          <a:noFill/>
        </p:spPr>
        <p:txBody>
          <a:bodyPr wrap="square" rtlCol="0">
            <a:spAutoFit/>
          </a:bodyPr>
          <a:lstStyle/>
          <a:p>
            <a:pPr algn="ctr"/>
            <a:r>
              <a:rPr lang="en-US" dirty="0"/>
              <a:t>Fig 1: System Architecture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7029" y="255976"/>
            <a:ext cx="7498080" cy="1143000"/>
          </a:xfrm>
        </p:spPr>
        <p:txBody>
          <a:bodyPr>
            <a:normAutofit/>
          </a:bodyPr>
          <a:lstStyle/>
          <a:p>
            <a:r>
              <a:rPr lang="en-US" sz="3600" b="1" dirty="0">
                <a:solidFill>
                  <a:schemeClr val="tx1"/>
                </a:solidFill>
                <a:latin typeface="Times New Roman" pitchFamily="18" charset="0"/>
                <a:cs typeface="Times New Roman" pitchFamily="18" charset="0"/>
              </a:rPr>
              <a:t>Modules</a:t>
            </a:r>
          </a:p>
        </p:txBody>
      </p:sp>
      <p:sp>
        <p:nvSpPr>
          <p:cNvPr id="3" name="Text Placeholder 2"/>
          <p:cNvSpPr>
            <a:spLocks noGrp="1"/>
          </p:cNvSpPr>
          <p:nvPr>
            <p:ph type="body" idx="1"/>
          </p:nvPr>
        </p:nvSpPr>
        <p:spPr>
          <a:xfrm>
            <a:off x="997069" y="1363824"/>
            <a:ext cx="7498080" cy="4800600"/>
          </a:xfrm>
        </p:spPr>
        <p:txBody>
          <a:bodyPr>
            <a:normAutofit fontScale="92500" lnSpcReduction="10000"/>
          </a:bodyPr>
          <a:lstStyle/>
          <a:p>
            <a:pPr>
              <a:buNone/>
            </a:pPr>
            <a:r>
              <a:rPr lang="en-US" sz="1900" b="1" dirty="0">
                <a:latin typeface="Times New Roman" panose="02020603050405020304" pitchFamily="18" charset="0"/>
                <a:cs typeface="Times New Roman" panose="02020603050405020304" pitchFamily="18" charset="0"/>
              </a:rPr>
              <a:t>1. Data Preprocessing Module</a:t>
            </a:r>
            <a:endParaRPr lang="en-US" sz="1900" dirty="0">
              <a:latin typeface="Times New Roman" panose="02020603050405020304" pitchFamily="18" charset="0"/>
              <a:cs typeface="Times New Roman" panose="02020603050405020304" pitchFamily="18" charset="0"/>
            </a:endParaRPr>
          </a:p>
          <a:p>
            <a:pPr>
              <a:buNone/>
            </a:pPr>
            <a:r>
              <a:rPr lang="en-US" sz="1700" b="1" dirty="0">
                <a:latin typeface="Times New Roman" panose="02020603050405020304" pitchFamily="18" charset="0"/>
                <a:cs typeface="Times New Roman" panose="02020603050405020304" pitchFamily="18" charset="0"/>
              </a:rPr>
              <a:t>Purpose</a:t>
            </a:r>
            <a:r>
              <a:rPr lang="en-US" sz="2300" b="1"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Clean and prepare raw audio data</a:t>
            </a:r>
            <a:r>
              <a:rPr lang="en-US" sz="2400" dirty="0">
                <a:latin typeface="Times New Roman" panose="02020603050405020304" pitchFamily="18" charset="0"/>
                <a:cs typeface="Times New Roman" panose="02020603050405020304" pitchFamily="18" charset="0"/>
              </a:rPr>
              <a:t>.</a:t>
            </a:r>
          </a:p>
          <a:p>
            <a:pPr>
              <a:buNone/>
            </a:pPr>
            <a:r>
              <a:rPr lang="en-US" sz="1700" b="1" dirty="0">
                <a:latin typeface="Times New Roman" panose="02020603050405020304" pitchFamily="18" charset="0"/>
                <a:cs typeface="Times New Roman" panose="02020603050405020304" pitchFamily="18" charset="0"/>
              </a:rPr>
              <a:t>Steps:</a:t>
            </a:r>
          </a:p>
          <a:p>
            <a:pPr>
              <a:buNone/>
            </a:pPr>
            <a:r>
              <a:rPr lang="en-US" sz="2900"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Load speech files (e.g., from RAVDESS).</a:t>
            </a:r>
          </a:p>
          <a:p>
            <a:pPr>
              <a:buNone/>
            </a:pPr>
            <a:r>
              <a:rPr lang="en-US" sz="1900" dirty="0">
                <a:latin typeface="Times New Roman" panose="02020603050405020304" pitchFamily="18" charset="0"/>
                <a:cs typeface="Times New Roman" panose="02020603050405020304" pitchFamily="18" charset="0"/>
              </a:rPr>
              <a:t>   Normalize volume and remove noise.</a:t>
            </a:r>
          </a:p>
          <a:p>
            <a:pPr>
              <a:buNone/>
            </a:pPr>
            <a:r>
              <a:rPr lang="en-US" sz="1900" dirty="0">
                <a:latin typeface="Times New Roman" panose="02020603050405020304" pitchFamily="18" charset="0"/>
                <a:cs typeface="Times New Roman" panose="02020603050405020304" pitchFamily="18" charset="0"/>
              </a:rPr>
              <a:t>   Convert audio signals into frames for analysis.</a:t>
            </a:r>
          </a:p>
          <a:p>
            <a:pPr>
              <a:buNone/>
            </a:pPr>
            <a:endParaRPr lang="en-US" dirty="0">
              <a:latin typeface="Times New Roman" panose="02020603050405020304" pitchFamily="18" charset="0"/>
              <a:cs typeface="Times New Roman" panose="02020603050405020304" pitchFamily="18" charset="0"/>
            </a:endParaRPr>
          </a:p>
          <a:p>
            <a:pPr>
              <a:buNone/>
            </a:pPr>
            <a:r>
              <a:rPr lang="en-US" sz="1900" b="1" dirty="0">
                <a:latin typeface="Times New Roman" panose="02020603050405020304" pitchFamily="18" charset="0"/>
                <a:cs typeface="Times New Roman" panose="02020603050405020304" pitchFamily="18" charset="0"/>
              </a:rPr>
              <a:t>2. Feature Extraction Module</a:t>
            </a:r>
          </a:p>
          <a:p>
            <a:pPr>
              <a:buNone/>
            </a:pPr>
            <a:r>
              <a:rPr lang="en-US" sz="1700" b="1" dirty="0">
                <a:latin typeface="Times New Roman" panose="02020603050405020304" pitchFamily="18" charset="0"/>
                <a:cs typeface="Times New Roman" panose="02020603050405020304" pitchFamily="18" charset="0"/>
              </a:rPr>
              <a:t>Purpose: </a:t>
            </a:r>
            <a:r>
              <a:rPr lang="en-US" sz="1900" dirty="0">
                <a:latin typeface="Times New Roman" panose="02020603050405020304" pitchFamily="18" charset="0"/>
                <a:cs typeface="Times New Roman" panose="02020603050405020304" pitchFamily="18" charset="0"/>
              </a:rPr>
              <a:t>Extract key features that represent the emotional content of speech.</a:t>
            </a:r>
          </a:p>
          <a:p>
            <a:pPr>
              <a:buNone/>
            </a:pPr>
            <a:r>
              <a:rPr lang="en-US" sz="1900" b="1" dirty="0">
                <a:latin typeface="Times New Roman" panose="02020603050405020304" pitchFamily="18" charset="0"/>
                <a:cs typeface="Times New Roman" panose="02020603050405020304" pitchFamily="18" charset="0"/>
              </a:rPr>
              <a:t>Types of Features:</a:t>
            </a:r>
          </a:p>
          <a:p>
            <a:pPr>
              <a:buNone/>
            </a:pPr>
            <a:r>
              <a:rPr lang="en-US" sz="2600"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Prosodic: Pitch, energy, duration.</a:t>
            </a:r>
          </a:p>
          <a:p>
            <a:pPr>
              <a:buNone/>
            </a:pPr>
            <a:r>
              <a:rPr lang="en-US" sz="1900" dirty="0">
                <a:latin typeface="Times New Roman" panose="02020603050405020304" pitchFamily="18" charset="0"/>
                <a:cs typeface="Times New Roman" panose="02020603050405020304" pitchFamily="18" charset="0"/>
              </a:rPr>
              <a:t>    Spectral: MFCCs, spectral centroid.</a:t>
            </a:r>
          </a:p>
          <a:p>
            <a:pPr>
              <a:buNone/>
            </a:pPr>
            <a:r>
              <a:rPr lang="en-US" sz="1900" dirty="0">
                <a:latin typeface="Times New Roman" panose="02020603050405020304" pitchFamily="18" charset="0"/>
                <a:cs typeface="Times New Roman" panose="02020603050405020304" pitchFamily="18" charset="0"/>
              </a:rPr>
              <a:t>    Time-domain: Zero-crossing rate, short-time energy.</a:t>
            </a:r>
          </a:p>
          <a:p>
            <a:pPr>
              <a:buNone/>
            </a:pPr>
            <a:endParaRPr lang="en-US" sz="4000" dirty="0">
              <a:latin typeface="Times New Roman" panose="02020603050405020304" pitchFamily="18" charset="0"/>
              <a:cs typeface="Times New Roman" panose="02020603050405020304" pitchFamily="18" charset="0"/>
            </a:endParaRP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3F8E2-6246-73CB-66A9-1053B2F7C9FD}"/>
              </a:ext>
            </a:extLst>
          </p:cNvPr>
          <p:cNvSpPr>
            <a:spLocks noGrp="1"/>
          </p:cNvSpPr>
          <p:nvPr>
            <p:ph type="title"/>
          </p:nvPr>
        </p:nvSpPr>
        <p:spPr>
          <a:xfrm>
            <a:off x="1293104" y="274638"/>
            <a:ext cx="7498080" cy="1143000"/>
          </a:xfrm>
        </p:spPr>
        <p:txBody>
          <a:bodyPr/>
          <a:lstStyle/>
          <a:p>
            <a:r>
              <a:rPr lang="en-US" b="1" dirty="0">
                <a:solidFill>
                  <a:schemeClr val="tx1"/>
                </a:solidFill>
                <a:latin typeface="Times New Roman" panose="02020603050405020304" pitchFamily="18" charset="0"/>
                <a:cs typeface="Times New Roman" panose="02020603050405020304" pitchFamily="18" charset="0"/>
              </a:rPr>
              <a:t>Modules</a:t>
            </a:r>
            <a:endParaRPr lang="en-CA" b="1" dirty="0">
              <a:solidFill>
                <a:schemeClr val="tx1"/>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BAC805E0-DCAB-4CDB-8B98-8372EA3FCDC9}"/>
              </a:ext>
            </a:extLst>
          </p:cNvPr>
          <p:cNvSpPr>
            <a:spLocks noGrp="1"/>
          </p:cNvSpPr>
          <p:nvPr>
            <p:ph type="body" idx="1"/>
          </p:nvPr>
        </p:nvSpPr>
        <p:spPr>
          <a:xfrm>
            <a:off x="1174351" y="1417638"/>
            <a:ext cx="7498080" cy="4800600"/>
          </a:xfrm>
        </p:spPr>
        <p:txBody>
          <a:bodyPr>
            <a:normAutofit/>
          </a:bodyPr>
          <a:lstStyle/>
          <a:p>
            <a:pPr>
              <a:buNone/>
            </a:pPr>
            <a:r>
              <a:rPr lang="en-US" sz="1800" b="1" dirty="0">
                <a:latin typeface="Times New Roman" panose="02020603050405020304" pitchFamily="18" charset="0"/>
                <a:cs typeface="Times New Roman" panose="02020603050405020304" pitchFamily="18" charset="0"/>
              </a:rPr>
              <a:t>3. Feature Selection Module </a:t>
            </a:r>
          </a:p>
          <a:p>
            <a:pPr>
              <a:buNone/>
            </a:pPr>
            <a:r>
              <a:rPr lang="en-US" sz="1800" b="1"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Purpose: </a:t>
            </a:r>
            <a:r>
              <a:rPr lang="en-US" sz="1600" dirty="0">
                <a:latin typeface="Times New Roman" panose="02020603050405020304" pitchFamily="18" charset="0"/>
                <a:cs typeface="Times New Roman" panose="02020603050405020304" pitchFamily="18" charset="0"/>
              </a:rPr>
              <a:t>Improve model efficiency by removing irrelevant or redundant features.</a:t>
            </a:r>
          </a:p>
          <a:p>
            <a:pPr>
              <a:buNone/>
            </a:pPr>
            <a:r>
              <a:rPr lang="en-US" sz="1800" b="1"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Techniques: </a:t>
            </a:r>
            <a:r>
              <a:rPr lang="en-US" sz="1600" dirty="0">
                <a:latin typeface="Times New Roman" panose="02020603050405020304" pitchFamily="18" charset="0"/>
                <a:cs typeface="Times New Roman" panose="02020603050405020304" pitchFamily="18" charset="0"/>
              </a:rPr>
              <a:t>PCA (Principal Component Analysis), correlation analysis.</a:t>
            </a:r>
          </a:p>
          <a:p>
            <a:pPr>
              <a:buNone/>
            </a:pPr>
            <a:endParaRPr lang="en-US" dirty="0">
              <a:latin typeface="Times New Roman" panose="02020603050405020304" pitchFamily="18" charset="0"/>
              <a:cs typeface="Times New Roman" panose="02020603050405020304" pitchFamily="18" charset="0"/>
            </a:endParaRPr>
          </a:p>
          <a:p>
            <a:pPr>
              <a:buNone/>
            </a:pPr>
            <a:r>
              <a:rPr lang="en-US" sz="1800" b="1" dirty="0">
                <a:latin typeface="Times New Roman" panose="02020603050405020304" pitchFamily="18" charset="0"/>
                <a:cs typeface="Times New Roman" panose="02020603050405020304" pitchFamily="18" charset="0"/>
              </a:rPr>
              <a:t>4. Classification Module (SVM)</a:t>
            </a:r>
          </a:p>
          <a:p>
            <a:pPr algn="just">
              <a:buNone/>
            </a:pPr>
            <a:r>
              <a:rPr lang="en-US" sz="1400" b="1" dirty="0">
                <a:latin typeface="Times New Roman" panose="02020603050405020304" pitchFamily="18" charset="0"/>
                <a:cs typeface="Times New Roman" panose="02020603050405020304" pitchFamily="18" charset="0"/>
              </a:rPr>
              <a:t>   Purpose: </a:t>
            </a:r>
            <a:r>
              <a:rPr lang="en-US" sz="1600" dirty="0">
                <a:latin typeface="Times New Roman" panose="02020603050405020304" pitchFamily="18" charset="0"/>
                <a:cs typeface="Times New Roman" panose="02020603050405020304" pitchFamily="18" charset="0"/>
              </a:rPr>
              <a:t>Train and predict emotion labels.</a:t>
            </a:r>
          </a:p>
          <a:p>
            <a:pPr algn="just">
              <a:buNone/>
            </a:pPr>
            <a:r>
              <a:rPr lang="en-US" sz="1800" b="1"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Steps:</a:t>
            </a:r>
          </a:p>
          <a:p>
            <a:pPr algn="just">
              <a:buNone/>
            </a:pPr>
            <a:r>
              <a:rPr lang="en-US" sz="18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Use SVM with proper kernel (linear, RF).</a:t>
            </a:r>
          </a:p>
          <a:p>
            <a:pPr algn="just">
              <a:buNone/>
            </a:pPr>
            <a:r>
              <a:rPr lang="en-US" sz="1600" dirty="0">
                <a:latin typeface="Times New Roman" panose="02020603050405020304" pitchFamily="18" charset="0"/>
                <a:cs typeface="Times New Roman" panose="02020603050405020304" pitchFamily="18" charset="0"/>
              </a:rPr>
              <a:t>      Train on extracted features using labeled data.</a:t>
            </a:r>
          </a:p>
          <a:p>
            <a:pPr algn="just">
              <a:buNone/>
            </a:pPr>
            <a:r>
              <a:rPr lang="en-US" sz="1600" dirty="0">
                <a:latin typeface="Times New Roman" panose="02020603050405020304" pitchFamily="18" charset="0"/>
                <a:cs typeface="Times New Roman" panose="02020603050405020304" pitchFamily="18" charset="0"/>
              </a:rPr>
              <a:t>      Use one-vs-one or one-vs-rest for multi-class classification.</a:t>
            </a:r>
          </a:p>
          <a:p>
            <a:pPr marL="137160" indent="0">
              <a:buNone/>
            </a:pPr>
            <a:endParaRPr lang="en-CA" dirty="0"/>
          </a:p>
        </p:txBody>
      </p:sp>
    </p:spTree>
    <p:extLst>
      <p:ext uri="{BB962C8B-B14F-4D97-AF65-F5344CB8AC3E}">
        <p14:creationId xmlns:p14="http://schemas.microsoft.com/office/powerpoint/2010/main" val="1328041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A56F3-4464-0283-CD83-D129DB49FEB9}"/>
              </a:ext>
            </a:extLst>
          </p:cNvPr>
          <p:cNvSpPr>
            <a:spLocks noGrp="1"/>
          </p:cNvSpPr>
          <p:nvPr>
            <p:ph type="title"/>
          </p:nvPr>
        </p:nvSpPr>
        <p:spPr>
          <a:xfrm>
            <a:off x="1215914" y="0"/>
            <a:ext cx="7498080" cy="1143000"/>
          </a:xfrm>
        </p:spPr>
        <p:txBody>
          <a:bodyPr/>
          <a:lstStyle/>
          <a:p>
            <a:r>
              <a:rPr lang="en-US" b="1" dirty="0">
                <a:solidFill>
                  <a:schemeClr val="tx1"/>
                </a:solidFill>
                <a:latin typeface="Times New Roman" panose="02020603050405020304" pitchFamily="18" charset="0"/>
                <a:cs typeface="Times New Roman" panose="02020603050405020304" pitchFamily="18" charset="0"/>
              </a:rPr>
              <a:t>Result Comparison</a:t>
            </a:r>
            <a:endParaRPr lang="en-CA" b="1" dirty="0">
              <a:solidFill>
                <a:schemeClr val="tx1"/>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FB77255E-1D87-DB49-1E53-66AE4CBB4AFD}"/>
              </a:ext>
            </a:extLst>
          </p:cNvPr>
          <p:cNvSpPr>
            <a:spLocks noGrp="1"/>
          </p:cNvSpPr>
          <p:nvPr>
            <p:ph type="body" idx="1"/>
          </p:nvPr>
        </p:nvSpPr>
        <p:spPr>
          <a:xfrm>
            <a:off x="1174351" y="1029967"/>
            <a:ext cx="7581207" cy="4894612"/>
          </a:xfrm>
        </p:spPr>
        <p:txBody>
          <a:bodyPr>
            <a:normAutofit/>
          </a:bodyPr>
          <a:lstStyle/>
          <a:p>
            <a:pPr marL="137160" indent="0">
              <a:buNone/>
            </a:pPr>
            <a:r>
              <a:rPr lang="en-US" sz="2000" b="1" dirty="0">
                <a:latin typeface="Times New Roman" panose="02020603050405020304" pitchFamily="18" charset="0"/>
                <a:cs typeface="Times New Roman" panose="02020603050405020304" pitchFamily="18" charset="0"/>
              </a:rPr>
              <a:t>1.Accuracy Comparison</a:t>
            </a:r>
          </a:p>
          <a:p>
            <a:pPr marL="594360" indent="-457200">
              <a:buAutoNum type="arabicPeriod"/>
            </a:pPr>
            <a:endParaRPr lang="en-US" sz="2000" b="1" dirty="0">
              <a:latin typeface="Times New Roman" panose="02020603050405020304" pitchFamily="18" charset="0"/>
              <a:cs typeface="Times New Roman" panose="02020603050405020304" pitchFamily="18" charset="0"/>
            </a:endParaRPr>
          </a:p>
          <a:p>
            <a:pPr marL="594360" indent="-457200">
              <a:buAutoNum type="arabicPeriod"/>
            </a:pPr>
            <a:endParaRPr lang="en-US" sz="2000" b="1" dirty="0">
              <a:latin typeface="Times New Roman" panose="02020603050405020304" pitchFamily="18" charset="0"/>
              <a:cs typeface="Times New Roman" panose="02020603050405020304" pitchFamily="18" charset="0"/>
            </a:endParaRPr>
          </a:p>
          <a:p>
            <a:pPr marL="594360" indent="-457200">
              <a:buAutoNum type="arabicPeriod"/>
            </a:pPr>
            <a:endParaRPr lang="en-US" sz="2000" b="1" dirty="0">
              <a:latin typeface="Times New Roman" panose="02020603050405020304" pitchFamily="18" charset="0"/>
              <a:cs typeface="Times New Roman" panose="02020603050405020304" pitchFamily="18" charset="0"/>
            </a:endParaRPr>
          </a:p>
          <a:p>
            <a:pPr marL="594360" indent="-457200">
              <a:buAutoNum type="arabicPeriod"/>
            </a:pPr>
            <a:endParaRPr lang="en-US" sz="2000" b="1" dirty="0">
              <a:latin typeface="Times New Roman" panose="02020603050405020304" pitchFamily="18" charset="0"/>
              <a:cs typeface="Times New Roman" panose="02020603050405020304" pitchFamily="18" charset="0"/>
            </a:endParaRPr>
          </a:p>
          <a:p>
            <a:pPr marL="594360" indent="-457200">
              <a:buAutoNum type="arabicPeriod"/>
            </a:pPr>
            <a:endParaRPr lang="en-US" sz="2000" b="1" dirty="0">
              <a:latin typeface="Times New Roman" panose="02020603050405020304" pitchFamily="18" charset="0"/>
              <a:cs typeface="Times New Roman" panose="02020603050405020304" pitchFamily="18" charset="0"/>
            </a:endParaRPr>
          </a:p>
          <a:p>
            <a:pPr marL="137160" indent="0">
              <a:buNone/>
            </a:pPr>
            <a:r>
              <a:rPr lang="en-US" sz="2000" b="1" dirty="0">
                <a:latin typeface="Times New Roman" panose="02020603050405020304" pitchFamily="18" charset="0"/>
                <a:cs typeface="Times New Roman" panose="02020603050405020304" pitchFamily="18" charset="0"/>
              </a:rPr>
              <a:t>2. Precision Comparison</a:t>
            </a:r>
            <a:endParaRPr lang="en-US" sz="2000" dirty="0">
              <a:latin typeface="Times New Roman" panose="02020603050405020304" pitchFamily="18" charset="0"/>
              <a:cs typeface="Times New Roman" panose="02020603050405020304" pitchFamily="18" charset="0"/>
            </a:endParaRPr>
          </a:p>
          <a:p>
            <a:pPr marL="137160" indent="0">
              <a:buNone/>
            </a:pPr>
            <a:endParaRPr lang="en-CA" dirty="0"/>
          </a:p>
        </p:txBody>
      </p:sp>
      <p:pic>
        <p:nvPicPr>
          <p:cNvPr id="7" name="Picture 6">
            <a:extLst>
              <a:ext uri="{FF2B5EF4-FFF2-40B4-BE49-F238E27FC236}">
                <a16:creationId xmlns:a16="http://schemas.microsoft.com/office/drawing/2014/main" id="{AB24D9DF-2F25-BDBA-58C2-BB078832F38A}"/>
              </a:ext>
            </a:extLst>
          </p:cNvPr>
          <p:cNvPicPr>
            <a:picLocks noChangeAspect="1"/>
          </p:cNvPicPr>
          <p:nvPr/>
        </p:nvPicPr>
        <p:blipFill>
          <a:blip r:embed="rId2"/>
          <a:stretch>
            <a:fillRect/>
          </a:stretch>
        </p:blipFill>
        <p:spPr>
          <a:xfrm>
            <a:off x="2810025" y="1519793"/>
            <a:ext cx="3353268" cy="1981477"/>
          </a:xfrm>
          <a:prstGeom prst="rect">
            <a:avLst/>
          </a:prstGeom>
        </p:spPr>
      </p:pic>
      <p:pic>
        <p:nvPicPr>
          <p:cNvPr id="9" name="Picture 8">
            <a:extLst>
              <a:ext uri="{FF2B5EF4-FFF2-40B4-BE49-F238E27FC236}">
                <a16:creationId xmlns:a16="http://schemas.microsoft.com/office/drawing/2014/main" id="{9921F1D0-7364-B1AB-F33E-DBF7E18DCDE2}"/>
              </a:ext>
            </a:extLst>
          </p:cNvPr>
          <p:cNvPicPr>
            <a:picLocks noChangeAspect="1"/>
          </p:cNvPicPr>
          <p:nvPr/>
        </p:nvPicPr>
        <p:blipFill>
          <a:blip r:embed="rId3"/>
          <a:stretch>
            <a:fillRect/>
          </a:stretch>
        </p:blipFill>
        <p:spPr>
          <a:xfrm>
            <a:off x="2945080" y="3943102"/>
            <a:ext cx="3218213" cy="2230610"/>
          </a:xfrm>
          <a:prstGeom prst="rect">
            <a:avLst/>
          </a:prstGeom>
        </p:spPr>
      </p:pic>
    </p:spTree>
    <p:extLst>
      <p:ext uri="{BB962C8B-B14F-4D97-AF65-F5344CB8AC3E}">
        <p14:creationId xmlns:p14="http://schemas.microsoft.com/office/powerpoint/2010/main" val="1441703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163AE-3A31-A663-C44F-4983F506D6B4}"/>
              </a:ext>
            </a:extLst>
          </p:cNvPr>
          <p:cNvSpPr>
            <a:spLocks noGrp="1"/>
          </p:cNvSpPr>
          <p:nvPr>
            <p:ph type="title"/>
          </p:nvPr>
        </p:nvSpPr>
        <p:spPr>
          <a:xfrm>
            <a:off x="1202316" y="0"/>
            <a:ext cx="7498080" cy="1143000"/>
          </a:xfrm>
        </p:spPr>
        <p:txBody>
          <a:bodyPr/>
          <a:lstStyle/>
          <a:p>
            <a:r>
              <a:rPr lang="en-US" b="1" dirty="0">
                <a:solidFill>
                  <a:schemeClr val="tx1"/>
                </a:solidFill>
                <a:latin typeface="Times New Roman" panose="02020603050405020304" pitchFamily="18" charset="0"/>
                <a:cs typeface="Times New Roman" panose="02020603050405020304" pitchFamily="18" charset="0"/>
              </a:rPr>
              <a:t>Result Comparision</a:t>
            </a:r>
            <a:endParaRPr lang="en-CA" b="1" dirty="0">
              <a:solidFill>
                <a:schemeClr val="tx1"/>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C0442CA8-A017-1A7D-A157-D9583FACD4AA}"/>
              </a:ext>
            </a:extLst>
          </p:cNvPr>
          <p:cNvSpPr>
            <a:spLocks noGrp="1"/>
          </p:cNvSpPr>
          <p:nvPr>
            <p:ph type="body" idx="1"/>
          </p:nvPr>
        </p:nvSpPr>
        <p:spPr>
          <a:xfrm>
            <a:off x="1067471" y="847107"/>
            <a:ext cx="7767769" cy="5719948"/>
          </a:xfrm>
        </p:spPr>
        <p:txBody>
          <a:bodyPr/>
          <a:lstStyle/>
          <a:p>
            <a:pPr marL="137160" indent="0">
              <a:buNone/>
            </a:pPr>
            <a:r>
              <a:rPr lang="en-US" sz="2000" b="1" dirty="0">
                <a:latin typeface="Times New Roman" panose="02020603050405020304" pitchFamily="18" charset="0"/>
                <a:cs typeface="Times New Roman" panose="02020603050405020304" pitchFamily="18" charset="0"/>
              </a:rPr>
              <a:t>3. Recall Comparison</a:t>
            </a:r>
            <a:endParaRPr lang="en-US" sz="2000" dirty="0"/>
          </a:p>
          <a:p>
            <a:pPr marL="137160" indent="0">
              <a:buNone/>
            </a:pPr>
            <a:endParaRPr lang="en-US" sz="1800" dirty="0">
              <a:latin typeface="Times New Roman" panose="02020603050405020304" pitchFamily="18" charset="0"/>
              <a:cs typeface="Times New Roman" panose="02020603050405020304" pitchFamily="18" charset="0"/>
            </a:endParaRPr>
          </a:p>
          <a:p>
            <a:pPr marL="137160" indent="0">
              <a:buNone/>
            </a:pPr>
            <a:endParaRPr lang="en-US" sz="2000" b="1" dirty="0">
              <a:latin typeface="Times New Roman" panose="02020603050405020304" pitchFamily="18" charset="0"/>
              <a:cs typeface="Times New Roman" panose="02020603050405020304" pitchFamily="18" charset="0"/>
            </a:endParaRPr>
          </a:p>
          <a:p>
            <a:pPr marL="137160" indent="0">
              <a:buNone/>
            </a:pPr>
            <a:endParaRPr lang="en-US" sz="2000" b="1" dirty="0">
              <a:latin typeface="Times New Roman" panose="02020603050405020304" pitchFamily="18" charset="0"/>
              <a:cs typeface="Times New Roman" panose="02020603050405020304" pitchFamily="18" charset="0"/>
            </a:endParaRPr>
          </a:p>
          <a:p>
            <a:pPr marL="137160" indent="0">
              <a:buNone/>
            </a:pPr>
            <a:endParaRPr lang="en-US" sz="2000" b="1" dirty="0">
              <a:latin typeface="Times New Roman" panose="02020603050405020304" pitchFamily="18" charset="0"/>
              <a:cs typeface="Times New Roman" panose="02020603050405020304" pitchFamily="18" charset="0"/>
            </a:endParaRPr>
          </a:p>
          <a:p>
            <a:pPr marL="137160" indent="0">
              <a:buNone/>
            </a:pPr>
            <a:endParaRPr lang="en-US" sz="2000" b="1" dirty="0">
              <a:latin typeface="Times New Roman" panose="02020603050405020304" pitchFamily="18" charset="0"/>
              <a:cs typeface="Times New Roman" panose="02020603050405020304" pitchFamily="18" charset="0"/>
            </a:endParaRPr>
          </a:p>
          <a:p>
            <a:pPr marL="137160" indent="0">
              <a:buNone/>
            </a:pPr>
            <a:r>
              <a:rPr lang="en-US" sz="2000" b="1" dirty="0">
                <a:latin typeface="Times New Roman" panose="02020603050405020304" pitchFamily="18" charset="0"/>
                <a:cs typeface="Times New Roman" panose="02020603050405020304" pitchFamily="18" charset="0"/>
              </a:rPr>
              <a:t> </a:t>
            </a:r>
          </a:p>
          <a:p>
            <a:pPr marL="137160" indent="0">
              <a:buNone/>
            </a:pPr>
            <a:r>
              <a:rPr lang="en-US" sz="2000" b="1" dirty="0">
                <a:latin typeface="Times New Roman" panose="02020603050405020304" pitchFamily="18" charset="0"/>
                <a:cs typeface="Times New Roman" panose="02020603050405020304" pitchFamily="18" charset="0"/>
              </a:rPr>
              <a:t>4.F1-Score Comparison</a:t>
            </a:r>
            <a:endParaRPr lang="en-US" sz="2000" dirty="0">
              <a:latin typeface="Times New Roman" panose="02020603050405020304" pitchFamily="18" charset="0"/>
              <a:cs typeface="Times New Roman" panose="02020603050405020304" pitchFamily="18" charset="0"/>
            </a:endParaRPr>
          </a:p>
          <a:p>
            <a:pPr marL="137160" indent="0" algn="just">
              <a:buNone/>
            </a:pPr>
            <a:endParaRPr lang="en-CA"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CE8F1A6-1B5E-7A3B-5940-6D0245E0A71B}"/>
              </a:ext>
            </a:extLst>
          </p:cNvPr>
          <p:cNvPicPr>
            <a:picLocks noChangeAspect="1"/>
          </p:cNvPicPr>
          <p:nvPr/>
        </p:nvPicPr>
        <p:blipFill>
          <a:blip r:embed="rId2"/>
          <a:stretch>
            <a:fillRect/>
          </a:stretch>
        </p:blipFill>
        <p:spPr>
          <a:xfrm>
            <a:off x="2755075" y="1292142"/>
            <a:ext cx="3633849" cy="2309955"/>
          </a:xfrm>
          <a:prstGeom prst="rect">
            <a:avLst/>
          </a:prstGeom>
        </p:spPr>
      </p:pic>
      <p:pic>
        <p:nvPicPr>
          <p:cNvPr id="7" name="Picture 6">
            <a:extLst>
              <a:ext uri="{FF2B5EF4-FFF2-40B4-BE49-F238E27FC236}">
                <a16:creationId xmlns:a16="http://schemas.microsoft.com/office/drawing/2014/main" id="{6BACEF3E-1455-B2C6-4A66-D0081FFE9C1C}"/>
              </a:ext>
            </a:extLst>
          </p:cNvPr>
          <p:cNvPicPr>
            <a:picLocks noChangeAspect="1"/>
          </p:cNvPicPr>
          <p:nvPr/>
        </p:nvPicPr>
        <p:blipFill>
          <a:blip r:embed="rId3"/>
          <a:stretch>
            <a:fillRect/>
          </a:stretch>
        </p:blipFill>
        <p:spPr>
          <a:xfrm>
            <a:off x="2885704" y="4094514"/>
            <a:ext cx="3503220" cy="2309955"/>
          </a:xfrm>
          <a:prstGeom prst="rect">
            <a:avLst/>
          </a:prstGeom>
        </p:spPr>
      </p:pic>
    </p:spTree>
    <p:extLst>
      <p:ext uri="{BB962C8B-B14F-4D97-AF65-F5344CB8AC3E}">
        <p14:creationId xmlns:p14="http://schemas.microsoft.com/office/powerpoint/2010/main" val="2754263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Title 1"/>
          <p:cNvSpPr>
            <a:spLocks noGrp="1"/>
          </p:cNvSpPr>
          <p:nvPr>
            <p:ph type="title"/>
          </p:nvPr>
        </p:nvSpPr>
        <p:spPr>
          <a:xfrm>
            <a:off x="1267657" y="302630"/>
            <a:ext cx="7498080" cy="1143000"/>
          </a:xfrm>
        </p:spPr>
        <p:txBody>
          <a:bodyPr/>
          <a:lstStyle/>
          <a:p>
            <a:r>
              <a:rPr lang="en-IN" altLang="en-CA" sz="3600" b="1" dirty="0">
                <a:solidFill>
                  <a:schemeClr val="tx1"/>
                </a:solidFill>
                <a:latin typeface="Times New Roman" panose="02020603050405020304" pitchFamily="18" charset="0"/>
                <a:cs typeface="Times New Roman" panose="02020603050405020304" pitchFamily="18" charset="0"/>
              </a:rPr>
              <a:t>Conclusion</a:t>
            </a:r>
            <a:endParaRPr lang="en-CA" sz="3600" b="1" dirty="0">
              <a:solidFill>
                <a:schemeClr val="tx1"/>
              </a:solidFill>
              <a:latin typeface="Times New Roman" panose="02020603050405020304" pitchFamily="18" charset="0"/>
              <a:cs typeface="Times New Roman" panose="02020603050405020304" pitchFamily="18" charset="0"/>
            </a:endParaRPr>
          </a:p>
        </p:txBody>
      </p:sp>
      <p:sp>
        <p:nvSpPr>
          <p:cNvPr id="1048624" name="Text Placeholder 2"/>
          <p:cNvSpPr>
            <a:spLocks noGrp="1"/>
          </p:cNvSpPr>
          <p:nvPr>
            <p:ph type="body" idx="1"/>
          </p:nvPr>
        </p:nvSpPr>
        <p:spPr>
          <a:xfrm>
            <a:off x="1267657" y="1445630"/>
            <a:ext cx="7149465" cy="4800600"/>
          </a:xfrm>
        </p:spPr>
        <p:txBody>
          <a:bodyPr>
            <a:normAutofit/>
          </a:bodyPr>
          <a:lstStyle/>
          <a:p>
            <a:pPr marL="137160" indent="0" algn="just">
              <a:lnSpc>
                <a:spcPct val="150000"/>
              </a:lnSpc>
              <a:buNone/>
            </a:pPr>
            <a:r>
              <a:rPr lang="en-US" sz="1600" dirty="0">
                <a:latin typeface="Times New Roman" pitchFamily="18" charset="0"/>
                <a:cs typeface="Times New Roman" pitchFamily="18" charset="0"/>
              </a:rPr>
              <a:t>In conclusion, the research on Speech emotion recognition (SER) using machine learning highlights significant progress in enabling machines to understand and interpret human emotions from speech. By leveraging advanced machine learning </a:t>
            </a:r>
            <a:r>
              <a:rPr lang="en-US" sz="1600">
                <a:latin typeface="Times New Roman" pitchFamily="18" charset="0"/>
                <a:cs typeface="Times New Roman" pitchFamily="18" charset="0"/>
              </a:rPr>
              <a:t>algorithms this </a:t>
            </a:r>
            <a:r>
              <a:rPr lang="en-US" sz="1600" dirty="0">
                <a:latin typeface="Times New Roman" pitchFamily="18" charset="0"/>
                <a:cs typeface="Times New Roman" pitchFamily="18" charset="0"/>
              </a:rPr>
              <a:t>study has demonstrated effective techniques for analyzing vocal features and classifying emotional states with promising accuracy. The application of SER has far-reaching implications across domains such as healthcare, customer service, human-computer interaction, education, and entertainment. The ability to automatically detect emotions from speech enhances user experience, improves system adaptability, and enables more empathetic technology design. </a:t>
            </a:r>
            <a:endParaRPr lang="en-US" altLang="en-GB" sz="1600" dirty="0">
              <a:latin typeface="Times New Roman" pitchFamily="18" charset="0"/>
              <a:cs typeface="Times New Roman" pitchFamily="18" charset="0"/>
            </a:endParaRPr>
          </a:p>
          <a:p>
            <a:pPr marL="137160" indent="0">
              <a:lnSpc>
                <a:spcPct val="150000"/>
              </a:lnSpc>
              <a:buNone/>
            </a:pPr>
            <a:endParaRPr lang="en-US" altLang="en-GB" sz="1600" dirty="0">
              <a:latin typeface="Times New Roman" pitchFamily="18" charset="0"/>
              <a:cs typeface="Times New Roman" pitchFamily="18" charset="0"/>
            </a:endParaRPr>
          </a:p>
          <a:p>
            <a:pPr marL="137160" indent="0">
              <a:lnSpc>
                <a:spcPct val="150000"/>
              </a:lnSpc>
              <a:buNone/>
            </a:pPr>
            <a:endParaRPr lang="en-US" altLang="en-GB" sz="1600" dirty="0">
              <a:latin typeface="Times New Roman" pitchFamily="18" charset="0"/>
              <a:cs typeface="Times New Roman" pitchFamily="18" charset="0"/>
            </a:endParaRPr>
          </a:p>
          <a:p>
            <a:pPr marL="137160" indent="0">
              <a:lnSpc>
                <a:spcPct val="150000"/>
              </a:lnSpc>
              <a:buNone/>
            </a:pPr>
            <a:endParaRPr lang="en-US" altLang="en-GB" sz="1600" dirty="0">
              <a:latin typeface="Times New Roman" pitchFamily="18" charset="0"/>
              <a:cs typeface="Times New Roman" pitchFamily="18" charset="0"/>
            </a:endParaRPr>
          </a:p>
          <a:p>
            <a:pPr marL="137160" indent="0">
              <a:lnSpc>
                <a:spcPct val="150000"/>
              </a:lnSpc>
              <a:buNone/>
            </a:pPr>
            <a:endParaRPr lang="en-US" altLang="en-GB" sz="1600"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Title 1"/>
          <p:cNvSpPr>
            <a:spLocks noGrp="1"/>
          </p:cNvSpPr>
          <p:nvPr>
            <p:ph type="title"/>
          </p:nvPr>
        </p:nvSpPr>
        <p:spPr>
          <a:xfrm>
            <a:off x="1314310" y="274638"/>
            <a:ext cx="7498080" cy="1143000"/>
          </a:xfrm>
        </p:spPr>
        <p:txBody>
          <a:bodyPr/>
          <a:lstStyle/>
          <a:p>
            <a:r>
              <a:rPr lang="en-IN" altLang="en-CA" sz="3600" b="1" dirty="0">
                <a:solidFill>
                  <a:schemeClr val="tx1"/>
                </a:solidFill>
                <a:latin typeface="Times New Roman" panose="02020603050405020304" pitchFamily="18" charset="0"/>
                <a:cs typeface="Times New Roman" panose="02020603050405020304" pitchFamily="18" charset="0"/>
              </a:rPr>
              <a:t>References</a:t>
            </a:r>
            <a:endParaRPr lang="en-CA" sz="3600" b="1" dirty="0">
              <a:solidFill>
                <a:schemeClr val="tx1"/>
              </a:solidFill>
              <a:latin typeface="Times New Roman" panose="02020603050405020304" pitchFamily="18" charset="0"/>
              <a:cs typeface="Times New Roman" panose="02020603050405020304" pitchFamily="18" charset="0"/>
            </a:endParaRPr>
          </a:p>
        </p:txBody>
      </p:sp>
      <p:sp>
        <p:nvSpPr>
          <p:cNvPr id="1048624" name="Text Placeholder 2"/>
          <p:cNvSpPr>
            <a:spLocks noGrp="1"/>
          </p:cNvSpPr>
          <p:nvPr>
            <p:ph type="body" idx="1"/>
          </p:nvPr>
        </p:nvSpPr>
        <p:spPr>
          <a:xfrm>
            <a:off x="1314310" y="1417638"/>
            <a:ext cx="7149465" cy="4800600"/>
          </a:xfrm>
        </p:spPr>
        <p:txBody>
          <a:bodyPr>
            <a:normAutofit fontScale="55000" lnSpcReduction="20000"/>
          </a:bodyPr>
          <a:lstStyle/>
          <a:p>
            <a:pPr marL="137160" indent="0" algn="just">
              <a:lnSpc>
                <a:spcPct val="150000"/>
              </a:lnSpc>
              <a:buNone/>
            </a:pPr>
            <a:r>
              <a:rPr lang="en-US" sz="2900" dirty="0">
                <a:latin typeface="Times New Roman" pitchFamily="18" charset="0"/>
                <a:cs typeface="Times New Roman" pitchFamily="18" charset="0"/>
              </a:rPr>
              <a:t>1] Md. </a:t>
            </a:r>
            <a:r>
              <a:rPr lang="en-US" sz="2900" dirty="0" err="1">
                <a:latin typeface="Times New Roman" pitchFamily="18" charset="0"/>
                <a:cs typeface="Times New Roman" pitchFamily="18" charset="0"/>
              </a:rPr>
              <a:t>Rayhan</a:t>
            </a:r>
            <a:r>
              <a:rPr lang="en-US" sz="2900" dirty="0">
                <a:latin typeface="Times New Roman" pitchFamily="18" charset="0"/>
                <a:cs typeface="Times New Roman" pitchFamily="18" charset="0"/>
              </a:rPr>
              <a:t> Ahmed, “Deep Learning-based Speech Emotion Recognition with Data Augmentation on TESS Dataset,” Journal of Intelligent Systems, 2023. </a:t>
            </a:r>
          </a:p>
          <a:p>
            <a:pPr marL="137160" indent="0" algn="just">
              <a:lnSpc>
                <a:spcPct val="150000"/>
              </a:lnSpc>
              <a:buNone/>
            </a:pPr>
            <a:r>
              <a:rPr lang="en-US" sz="2900" dirty="0">
                <a:latin typeface="Times New Roman" pitchFamily="18" charset="0"/>
                <a:cs typeface="Times New Roman" pitchFamily="18" charset="0"/>
              </a:rPr>
              <a:t>[2] Dr. </a:t>
            </a:r>
            <a:r>
              <a:rPr lang="en-US" sz="2900" dirty="0" err="1">
                <a:latin typeface="Times New Roman" pitchFamily="18" charset="0"/>
                <a:cs typeface="Times New Roman" pitchFamily="18" charset="0"/>
              </a:rPr>
              <a:t>Nilesh</a:t>
            </a:r>
            <a:r>
              <a:rPr lang="en-US" sz="2900" dirty="0">
                <a:latin typeface="Times New Roman" pitchFamily="18" charset="0"/>
                <a:cs typeface="Times New Roman" pitchFamily="18" charset="0"/>
              </a:rPr>
              <a:t> </a:t>
            </a:r>
            <a:r>
              <a:rPr lang="en-US" sz="2900" dirty="0" err="1">
                <a:latin typeface="Times New Roman" pitchFamily="18" charset="0"/>
                <a:cs typeface="Times New Roman" pitchFamily="18" charset="0"/>
              </a:rPr>
              <a:t>Shelke</a:t>
            </a:r>
            <a:r>
              <a:rPr lang="en-US" sz="2900" dirty="0">
                <a:latin typeface="Times New Roman" pitchFamily="18" charset="0"/>
                <a:cs typeface="Times New Roman" pitchFamily="18" charset="0"/>
              </a:rPr>
              <a:t>, “Speech Emotion Recognition using </a:t>
            </a:r>
            <a:r>
              <a:rPr lang="en-US" sz="2900" dirty="0" err="1">
                <a:latin typeface="Times New Roman" pitchFamily="18" charset="0"/>
                <a:cs typeface="Times New Roman" pitchFamily="18" charset="0"/>
              </a:rPr>
              <a:t>Multidataset</a:t>
            </a:r>
            <a:r>
              <a:rPr lang="en-US" sz="2900" dirty="0">
                <a:latin typeface="Times New Roman" pitchFamily="18" charset="0"/>
                <a:cs typeface="Times New Roman" pitchFamily="18" charset="0"/>
              </a:rPr>
              <a:t> Fusion and Prosodic Features,” International Conference on Signal Processing and Communication, 2022. </a:t>
            </a:r>
          </a:p>
          <a:p>
            <a:pPr marL="137160" indent="0" algn="just">
              <a:lnSpc>
                <a:spcPct val="150000"/>
              </a:lnSpc>
              <a:buNone/>
            </a:pPr>
            <a:r>
              <a:rPr lang="en-US" sz="2900" dirty="0">
                <a:latin typeface="Times New Roman" pitchFamily="18" charset="0"/>
                <a:cs typeface="Times New Roman" pitchFamily="18" charset="0"/>
              </a:rPr>
              <a:t>[3] </a:t>
            </a:r>
            <a:r>
              <a:rPr lang="en-US" sz="2900" dirty="0" err="1">
                <a:latin typeface="Times New Roman" pitchFamily="18" charset="0"/>
                <a:cs typeface="Times New Roman" pitchFamily="18" charset="0"/>
              </a:rPr>
              <a:t>Shibani</a:t>
            </a:r>
            <a:r>
              <a:rPr lang="en-US" sz="2900" dirty="0">
                <a:latin typeface="Times New Roman" pitchFamily="18" charset="0"/>
                <a:cs typeface="Times New Roman" pitchFamily="18" charset="0"/>
              </a:rPr>
              <a:t> </a:t>
            </a:r>
            <a:r>
              <a:rPr lang="en-US" sz="2900" dirty="0" err="1">
                <a:latin typeface="Times New Roman" pitchFamily="18" charset="0"/>
                <a:cs typeface="Times New Roman" pitchFamily="18" charset="0"/>
              </a:rPr>
              <a:t>Hamsa</a:t>
            </a:r>
            <a:r>
              <a:rPr lang="en-US" sz="2900" dirty="0">
                <a:latin typeface="Times New Roman" pitchFamily="18" charset="0"/>
                <a:cs typeface="Times New Roman" pitchFamily="18" charset="0"/>
              </a:rPr>
              <a:t>, “Noise-Robust Speech Emotion Recognition with Ensemble Classifiers,” IEEE Transactions on Affective Computing, 2021. </a:t>
            </a:r>
          </a:p>
          <a:p>
            <a:pPr marL="137160" indent="0" algn="just">
              <a:lnSpc>
                <a:spcPct val="150000"/>
              </a:lnSpc>
              <a:buNone/>
            </a:pPr>
            <a:r>
              <a:rPr lang="en-US" sz="2900" dirty="0">
                <a:latin typeface="Times New Roman" pitchFamily="18" charset="0"/>
                <a:cs typeface="Times New Roman" pitchFamily="18" charset="0"/>
              </a:rPr>
              <a:t>[4] Zhen-Tao Liu, “Generalization and Overfitting Mitigation in Real Time Speech Emotion Systems,” Journal of Real-Time Processing, 2022. </a:t>
            </a:r>
          </a:p>
          <a:p>
            <a:pPr marL="137160" indent="0" algn="just">
              <a:lnSpc>
                <a:spcPct val="150000"/>
              </a:lnSpc>
              <a:buNone/>
            </a:pPr>
            <a:r>
              <a:rPr lang="en-US" sz="2900" dirty="0">
                <a:latin typeface="Times New Roman" pitchFamily="18" charset="0"/>
                <a:cs typeface="Times New Roman" pitchFamily="18" charset="0"/>
              </a:rPr>
              <a:t>[5] </a:t>
            </a:r>
            <a:r>
              <a:rPr lang="en-US" sz="2900" dirty="0" err="1">
                <a:latin typeface="Times New Roman" pitchFamily="18" charset="0"/>
                <a:cs typeface="Times New Roman" pitchFamily="18" charset="0"/>
              </a:rPr>
              <a:t>Apeksha</a:t>
            </a:r>
            <a:r>
              <a:rPr lang="en-US" sz="2900" dirty="0">
                <a:latin typeface="Times New Roman" pitchFamily="18" charset="0"/>
                <a:cs typeface="Times New Roman" pitchFamily="18" charset="0"/>
              </a:rPr>
              <a:t> </a:t>
            </a:r>
            <a:r>
              <a:rPr lang="en-US" sz="2900" dirty="0" err="1">
                <a:latin typeface="Times New Roman" pitchFamily="18" charset="0"/>
                <a:cs typeface="Times New Roman" pitchFamily="18" charset="0"/>
              </a:rPr>
              <a:t>Aggarwal</a:t>
            </a:r>
            <a:r>
              <a:rPr lang="en-US" sz="2900" dirty="0">
                <a:latin typeface="Times New Roman" pitchFamily="18" charset="0"/>
                <a:cs typeface="Times New Roman" pitchFamily="18" charset="0"/>
              </a:rPr>
              <a:t>, “Hybrid Signal Processing and Deep Learning for Efficient Speech Emotion Recognition,” Proceedings of the IEEE, 2021. </a:t>
            </a:r>
          </a:p>
          <a:p>
            <a:pPr marL="137160" indent="0" algn="just">
              <a:lnSpc>
                <a:spcPct val="150000"/>
              </a:lnSpc>
              <a:buNone/>
            </a:pPr>
            <a:r>
              <a:rPr lang="en-US" sz="2900" dirty="0">
                <a:latin typeface="Times New Roman" pitchFamily="18" charset="0"/>
                <a:cs typeface="Times New Roman" pitchFamily="18" charset="0"/>
              </a:rPr>
              <a:t>[6] </a:t>
            </a:r>
            <a:r>
              <a:rPr lang="en-US" sz="2900" dirty="0" err="1">
                <a:latin typeface="Times New Roman" pitchFamily="18" charset="0"/>
                <a:cs typeface="Times New Roman" pitchFamily="18" charset="0"/>
              </a:rPr>
              <a:t>Asef</a:t>
            </a:r>
            <a:r>
              <a:rPr lang="en-US" sz="2900" dirty="0">
                <a:latin typeface="Times New Roman" pitchFamily="18" charset="0"/>
                <a:cs typeface="Times New Roman" pitchFamily="18" charset="0"/>
              </a:rPr>
              <a:t> </a:t>
            </a:r>
            <a:r>
              <a:rPr lang="en-US" sz="2900" dirty="0" err="1">
                <a:latin typeface="Times New Roman" pitchFamily="18" charset="0"/>
                <a:cs typeface="Times New Roman" pitchFamily="18" charset="0"/>
              </a:rPr>
              <a:t>Iqbal</a:t>
            </a:r>
            <a:r>
              <a:rPr lang="en-US" sz="2900" dirty="0">
                <a:latin typeface="Times New Roman" pitchFamily="18" charset="0"/>
                <a:cs typeface="Times New Roman" pitchFamily="18" charset="0"/>
              </a:rPr>
              <a:t>, “Real-Time Hybrid Systems for Enhanced Emotion Recognition Accuracy,” Advances in Human-Computer Interaction, 2022. </a:t>
            </a:r>
          </a:p>
          <a:p>
            <a:pPr marL="137160" indent="0">
              <a:lnSpc>
                <a:spcPct val="150000"/>
              </a:lnSpc>
              <a:buNone/>
            </a:pPr>
            <a:endParaRPr lang="en-US" altLang="en-GB" sz="2900" dirty="0">
              <a:latin typeface="Times New Roman" pitchFamily="18" charset="0"/>
              <a:cs typeface="Times New Roman" pitchFamily="18" charset="0"/>
            </a:endParaRPr>
          </a:p>
          <a:p>
            <a:pPr marL="137160" indent="0">
              <a:lnSpc>
                <a:spcPct val="150000"/>
              </a:lnSpc>
              <a:buNone/>
            </a:pPr>
            <a:endParaRPr lang="en-US" altLang="en-GB" sz="1600" dirty="0">
              <a:latin typeface="Times New Roman" pitchFamily="18" charset="0"/>
              <a:cs typeface="Times New Roman" pitchFamily="18" charset="0"/>
            </a:endParaRPr>
          </a:p>
          <a:p>
            <a:pPr marL="137160" indent="0">
              <a:lnSpc>
                <a:spcPct val="150000"/>
              </a:lnSpc>
              <a:buNone/>
            </a:pPr>
            <a:endParaRPr lang="en-US" altLang="en-GB" sz="1600" dirty="0">
              <a:latin typeface="Times New Roman" pitchFamily="18" charset="0"/>
              <a:cs typeface="Times New Roman" pitchFamily="18" charset="0"/>
            </a:endParaRPr>
          </a:p>
          <a:p>
            <a:pPr marL="137160" indent="0">
              <a:lnSpc>
                <a:spcPct val="150000"/>
              </a:lnSpc>
              <a:buNone/>
            </a:pPr>
            <a:endParaRPr lang="en-US" altLang="en-GB" sz="1600"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2292" name="Picture 4" descr="Image result for thank uin ppt"/>
          <p:cNvPicPr>
            <a:picLocks noChangeAspect="1" noChangeArrowheads="1"/>
          </p:cNvPicPr>
          <p:nvPr/>
        </p:nvPicPr>
        <p:blipFill>
          <a:blip r:embed="rId3"/>
          <a:srcRect/>
          <a:stretch>
            <a:fillRect/>
          </a:stretch>
        </p:blipFill>
        <p:spPr bwMode="auto">
          <a:xfrm>
            <a:off x="1026368" y="0"/>
            <a:ext cx="8117632" cy="6858000"/>
          </a:xfrm>
          <a:prstGeom prst="rect">
            <a:avLst/>
          </a:prstGeom>
          <a:blipFill>
            <a:blip r:embed="rId4"/>
            <a:tile tx="0" ty="0" sx="100000" sy="100000" flip="none" algn="tl"/>
          </a:blip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
          <p:cNvSpPr>
            <a:spLocks noGrp="1"/>
          </p:cNvSpPr>
          <p:nvPr>
            <p:ph type="title"/>
          </p:nvPr>
        </p:nvSpPr>
        <p:spPr>
          <a:xfrm>
            <a:off x="1280872" y="226649"/>
            <a:ext cx="7498080" cy="877570"/>
          </a:xfrm>
        </p:spPr>
        <p:txBody>
          <a:bodyPr>
            <a:normAutofit/>
            <a:scene3d>
              <a:camera prst="orthographicFront"/>
              <a:lightRig rig="threePt" dir="t"/>
            </a:scene3d>
          </a:bodyPr>
          <a:lstStyle/>
          <a:p>
            <a:r>
              <a:rPr lang="en-US" sz="3600" b="1" dirty="0">
                <a:solidFill>
                  <a:schemeClr val="tx1"/>
                </a:solidFill>
                <a:latin typeface="Times New Roman" panose="02020603050405020304" pitchFamily="18" charset="0"/>
                <a:cs typeface="Times New Roman" panose="02020603050405020304" pitchFamily="18" charset="0"/>
                <a:sym typeface="Times New Roman" panose="02020603050405020304"/>
              </a:rPr>
              <a:t>Contents</a:t>
            </a:r>
          </a:p>
        </p:txBody>
      </p:sp>
      <p:sp>
        <p:nvSpPr>
          <p:cNvPr id="1048606" name="Text Placeholder 2"/>
          <p:cNvSpPr>
            <a:spLocks noGrp="1"/>
          </p:cNvSpPr>
          <p:nvPr>
            <p:ph type="body" idx="1"/>
          </p:nvPr>
        </p:nvSpPr>
        <p:spPr>
          <a:xfrm>
            <a:off x="1280872" y="1104219"/>
            <a:ext cx="7498080" cy="5900738"/>
          </a:xfrm>
        </p:spPr>
        <p:txBody>
          <a:bodyPr>
            <a:noAutofit/>
          </a:bodyPr>
          <a:lstStyle/>
          <a:p>
            <a:pPr marL="457200" lvl="0" indent="-330200" algn="l" rtl="0">
              <a:lnSpc>
                <a:spcPct val="160000"/>
              </a:lnSpc>
              <a:spcBef>
                <a:spcPts val="0"/>
              </a:spcBef>
              <a:spcAft>
                <a:spcPts val="0"/>
              </a:spcAft>
              <a:buSzPts val="1600"/>
              <a:buFont typeface="Times New Roman" panose="02020603050405020304"/>
              <a:buChar char="●"/>
            </a:pPr>
            <a:r>
              <a:rPr lang="en-US" sz="1600" dirty="0">
                <a:latin typeface="Times New Roman" panose="02020603050405020304"/>
                <a:ea typeface="Times New Roman" panose="02020603050405020304"/>
                <a:cs typeface="Times New Roman" panose="02020603050405020304"/>
                <a:sym typeface="Times New Roman" panose="02020603050405020304"/>
              </a:rPr>
              <a:t>Abstract</a:t>
            </a:r>
          </a:p>
          <a:p>
            <a:pPr indent="-330200">
              <a:lnSpc>
                <a:spcPct val="160000"/>
              </a:lnSpc>
              <a:spcBef>
                <a:spcPts val="0"/>
              </a:spcBef>
              <a:buSzPts val="1600"/>
              <a:buFont typeface="Times New Roman" panose="02020603050405020304"/>
              <a:buChar char="●"/>
            </a:pPr>
            <a:r>
              <a:rPr lang="en-US" sz="1600" dirty="0">
                <a:latin typeface="Times New Roman" panose="02020603050405020304"/>
                <a:ea typeface="Times New Roman" panose="02020603050405020304"/>
                <a:cs typeface="Times New Roman" panose="02020603050405020304"/>
                <a:sym typeface="Times New Roman" panose="02020603050405020304"/>
              </a:rPr>
              <a:t>Introduction</a:t>
            </a:r>
          </a:p>
          <a:p>
            <a:pPr marL="457200" lvl="0" indent="-330200" algn="l" rtl="0">
              <a:lnSpc>
                <a:spcPct val="160000"/>
              </a:lnSpc>
              <a:spcBef>
                <a:spcPts val="0"/>
              </a:spcBef>
              <a:spcAft>
                <a:spcPts val="0"/>
              </a:spcAft>
              <a:buSzPts val="1600"/>
              <a:buFont typeface="Times New Roman" panose="02020603050405020304"/>
              <a:buChar char="●"/>
            </a:pPr>
            <a:r>
              <a:rPr lang="en-US" sz="1600" dirty="0">
                <a:latin typeface="Times New Roman" panose="02020603050405020304"/>
                <a:ea typeface="Times New Roman" panose="02020603050405020304"/>
                <a:cs typeface="Times New Roman" panose="02020603050405020304"/>
                <a:sym typeface="Times New Roman" panose="02020603050405020304"/>
              </a:rPr>
              <a:t>Applications</a:t>
            </a:r>
          </a:p>
          <a:p>
            <a:pPr marL="457200" lvl="0" indent="-330200" algn="l" rtl="0">
              <a:lnSpc>
                <a:spcPct val="160000"/>
              </a:lnSpc>
              <a:spcBef>
                <a:spcPts val="0"/>
              </a:spcBef>
              <a:spcAft>
                <a:spcPts val="0"/>
              </a:spcAft>
              <a:buSzPts val="1600"/>
              <a:buFont typeface="Times New Roman" panose="02020603050405020304"/>
              <a:buChar char="●"/>
            </a:pPr>
            <a:r>
              <a:rPr lang="en-US" sz="1600" dirty="0">
                <a:latin typeface="Times New Roman" panose="02020603050405020304"/>
                <a:ea typeface="Times New Roman" panose="02020603050405020304"/>
                <a:cs typeface="Times New Roman" panose="02020603050405020304"/>
                <a:sym typeface="Times New Roman" panose="02020603050405020304"/>
              </a:rPr>
              <a:t>Literature Survey</a:t>
            </a:r>
          </a:p>
          <a:p>
            <a:pPr marL="457200" lvl="0" indent="-330200" algn="l" rtl="0">
              <a:lnSpc>
                <a:spcPct val="160000"/>
              </a:lnSpc>
              <a:spcBef>
                <a:spcPts val="0"/>
              </a:spcBef>
              <a:spcAft>
                <a:spcPts val="0"/>
              </a:spcAft>
              <a:buSzPts val="1600"/>
              <a:buFont typeface="Times New Roman" panose="02020603050405020304"/>
              <a:buChar char="●"/>
            </a:pPr>
            <a:r>
              <a:rPr lang="en-US" sz="1600" dirty="0">
                <a:latin typeface="Times New Roman" panose="02020603050405020304"/>
                <a:ea typeface="Times New Roman" panose="02020603050405020304"/>
                <a:cs typeface="Times New Roman" panose="02020603050405020304"/>
                <a:sym typeface="Times New Roman" panose="02020603050405020304"/>
              </a:rPr>
              <a:t>Research Gaps</a:t>
            </a:r>
          </a:p>
          <a:p>
            <a:pPr marL="457200" lvl="0" indent="-330200" algn="l" rtl="0">
              <a:lnSpc>
                <a:spcPct val="160000"/>
              </a:lnSpc>
              <a:spcBef>
                <a:spcPts val="0"/>
              </a:spcBef>
              <a:spcAft>
                <a:spcPts val="0"/>
              </a:spcAft>
              <a:buSzPts val="1600"/>
              <a:buFont typeface="Times New Roman" panose="02020603050405020304"/>
              <a:buChar char="●"/>
            </a:pPr>
            <a:r>
              <a:rPr lang="en-US" altLang="en-US" sz="1600" dirty="0">
                <a:latin typeface="Times New Roman" panose="02020603050405020304"/>
                <a:ea typeface="Times New Roman" panose="02020603050405020304"/>
                <a:cs typeface="Times New Roman" panose="02020603050405020304"/>
                <a:sym typeface="Times New Roman" panose="02020603050405020304"/>
              </a:rPr>
              <a:t>Problem Statement</a:t>
            </a:r>
          </a:p>
          <a:p>
            <a:pPr indent="-330200">
              <a:lnSpc>
                <a:spcPct val="160000"/>
              </a:lnSpc>
              <a:spcBef>
                <a:spcPts val="0"/>
              </a:spcBef>
              <a:buSzPts val="1600"/>
              <a:buFont typeface="Times New Roman" panose="02020603050405020304"/>
              <a:buChar char="●"/>
            </a:pPr>
            <a:r>
              <a:rPr lang="en-US" sz="1600" dirty="0">
                <a:latin typeface="Times New Roman" panose="02020603050405020304"/>
                <a:ea typeface="Times New Roman" panose="02020603050405020304"/>
                <a:cs typeface="Times New Roman" panose="02020603050405020304"/>
                <a:sym typeface="Times New Roman" panose="02020603050405020304"/>
              </a:rPr>
              <a:t>Objectives</a:t>
            </a:r>
            <a:endParaRPr lang="en-IN" altLang="en-US" sz="1600" dirty="0">
              <a:latin typeface="Times New Roman" panose="02020603050405020304"/>
              <a:ea typeface="Times New Roman" panose="02020603050405020304"/>
              <a:cs typeface="Times New Roman" panose="02020603050405020304"/>
              <a:sym typeface="Times New Roman" panose="02020603050405020304"/>
            </a:endParaRPr>
          </a:p>
          <a:p>
            <a:pPr marL="457200" lvl="0" indent="-330200" algn="l" rtl="0">
              <a:lnSpc>
                <a:spcPct val="160000"/>
              </a:lnSpc>
              <a:spcBef>
                <a:spcPts val="0"/>
              </a:spcBef>
              <a:spcAft>
                <a:spcPts val="0"/>
              </a:spcAft>
              <a:buSzPts val="1600"/>
              <a:buFont typeface="Times New Roman" panose="02020603050405020304"/>
              <a:buChar char="●"/>
            </a:pPr>
            <a:r>
              <a:rPr lang="en-IN" sz="1600" dirty="0">
                <a:latin typeface="Times New Roman" panose="02020603050405020304"/>
                <a:ea typeface="Times New Roman" panose="02020603050405020304"/>
                <a:cs typeface="Times New Roman" panose="02020603050405020304"/>
                <a:sym typeface="Times New Roman" panose="02020603050405020304"/>
              </a:rPr>
              <a:t>System Architecture</a:t>
            </a:r>
          </a:p>
          <a:p>
            <a:pPr marL="457200" lvl="0" indent="-330200" algn="l" rtl="0">
              <a:lnSpc>
                <a:spcPct val="160000"/>
              </a:lnSpc>
              <a:spcBef>
                <a:spcPts val="0"/>
              </a:spcBef>
              <a:spcAft>
                <a:spcPts val="0"/>
              </a:spcAft>
              <a:buSzPts val="1600"/>
              <a:buFont typeface="Times New Roman" panose="02020603050405020304"/>
              <a:buChar char="●"/>
            </a:pPr>
            <a:r>
              <a:rPr lang="en-IN" sz="1600" dirty="0">
                <a:latin typeface="Times New Roman" panose="02020603050405020304"/>
                <a:ea typeface="Times New Roman" panose="02020603050405020304"/>
                <a:cs typeface="Times New Roman" panose="02020603050405020304"/>
                <a:sym typeface="Times New Roman" panose="02020603050405020304"/>
              </a:rPr>
              <a:t>Modules</a:t>
            </a:r>
          </a:p>
          <a:p>
            <a:pPr marL="457200" lvl="0" indent="-330200" algn="l" rtl="0">
              <a:lnSpc>
                <a:spcPct val="160000"/>
              </a:lnSpc>
              <a:spcBef>
                <a:spcPts val="0"/>
              </a:spcBef>
              <a:spcAft>
                <a:spcPts val="0"/>
              </a:spcAft>
              <a:buSzPts val="1600"/>
              <a:buFont typeface="Times New Roman" panose="02020603050405020304"/>
              <a:buChar char="●"/>
            </a:pPr>
            <a:r>
              <a:rPr lang="en-IN" sz="1600" dirty="0">
                <a:latin typeface="Times New Roman" panose="02020603050405020304"/>
                <a:ea typeface="Times New Roman" panose="02020603050405020304"/>
                <a:cs typeface="Times New Roman" panose="02020603050405020304"/>
                <a:sym typeface="Times New Roman" panose="02020603050405020304"/>
              </a:rPr>
              <a:t>Result Comparison</a:t>
            </a:r>
            <a:endParaRPr lang="en-US" sz="1600" dirty="0">
              <a:latin typeface="Times New Roman" panose="02020603050405020304"/>
              <a:ea typeface="Times New Roman" panose="02020603050405020304"/>
              <a:cs typeface="Times New Roman" panose="02020603050405020304"/>
              <a:sym typeface="Times New Roman" panose="02020603050405020304"/>
            </a:endParaRPr>
          </a:p>
          <a:p>
            <a:pPr marL="457200" lvl="0" indent="-330200" algn="l" rtl="0">
              <a:lnSpc>
                <a:spcPct val="160000"/>
              </a:lnSpc>
              <a:spcBef>
                <a:spcPts val="0"/>
              </a:spcBef>
              <a:spcAft>
                <a:spcPts val="0"/>
              </a:spcAft>
              <a:buSzPts val="1600"/>
              <a:buFont typeface="Times New Roman" panose="02020603050405020304"/>
              <a:buChar char="●"/>
            </a:pPr>
            <a:r>
              <a:rPr lang="en-US" sz="1600" dirty="0">
                <a:latin typeface="Times New Roman" panose="02020603050405020304"/>
                <a:ea typeface="Times New Roman" panose="02020603050405020304"/>
                <a:cs typeface="Times New Roman" panose="02020603050405020304"/>
                <a:sym typeface="Times New Roman" panose="02020603050405020304"/>
              </a:rPr>
              <a:t>Conclusion</a:t>
            </a:r>
          </a:p>
          <a:p>
            <a:pPr marL="457200" lvl="0" indent="-330200" algn="l" rtl="0">
              <a:lnSpc>
                <a:spcPct val="160000"/>
              </a:lnSpc>
              <a:spcBef>
                <a:spcPts val="0"/>
              </a:spcBef>
              <a:spcAft>
                <a:spcPts val="0"/>
              </a:spcAft>
              <a:buSzPts val="1600"/>
              <a:buFont typeface="Times New Roman" panose="02020603050405020304"/>
              <a:buChar char="●"/>
            </a:pPr>
            <a:r>
              <a:rPr lang="en-IN" sz="1600" dirty="0">
                <a:latin typeface="Times New Roman" panose="02020603050405020304"/>
                <a:ea typeface="Times New Roman" panose="02020603050405020304"/>
                <a:cs typeface="Times New Roman" panose="02020603050405020304"/>
                <a:sym typeface="Times New Roman" panose="02020603050405020304"/>
              </a:rPr>
              <a:t>References</a:t>
            </a:r>
            <a:endParaRPr lang="en-US" sz="1600" dirty="0">
              <a:latin typeface="Times New Roman" panose="02020603050405020304"/>
              <a:ea typeface="Times New Roman" panose="02020603050405020304"/>
              <a:cs typeface="Times New Roman" panose="02020603050405020304"/>
              <a:sym typeface="Times New Roman" panose="02020603050405020304"/>
            </a:endParaRPr>
          </a:p>
          <a:p>
            <a:endParaRPr lang="en-US" sz="400" dirty="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
          <p:cNvSpPr>
            <a:spLocks noGrp="1"/>
          </p:cNvSpPr>
          <p:nvPr>
            <p:ph type="title"/>
          </p:nvPr>
        </p:nvSpPr>
        <p:spPr>
          <a:xfrm>
            <a:off x="1224915" y="189230"/>
            <a:ext cx="7432040" cy="1143000"/>
          </a:xfrm>
        </p:spPr>
        <p:txBody>
          <a:bodyPr/>
          <a:lstStyle/>
          <a:p>
            <a:r>
              <a:rPr lang="en-US" sz="3600" b="1" dirty="0">
                <a:solidFill>
                  <a:schemeClr val="tx1"/>
                </a:solidFill>
                <a:latin typeface="Times New Roman" panose="02020603050405020304" pitchFamily="18" charset="0"/>
                <a:cs typeface="Times New Roman" panose="02020603050405020304" pitchFamily="18" charset="0"/>
                <a:sym typeface="Times New Roman" panose="02020603050405020304"/>
              </a:rPr>
              <a:t>Abstract</a:t>
            </a:r>
          </a:p>
        </p:txBody>
      </p:sp>
      <p:sp>
        <p:nvSpPr>
          <p:cNvPr id="1048608" name="Text Placeholder 2"/>
          <p:cNvSpPr>
            <a:spLocks noGrp="1"/>
          </p:cNvSpPr>
          <p:nvPr>
            <p:ph type="body" idx="1"/>
          </p:nvPr>
        </p:nvSpPr>
        <p:spPr>
          <a:xfrm>
            <a:off x="1062248" y="1421938"/>
            <a:ext cx="7311934" cy="4800600"/>
          </a:xfrm>
        </p:spPr>
        <p:txBody>
          <a:bodyPr>
            <a:normAutofit/>
          </a:bodyPr>
          <a:lstStyle/>
          <a:p>
            <a:pPr marL="137160" indent="0" algn="just">
              <a:lnSpc>
                <a:spcPct val="150000"/>
              </a:lnSpc>
              <a:buNone/>
            </a:pPr>
            <a:r>
              <a:rPr lang="en-US" sz="1600" dirty="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Speech Emotion Recognition (SER) is a technology that enables machines to detect and classify human emotions through vocal features like pitch, tone, energy, and rhythm. It uses machine learning models such as SVM and MLP, trained on the RAVDESS dataset. Features are extracted directly from raw audio using lightweight signal processing techniques. While SVM provides a solid baseline, MLP shows better generalization in complex emotions. This enhances human-computer interaction through better emotional understanding. </a:t>
            </a:r>
            <a:endParaRPr lang="en-US" altLang="en-GB" sz="16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
          <p:cNvSpPr>
            <a:spLocks noGrp="1"/>
          </p:cNvSpPr>
          <p:nvPr>
            <p:ph type="title"/>
          </p:nvPr>
        </p:nvSpPr>
        <p:spPr>
          <a:xfrm>
            <a:off x="1149985" y="274955"/>
            <a:ext cx="7783830" cy="1143000"/>
          </a:xfrm>
        </p:spPr>
        <p:txBody>
          <a:bodyPr/>
          <a:lstStyle/>
          <a:p>
            <a:r>
              <a:rPr lang="en-US" sz="3600" b="1" dirty="0">
                <a:solidFill>
                  <a:schemeClr val="tx1"/>
                </a:solidFill>
                <a:latin typeface="Times New Roman" panose="02020603050405020304" pitchFamily="18" charset="0"/>
                <a:cs typeface="Times New Roman" panose="02020603050405020304" pitchFamily="18" charset="0"/>
                <a:sym typeface="Times New Roman" panose="02020603050405020304"/>
              </a:rPr>
              <a:t>Introduction</a:t>
            </a:r>
          </a:p>
        </p:txBody>
      </p:sp>
      <p:sp>
        <p:nvSpPr>
          <p:cNvPr id="1048610" name="Text Placeholder 2"/>
          <p:cNvSpPr>
            <a:spLocks noGrp="1"/>
          </p:cNvSpPr>
          <p:nvPr>
            <p:ph type="body" idx="1"/>
          </p:nvPr>
        </p:nvSpPr>
        <p:spPr>
          <a:xfrm>
            <a:off x="1045028" y="1541264"/>
            <a:ext cx="7758157" cy="4788283"/>
          </a:xfrm>
        </p:spPr>
        <p:txBody>
          <a:bodyPr>
            <a:normAutofit/>
          </a:bodyPr>
          <a:lstStyle/>
          <a:p>
            <a:pPr algn="just">
              <a:lnSpc>
                <a:spcPct val="150000"/>
              </a:lnSpc>
            </a:pPr>
            <a:r>
              <a:rPr lang="en-US" sz="1600" dirty="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Natural Language Processing (NLP) is a subfield of artificial intelligence that enables machines to understand and interpret human language. </a:t>
            </a:r>
          </a:p>
          <a:p>
            <a:pPr algn="just">
              <a:lnSpc>
                <a:spcPct val="150000"/>
              </a:lnSpc>
            </a:pPr>
            <a:r>
              <a:rPr lang="en-US" sz="1600" dirty="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One of its key applications is Speech Emotion Recognition (SER),which identifies emotions like happiness, anger, and sadness from speech. </a:t>
            </a:r>
          </a:p>
          <a:p>
            <a:pPr algn="just">
              <a:lnSpc>
                <a:spcPct val="150000"/>
              </a:lnSpc>
            </a:pPr>
            <a:r>
              <a:rPr lang="en-US" sz="1600" dirty="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speech recognition, SER analyzes vocal features such as pitch and tone to detect how something is said, revealing emotional context. </a:t>
            </a:r>
          </a:p>
          <a:p>
            <a:pPr algn="just">
              <a:lnSpc>
                <a:spcPct val="150000"/>
              </a:lnSpc>
            </a:pPr>
            <a:r>
              <a:rPr lang="en-US" sz="1600" dirty="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Machine learning models like SVM and MLP help classify emotions accurately.</a:t>
            </a:r>
          </a:p>
          <a:p>
            <a:pPr algn="just">
              <a:lnSpc>
                <a:spcPct val="150000"/>
              </a:lnSpc>
            </a:pPr>
            <a:r>
              <a:rPr lang="en-US" sz="1600" dirty="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These steps convert raw audio into data that can be analyzed.</a:t>
            </a:r>
          </a:p>
          <a:p>
            <a:pPr algn="just">
              <a:lnSpc>
                <a:spcPct val="150000"/>
              </a:lnSpc>
            </a:pPr>
            <a:r>
              <a:rPr lang="en-US" sz="1600" dirty="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Machine learning models like Support Vector Machines (SVM) and</a:t>
            </a:r>
          </a:p>
          <a:p>
            <a:pPr algn="just">
              <a:lnSpc>
                <a:spcPct val="150000"/>
              </a:lnSpc>
            </a:pPr>
            <a:r>
              <a:rPr lang="en-US" sz="1600" dirty="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Multilayer Perceptrons (MLP) are trained to classify emotions from this data.</a:t>
            </a:r>
          </a:p>
          <a:p>
            <a:pPr algn="just">
              <a:lnSpc>
                <a:spcPct val="150000"/>
              </a:lnSpc>
            </a:pPr>
            <a:endParaRPr lang="en-US" sz="1600" dirty="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137160" indent="0" algn="just">
              <a:lnSpc>
                <a:spcPct val="150000"/>
              </a:lnSpc>
              <a:buNone/>
            </a:pPr>
            <a:endParaRPr lang="en-US" sz="1600" dirty="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137160" indent="0" algn="just">
              <a:lnSpc>
                <a:spcPct val="150000"/>
              </a:lnSpc>
              <a:buNone/>
            </a:pPr>
            <a:endParaRPr sz="1600" dirty="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tile tx="0" ty="0" sx="90000" sy="90000" flip="xy" algn="tl"/>
        </a:blipFill>
        <a:effectLst/>
      </p:bgPr>
    </p:bg>
    <p:spTree>
      <p:nvGrpSpPr>
        <p:cNvPr id="1" name=""/>
        <p:cNvGrpSpPr/>
        <p:nvPr/>
      </p:nvGrpSpPr>
      <p:grpSpPr>
        <a:xfrm>
          <a:off x="0" y="0"/>
          <a:ext cx="0" cy="0"/>
          <a:chOff x="0" y="0"/>
          <a:chExt cx="0" cy="0"/>
        </a:xfrm>
      </p:grpSpPr>
      <p:sp>
        <p:nvSpPr>
          <p:cNvPr id="1048625" name="Title 1"/>
          <p:cNvSpPr>
            <a:spLocks noGrp="1"/>
          </p:cNvSpPr>
          <p:nvPr>
            <p:ph type="title"/>
          </p:nvPr>
        </p:nvSpPr>
        <p:spPr>
          <a:xfrm>
            <a:off x="1267657" y="293299"/>
            <a:ext cx="7498080" cy="1143000"/>
          </a:xfrm>
        </p:spPr>
        <p:txBody>
          <a:bodyPr/>
          <a:lstStyle/>
          <a:p>
            <a:r>
              <a:rPr lang="en-CA" sz="3600" b="1" dirty="0">
                <a:solidFill>
                  <a:schemeClr val="tx1"/>
                </a:solidFill>
                <a:latin typeface="Times New Roman" panose="02020603050405020304" pitchFamily="18" charset="0"/>
                <a:cs typeface="Times New Roman" panose="02020603050405020304" pitchFamily="18" charset="0"/>
              </a:rPr>
              <a:t>Applications</a:t>
            </a:r>
          </a:p>
        </p:txBody>
      </p:sp>
      <p:sp>
        <p:nvSpPr>
          <p:cNvPr id="1048626" name="Text Placeholder 2"/>
          <p:cNvSpPr>
            <a:spLocks noGrp="1"/>
          </p:cNvSpPr>
          <p:nvPr>
            <p:ph type="body" idx="1"/>
          </p:nvPr>
        </p:nvSpPr>
        <p:spPr>
          <a:xfrm>
            <a:off x="1193012" y="1419808"/>
            <a:ext cx="7498080" cy="4800600"/>
          </a:xfrm>
        </p:spPr>
        <p:txBody>
          <a:bodyPr>
            <a:normAutofit/>
          </a:bodyPr>
          <a:lstStyle/>
          <a:p>
            <a:pPr>
              <a:buNone/>
            </a:pPr>
            <a:endParaRPr lang="en-CA" sz="1600" dirty="0">
              <a:latin typeface="Times New Roman" panose="02020603050405020304" pitchFamily="18" charset="0"/>
              <a:cs typeface="Times New Roman" panose="02020603050405020304" pitchFamily="18" charset="0"/>
            </a:endParaRPr>
          </a:p>
          <a:p>
            <a:pPr marL="137160" indent="0">
              <a:buNone/>
            </a:pPr>
            <a:r>
              <a:rPr lang="en-US" sz="1600" dirty="0">
                <a:latin typeface="Times New Roman" panose="02020603050405020304" pitchFamily="18" charset="0"/>
                <a:cs typeface="Times New Roman" panose="02020603050405020304" pitchFamily="18" charset="0"/>
              </a:rPr>
              <a:t>1. Customer Service and Call Centers</a:t>
            </a:r>
          </a:p>
          <a:p>
            <a:pPr marL="137160" indent="0">
              <a:buNone/>
            </a:pPr>
            <a:r>
              <a:rPr lang="en-US" sz="1600" dirty="0">
                <a:latin typeface="Times New Roman" panose="02020603050405020304" pitchFamily="18" charset="0"/>
                <a:cs typeface="Times New Roman" panose="02020603050405020304" pitchFamily="18" charset="0"/>
              </a:rPr>
              <a:t>2. Mental Health and Well-being</a:t>
            </a:r>
          </a:p>
          <a:p>
            <a:pPr marL="137160" indent="0">
              <a:buNone/>
            </a:pPr>
            <a:r>
              <a:rPr lang="en-US" sz="1600" dirty="0">
                <a:latin typeface="Times New Roman" panose="02020603050405020304" pitchFamily="18" charset="0"/>
                <a:cs typeface="Times New Roman" panose="02020603050405020304" pitchFamily="18" charset="0"/>
              </a:rPr>
              <a:t>3. Gaming and Entertainment</a:t>
            </a:r>
          </a:p>
          <a:p>
            <a:pPr marL="137160" indent="0">
              <a:buNone/>
            </a:pPr>
            <a:r>
              <a:rPr lang="en-US" sz="1600" dirty="0">
                <a:latin typeface="Times New Roman" panose="02020603050405020304" pitchFamily="18" charset="0"/>
                <a:cs typeface="Times New Roman" panose="02020603050405020304" pitchFamily="18" charset="0"/>
              </a:rPr>
              <a:t>4. Media and Content Analysis</a:t>
            </a:r>
          </a:p>
        </p:txBody>
      </p:sp>
    </p:spTree>
  </p:cSld>
  <p:clrMapOvr>
    <a:overrideClrMapping bg1="lt1" tx1="dk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3787" y="158996"/>
            <a:ext cx="7498080" cy="1143000"/>
          </a:xfrm>
        </p:spPr>
        <p:txBody>
          <a:bodyPr>
            <a:normAutofit/>
          </a:bodyPr>
          <a:lstStyle/>
          <a:p>
            <a:r>
              <a:rPr lang="en-US" sz="3600" b="1" dirty="0">
                <a:solidFill>
                  <a:schemeClr val="tx1"/>
                </a:solidFill>
                <a:latin typeface="Times New Roman" pitchFamily="18" charset="0"/>
                <a:cs typeface="Times New Roman" pitchFamily="18" charset="0"/>
              </a:rPr>
              <a:t>Literature Survey</a:t>
            </a:r>
          </a:p>
        </p:txBody>
      </p:sp>
      <p:graphicFrame>
        <p:nvGraphicFramePr>
          <p:cNvPr id="13" name="Table 12">
            <a:extLst>
              <a:ext uri="{FF2B5EF4-FFF2-40B4-BE49-F238E27FC236}">
                <a16:creationId xmlns:a16="http://schemas.microsoft.com/office/drawing/2014/main" id="{1E0874D5-3840-D722-0CF7-28595AA9B0D9}"/>
              </a:ext>
            </a:extLst>
          </p:cNvPr>
          <p:cNvGraphicFramePr>
            <a:graphicFrameLocks noGrp="1"/>
          </p:cNvGraphicFramePr>
          <p:nvPr>
            <p:extLst>
              <p:ext uri="{D42A27DB-BD31-4B8C-83A1-F6EECF244321}">
                <p14:modId xmlns:p14="http://schemas.microsoft.com/office/powerpoint/2010/main" val="2154331386"/>
              </p:ext>
            </p:extLst>
          </p:nvPr>
        </p:nvGraphicFramePr>
        <p:xfrm>
          <a:off x="1353787" y="1625435"/>
          <a:ext cx="7499350" cy="3352800"/>
        </p:xfrm>
        <a:graphic>
          <a:graphicData uri="http://schemas.openxmlformats.org/drawingml/2006/table">
            <a:tbl>
              <a:tblPr/>
              <a:tblGrid>
                <a:gridCol w="1499870">
                  <a:extLst>
                    <a:ext uri="{9D8B030D-6E8A-4147-A177-3AD203B41FA5}">
                      <a16:colId xmlns:a16="http://schemas.microsoft.com/office/drawing/2014/main" val="4162735517"/>
                    </a:ext>
                  </a:extLst>
                </a:gridCol>
                <a:gridCol w="1499870">
                  <a:extLst>
                    <a:ext uri="{9D8B030D-6E8A-4147-A177-3AD203B41FA5}">
                      <a16:colId xmlns:a16="http://schemas.microsoft.com/office/drawing/2014/main" val="2628146235"/>
                    </a:ext>
                  </a:extLst>
                </a:gridCol>
                <a:gridCol w="1499870">
                  <a:extLst>
                    <a:ext uri="{9D8B030D-6E8A-4147-A177-3AD203B41FA5}">
                      <a16:colId xmlns:a16="http://schemas.microsoft.com/office/drawing/2014/main" val="1799136449"/>
                    </a:ext>
                  </a:extLst>
                </a:gridCol>
                <a:gridCol w="1499870">
                  <a:extLst>
                    <a:ext uri="{9D8B030D-6E8A-4147-A177-3AD203B41FA5}">
                      <a16:colId xmlns:a16="http://schemas.microsoft.com/office/drawing/2014/main" val="2409039986"/>
                    </a:ext>
                  </a:extLst>
                </a:gridCol>
                <a:gridCol w="1499870">
                  <a:extLst>
                    <a:ext uri="{9D8B030D-6E8A-4147-A177-3AD203B41FA5}">
                      <a16:colId xmlns:a16="http://schemas.microsoft.com/office/drawing/2014/main" val="2941057609"/>
                    </a:ext>
                  </a:extLst>
                </a:gridCol>
              </a:tblGrid>
              <a:tr h="0">
                <a:tc>
                  <a:txBody>
                    <a:bodyPr/>
                    <a:lstStyle/>
                    <a:p>
                      <a:r>
                        <a:rPr lang="en-CA" b="1"/>
                        <a:t>Author(s)</a:t>
                      </a:r>
                      <a:endParaRPr lang="en-CA"/>
                    </a:p>
                  </a:txBody>
                  <a:tcPr anchor="ctr">
                    <a:lnL>
                      <a:noFill/>
                    </a:lnL>
                    <a:lnR>
                      <a:noFill/>
                    </a:lnR>
                    <a:lnT>
                      <a:noFill/>
                    </a:lnT>
                    <a:lnB>
                      <a:noFill/>
                    </a:lnB>
                    <a:noFill/>
                  </a:tcPr>
                </a:tc>
                <a:tc>
                  <a:txBody>
                    <a:bodyPr/>
                    <a:lstStyle/>
                    <a:p>
                      <a:r>
                        <a:rPr lang="en-CA" b="1"/>
                        <a:t>Year</a:t>
                      </a:r>
                      <a:endParaRPr lang="en-CA"/>
                    </a:p>
                  </a:txBody>
                  <a:tcPr anchor="ctr">
                    <a:lnL>
                      <a:noFill/>
                    </a:lnL>
                    <a:lnR>
                      <a:noFill/>
                    </a:lnR>
                    <a:lnT>
                      <a:noFill/>
                    </a:lnT>
                    <a:lnB>
                      <a:noFill/>
                    </a:lnB>
                    <a:noFill/>
                  </a:tcPr>
                </a:tc>
                <a:tc>
                  <a:txBody>
                    <a:bodyPr/>
                    <a:lstStyle/>
                    <a:p>
                      <a:r>
                        <a:rPr lang="en-CA" b="1"/>
                        <a:t>Title / Focus</a:t>
                      </a:r>
                      <a:endParaRPr lang="en-CA"/>
                    </a:p>
                  </a:txBody>
                  <a:tcPr anchor="ctr">
                    <a:lnL>
                      <a:noFill/>
                    </a:lnL>
                    <a:lnR>
                      <a:noFill/>
                    </a:lnR>
                    <a:lnT>
                      <a:noFill/>
                    </a:lnT>
                    <a:lnB>
                      <a:noFill/>
                    </a:lnB>
                    <a:noFill/>
                  </a:tcPr>
                </a:tc>
                <a:tc>
                  <a:txBody>
                    <a:bodyPr/>
                    <a:lstStyle/>
                    <a:p>
                      <a:r>
                        <a:rPr lang="en-CA" b="1"/>
                        <a:t>Key Techniques</a:t>
                      </a:r>
                      <a:endParaRPr lang="en-CA"/>
                    </a:p>
                  </a:txBody>
                  <a:tcPr anchor="ctr">
                    <a:lnL>
                      <a:noFill/>
                    </a:lnL>
                    <a:lnR>
                      <a:noFill/>
                    </a:lnR>
                    <a:lnT>
                      <a:noFill/>
                    </a:lnT>
                    <a:lnB>
                      <a:noFill/>
                    </a:lnB>
                    <a:noFill/>
                  </a:tcPr>
                </a:tc>
                <a:tc>
                  <a:txBody>
                    <a:bodyPr/>
                    <a:lstStyle/>
                    <a:p>
                      <a:r>
                        <a:rPr lang="en-CA" b="1"/>
                        <a:t>Remarks</a:t>
                      </a:r>
                      <a:endParaRPr lang="en-CA"/>
                    </a:p>
                  </a:txBody>
                  <a:tcPr anchor="ctr">
                    <a:lnL>
                      <a:noFill/>
                    </a:lnL>
                    <a:lnR>
                      <a:noFill/>
                    </a:lnR>
                    <a:lnT>
                      <a:noFill/>
                    </a:lnT>
                    <a:lnB>
                      <a:noFill/>
                    </a:lnB>
                    <a:noFill/>
                  </a:tcPr>
                </a:tc>
                <a:extLst>
                  <a:ext uri="{0D108BD9-81ED-4DB2-BD59-A6C34878D82A}">
                    <a16:rowId xmlns:a16="http://schemas.microsoft.com/office/drawing/2014/main" val="689978781"/>
                  </a:ext>
                </a:extLst>
              </a:tr>
              <a:tr h="0">
                <a:tc>
                  <a:txBody>
                    <a:bodyPr/>
                    <a:lstStyle/>
                    <a:p>
                      <a:r>
                        <a:rPr lang="en-CA"/>
                        <a:t>Smith &amp; Lee</a:t>
                      </a:r>
                    </a:p>
                  </a:txBody>
                  <a:tcPr anchor="ctr">
                    <a:lnL>
                      <a:noFill/>
                    </a:lnL>
                    <a:lnR>
                      <a:noFill/>
                    </a:lnR>
                    <a:lnT>
                      <a:noFill/>
                    </a:lnT>
                    <a:lnB>
                      <a:noFill/>
                    </a:lnB>
                    <a:noFill/>
                  </a:tcPr>
                </a:tc>
                <a:tc>
                  <a:txBody>
                    <a:bodyPr/>
                    <a:lstStyle/>
                    <a:p>
                      <a:r>
                        <a:rPr lang="en-CA"/>
                        <a:t>2018</a:t>
                      </a:r>
                    </a:p>
                  </a:txBody>
                  <a:tcPr anchor="ctr">
                    <a:lnL>
                      <a:noFill/>
                    </a:lnL>
                    <a:lnR>
                      <a:noFill/>
                    </a:lnR>
                    <a:lnT>
                      <a:noFill/>
                    </a:lnT>
                    <a:lnB>
                      <a:noFill/>
                    </a:lnB>
                    <a:noFill/>
                  </a:tcPr>
                </a:tc>
                <a:tc>
                  <a:txBody>
                    <a:bodyPr/>
                    <a:lstStyle/>
                    <a:p>
                      <a:r>
                        <a:rPr lang="en-US"/>
                        <a:t>Emotion recognition using vocal prosody</a:t>
                      </a:r>
                    </a:p>
                  </a:txBody>
                  <a:tcPr anchor="ctr">
                    <a:lnL>
                      <a:noFill/>
                    </a:lnL>
                    <a:lnR>
                      <a:noFill/>
                    </a:lnR>
                    <a:lnT>
                      <a:noFill/>
                    </a:lnT>
                    <a:lnB>
                      <a:noFill/>
                    </a:lnB>
                    <a:noFill/>
                  </a:tcPr>
                </a:tc>
                <a:tc>
                  <a:txBody>
                    <a:bodyPr/>
                    <a:lstStyle/>
                    <a:p>
                      <a:r>
                        <a:rPr lang="en-CA"/>
                        <a:t>Pitch, tone, rhythm analysis</a:t>
                      </a:r>
                    </a:p>
                  </a:txBody>
                  <a:tcPr anchor="ctr">
                    <a:lnL>
                      <a:noFill/>
                    </a:lnL>
                    <a:lnR>
                      <a:noFill/>
                    </a:lnR>
                    <a:lnT>
                      <a:noFill/>
                    </a:lnT>
                    <a:lnB>
                      <a:noFill/>
                    </a:lnB>
                    <a:noFill/>
                  </a:tcPr>
                </a:tc>
                <a:tc>
                  <a:txBody>
                    <a:bodyPr/>
                    <a:lstStyle/>
                    <a:p>
                      <a:r>
                        <a:rPr lang="en-US"/>
                        <a:t>Highlighted pitch and tone as primary emotion indicators</a:t>
                      </a:r>
                    </a:p>
                  </a:txBody>
                  <a:tcPr anchor="ctr">
                    <a:lnL>
                      <a:noFill/>
                    </a:lnL>
                    <a:lnR>
                      <a:noFill/>
                    </a:lnR>
                    <a:lnT>
                      <a:noFill/>
                    </a:lnT>
                    <a:lnB>
                      <a:noFill/>
                    </a:lnB>
                    <a:noFill/>
                  </a:tcPr>
                </a:tc>
                <a:extLst>
                  <a:ext uri="{0D108BD9-81ED-4DB2-BD59-A6C34878D82A}">
                    <a16:rowId xmlns:a16="http://schemas.microsoft.com/office/drawing/2014/main" val="200407146"/>
                  </a:ext>
                </a:extLst>
              </a:tr>
              <a:tr h="0">
                <a:tc>
                  <a:txBody>
                    <a:bodyPr/>
                    <a:lstStyle/>
                    <a:p>
                      <a:r>
                        <a:rPr lang="en-CA"/>
                        <a:t>Kumar et al.</a:t>
                      </a:r>
                    </a:p>
                  </a:txBody>
                  <a:tcPr anchor="ctr">
                    <a:lnL>
                      <a:noFill/>
                    </a:lnL>
                    <a:lnR>
                      <a:noFill/>
                    </a:lnR>
                    <a:lnT>
                      <a:noFill/>
                    </a:lnT>
                    <a:lnB>
                      <a:noFill/>
                    </a:lnB>
                    <a:noFill/>
                  </a:tcPr>
                </a:tc>
                <a:tc>
                  <a:txBody>
                    <a:bodyPr/>
                    <a:lstStyle/>
                    <a:p>
                      <a:r>
                        <a:rPr lang="en-CA"/>
                        <a:t>2019</a:t>
                      </a:r>
                    </a:p>
                  </a:txBody>
                  <a:tcPr anchor="ctr">
                    <a:lnL>
                      <a:noFill/>
                    </a:lnL>
                    <a:lnR>
                      <a:noFill/>
                    </a:lnR>
                    <a:lnT>
                      <a:noFill/>
                    </a:lnT>
                    <a:lnB>
                      <a:noFill/>
                    </a:lnB>
                    <a:noFill/>
                  </a:tcPr>
                </a:tc>
                <a:tc>
                  <a:txBody>
                    <a:bodyPr/>
                    <a:lstStyle/>
                    <a:p>
                      <a:r>
                        <a:rPr lang="en-US"/>
                        <a:t>Robust SER using MFCC and SVM</a:t>
                      </a:r>
                    </a:p>
                  </a:txBody>
                  <a:tcPr anchor="ctr">
                    <a:lnL>
                      <a:noFill/>
                    </a:lnL>
                    <a:lnR>
                      <a:noFill/>
                    </a:lnR>
                    <a:lnT>
                      <a:noFill/>
                    </a:lnT>
                    <a:lnB>
                      <a:noFill/>
                    </a:lnB>
                    <a:noFill/>
                  </a:tcPr>
                </a:tc>
                <a:tc>
                  <a:txBody>
                    <a:bodyPr/>
                    <a:lstStyle/>
                    <a:p>
                      <a:r>
                        <a:rPr lang="en-CA"/>
                        <a:t>MFCCs, SVM</a:t>
                      </a:r>
                    </a:p>
                  </a:txBody>
                  <a:tcPr anchor="ctr">
                    <a:lnL>
                      <a:noFill/>
                    </a:lnL>
                    <a:lnR>
                      <a:noFill/>
                    </a:lnR>
                    <a:lnT>
                      <a:noFill/>
                    </a:lnT>
                    <a:lnB>
                      <a:noFill/>
                    </a:lnB>
                    <a:noFill/>
                  </a:tcPr>
                </a:tc>
                <a:tc>
                  <a:txBody>
                    <a:bodyPr/>
                    <a:lstStyle/>
                    <a:p>
                      <a:r>
                        <a:rPr lang="en-US"/>
                        <a:t>Improved accuracy using SVM classifier and MFCCs</a:t>
                      </a:r>
                    </a:p>
                  </a:txBody>
                  <a:tcPr anchor="ctr">
                    <a:lnL>
                      <a:noFill/>
                    </a:lnL>
                    <a:lnR>
                      <a:noFill/>
                    </a:lnR>
                    <a:lnT>
                      <a:noFill/>
                    </a:lnT>
                    <a:lnB>
                      <a:noFill/>
                    </a:lnB>
                    <a:noFill/>
                  </a:tcPr>
                </a:tc>
                <a:extLst>
                  <a:ext uri="{0D108BD9-81ED-4DB2-BD59-A6C34878D82A}">
                    <a16:rowId xmlns:a16="http://schemas.microsoft.com/office/drawing/2014/main" val="515244315"/>
                  </a:ext>
                </a:extLst>
              </a:tr>
              <a:tr h="0">
                <a:tc>
                  <a:txBody>
                    <a:bodyPr/>
                    <a:lstStyle/>
                    <a:p>
                      <a:r>
                        <a:rPr lang="en-CA"/>
                        <a:t>Zhang &amp; Tan</a:t>
                      </a:r>
                    </a:p>
                  </a:txBody>
                  <a:tcPr anchor="ctr">
                    <a:lnL>
                      <a:noFill/>
                    </a:lnL>
                    <a:lnR>
                      <a:noFill/>
                    </a:lnR>
                    <a:lnT>
                      <a:noFill/>
                    </a:lnT>
                    <a:lnB>
                      <a:noFill/>
                    </a:lnB>
                    <a:noFill/>
                  </a:tcPr>
                </a:tc>
                <a:tc>
                  <a:txBody>
                    <a:bodyPr/>
                    <a:lstStyle/>
                    <a:p>
                      <a:r>
                        <a:rPr lang="en-CA"/>
                        <a:t>2020</a:t>
                      </a:r>
                    </a:p>
                  </a:txBody>
                  <a:tcPr anchor="ctr">
                    <a:lnL>
                      <a:noFill/>
                    </a:lnL>
                    <a:lnR>
                      <a:noFill/>
                    </a:lnR>
                    <a:lnT>
                      <a:noFill/>
                    </a:lnT>
                    <a:lnB>
                      <a:noFill/>
                    </a:lnB>
                    <a:noFill/>
                  </a:tcPr>
                </a:tc>
                <a:tc>
                  <a:txBody>
                    <a:bodyPr/>
                    <a:lstStyle/>
                    <a:p>
                      <a:r>
                        <a:rPr lang="en-US"/>
                        <a:t>Multi-domain SER with hybrid models</a:t>
                      </a:r>
                    </a:p>
                  </a:txBody>
                  <a:tcPr anchor="ctr">
                    <a:lnL>
                      <a:noFill/>
                    </a:lnL>
                    <a:lnR>
                      <a:noFill/>
                    </a:lnR>
                    <a:lnT>
                      <a:noFill/>
                    </a:lnT>
                    <a:lnB>
                      <a:noFill/>
                    </a:lnB>
                    <a:noFill/>
                  </a:tcPr>
                </a:tc>
                <a:tc>
                  <a:txBody>
                    <a:bodyPr/>
                    <a:lstStyle/>
                    <a:p>
                      <a:r>
                        <a:rPr lang="en-CA"/>
                        <a:t>MLP, CNN + MFCCs</a:t>
                      </a:r>
                    </a:p>
                  </a:txBody>
                  <a:tcPr anchor="ctr">
                    <a:lnL>
                      <a:noFill/>
                    </a:lnL>
                    <a:lnR>
                      <a:noFill/>
                    </a:lnR>
                    <a:lnT>
                      <a:noFill/>
                    </a:lnT>
                    <a:lnB>
                      <a:noFill/>
                    </a:lnB>
                    <a:noFill/>
                  </a:tcPr>
                </a:tc>
                <a:tc>
                  <a:txBody>
                    <a:bodyPr/>
                    <a:lstStyle/>
                    <a:p>
                      <a:r>
                        <a:rPr lang="en-US" dirty="0"/>
                        <a:t>Emphasized generalization using combined datasets</a:t>
                      </a:r>
                    </a:p>
                  </a:txBody>
                  <a:tcPr anchor="ctr">
                    <a:lnL>
                      <a:noFill/>
                    </a:lnL>
                    <a:lnR>
                      <a:noFill/>
                    </a:lnR>
                    <a:lnT>
                      <a:noFill/>
                    </a:lnT>
                    <a:lnB>
                      <a:noFill/>
                    </a:lnB>
                    <a:noFill/>
                  </a:tcPr>
                </a:tc>
                <a:extLst>
                  <a:ext uri="{0D108BD9-81ED-4DB2-BD59-A6C34878D82A}">
                    <a16:rowId xmlns:a16="http://schemas.microsoft.com/office/drawing/2014/main" val="958924871"/>
                  </a:ext>
                </a:extLst>
              </a:tr>
            </a:tbl>
          </a:graphicData>
        </a:graphic>
      </p:graphicFrame>
      <p:graphicFrame>
        <p:nvGraphicFramePr>
          <p:cNvPr id="14" name="Table 13">
            <a:extLst>
              <a:ext uri="{FF2B5EF4-FFF2-40B4-BE49-F238E27FC236}">
                <a16:creationId xmlns:a16="http://schemas.microsoft.com/office/drawing/2014/main" id="{220FD98A-3F12-A4DA-BB7A-54B5FD7FA6BE}"/>
              </a:ext>
            </a:extLst>
          </p:cNvPr>
          <p:cNvGraphicFramePr>
            <a:graphicFrameLocks noGrp="1"/>
          </p:cNvGraphicFramePr>
          <p:nvPr>
            <p:extLst>
              <p:ext uri="{D42A27DB-BD31-4B8C-83A1-F6EECF244321}">
                <p14:modId xmlns:p14="http://schemas.microsoft.com/office/powerpoint/2010/main" val="2255172973"/>
              </p:ext>
            </p:extLst>
          </p:nvPr>
        </p:nvGraphicFramePr>
        <p:xfrm>
          <a:off x="1263537" y="1175655"/>
          <a:ext cx="7588330" cy="3802580"/>
        </p:xfrm>
        <a:graphic>
          <a:graphicData uri="http://schemas.openxmlformats.org/drawingml/2006/table">
            <a:tbl>
              <a:tblPr firstRow="1" bandRow="1">
                <a:tableStyleId>{5940675A-B579-460E-94D1-54222C63F5DA}</a:tableStyleId>
              </a:tblPr>
              <a:tblGrid>
                <a:gridCol w="1517666">
                  <a:extLst>
                    <a:ext uri="{9D8B030D-6E8A-4147-A177-3AD203B41FA5}">
                      <a16:colId xmlns:a16="http://schemas.microsoft.com/office/drawing/2014/main" val="716714019"/>
                    </a:ext>
                  </a:extLst>
                </a:gridCol>
                <a:gridCol w="1517666">
                  <a:extLst>
                    <a:ext uri="{9D8B030D-6E8A-4147-A177-3AD203B41FA5}">
                      <a16:colId xmlns:a16="http://schemas.microsoft.com/office/drawing/2014/main" val="5582852"/>
                    </a:ext>
                  </a:extLst>
                </a:gridCol>
                <a:gridCol w="1517666">
                  <a:extLst>
                    <a:ext uri="{9D8B030D-6E8A-4147-A177-3AD203B41FA5}">
                      <a16:colId xmlns:a16="http://schemas.microsoft.com/office/drawing/2014/main" val="4226714663"/>
                    </a:ext>
                  </a:extLst>
                </a:gridCol>
                <a:gridCol w="1517666">
                  <a:extLst>
                    <a:ext uri="{9D8B030D-6E8A-4147-A177-3AD203B41FA5}">
                      <a16:colId xmlns:a16="http://schemas.microsoft.com/office/drawing/2014/main" val="1773850894"/>
                    </a:ext>
                  </a:extLst>
                </a:gridCol>
                <a:gridCol w="1517666">
                  <a:extLst>
                    <a:ext uri="{9D8B030D-6E8A-4147-A177-3AD203B41FA5}">
                      <a16:colId xmlns:a16="http://schemas.microsoft.com/office/drawing/2014/main" val="3852019187"/>
                    </a:ext>
                  </a:extLst>
                </a:gridCol>
              </a:tblGrid>
              <a:tr h="950645">
                <a:tc>
                  <a:txBody>
                    <a:bodyPr/>
                    <a:lstStyle/>
                    <a:p>
                      <a:endParaRPr lang="en-CA">
                        <a:latin typeface="Times New Roman" panose="02020603050405020304" pitchFamily="18" charset="0"/>
                        <a:cs typeface="Times New Roman" panose="02020603050405020304" pitchFamily="18" charset="0"/>
                      </a:endParaRPr>
                    </a:p>
                  </a:txBody>
                  <a:tcPr/>
                </a:tc>
                <a:tc>
                  <a:txBody>
                    <a:bodyPr/>
                    <a:lstStyle/>
                    <a:p>
                      <a:endParaRPr lang="en-CA">
                        <a:latin typeface="Times New Roman" panose="02020603050405020304" pitchFamily="18" charset="0"/>
                        <a:cs typeface="Times New Roman" panose="02020603050405020304" pitchFamily="18" charset="0"/>
                      </a:endParaRPr>
                    </a:p>
                  </a:txBody>
                  <a:tcPr/>
                </a:tc>
                <a:tc>
                  <a:txBody>
                    <a:bodyPr/>
                    <a:lstStyle/>
                    <a:p>
                      <a:endParaRPr lang="en-CA">
                        <a:latin typeface="Times New Roman" panose="02020603050405020304" pitchFamily="18" charset="0"/>
                        <a:cs typeface="Times New Roman" panose="02020603050405020304" pitchFamily="18" charset="0"/>
                      </a:endParaRPr>
                    </a:p>
                  </a:txBody>
                  <a:tcPr/>
                </a:tc>
                <a:tc>
                  <a:txBody>
                    <a:bodyPr/>
                    <a:lstStyle/>
                    <a:p>
                      <a:endParaRPr lang="en-CA">
                        <a:latin typeface="Times New Roman" panose="02020603050405020304" pitchFamily="18" charset="0"/>
                        <a:cs typeface="Times New Roman" panose="02020603050405020304" pitchFamily="18" charset="0"/>
                      </a:endParaRPr>
                    </a:p>
                  </a:txBody>
                  <a:tcPr/>
                </a:tc>
                <a:tc>
                  <a:txBody>
                    <a:bodyPr/>
                    <a:lstStyle/>
                    <a:p>
                      <a:endParaRPr lang="en-CA">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87388386"/>
                  </a:ext>
                </a:extLst>
              </a:tr>
              <a:tr h="950645">
                <a:tc>
                  <a:txBody>
                    <a:bodyPr/>
                    <a:lstStyle/>
                    <a:p>
                      <a:endParaRPr lang="en-CA">
                        <a:latin typeface="Times New Roman" panose="02020603050405020304" pitchFamily="18" charset="0"/>
                        <a:cs typeface="Times New Roman" panose="02020603050405020304" pitchFamily="18" charset="0"/>
                      </a:endParaRPr>
                    </a:p>
                  </a:txBody>
                  <a:tcPr/>
                </a:tc>
                <a:tc>
                  <a:txBody>
                    <a:bodyPr/>
                    <a:lstStyle/>
                    <a:p>
                      <a:endParaRPr lang="en-CA">
                        <a:latin typeface="Times New Roman" panose="02020603050405020304" pitchFamily="18" charset="0"/>
                        <a:cs typeface="Times New Roman" panose="02020603050405020304" pitchFamily="18" charset="0"/>
                      </a:endParaRPr>
                    </a:p>
                  </a:txBody>
                  <a:tcPr/>
                </a:tc>
                <a:tc>
                  <a:txBody>
                    <a:bodyPr/>
                    <a:lstStyle/>
                    <a:p>
                      <a:endParaRPr lang="en-CA">
                        <a:latin typeface="Times New Roman" panose="02020603050405020304" pitchFamily="18" charset="0"/>
                        <a:cs typeface="Times New Roman" panose="02020603050405020304" pitchFamily="18" charset="0"/>
                      </a:endParaRPr>
                    </a:p>
                  </a:txBody>
                  <a:tcPr/>
                </a:tc>
                <a:tc>
                  <a:txBody>
                    <a:bodyPr/>
                    <a:lstStyle/>
                    <a:p>
                      <a:endParaRPr lang="en-CA">
                        <a:latin typeface="Times New Roman" panose="02020603050405020304" pitchFamily="18" charset="0"/>
                        <a:cs typeface="Times New Roman" panose="02020603050405020304" pitchFamily="18" charset="0"/>
                      </a:endParaRPr>
                    </a:p>
                  </a:txBody>
                  <a:tcPr/>
                </a:tc>
                <a:tc>
                  <a:txBody>
                    <a:bodyPr/>
                    <a:lstStyle/>
                    <a:p>
                      <a:endParaRPr lang="en-CA">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54117074"/>
                  </a:ext>
                </a:extLst>
              </a:tr>
              <a:tr h="950645">
                <a:tc>
                  <a:txBody>
                    <a:bodyPr/>
                    <a:lstStyle/>
                    <a:p>
                      <a:endParaRPr lang="en-CA">
                        <a:latin typeface="Times New Roman" panose="02020603050405020304" pitchFamily="18" charset="0"/>
                        <a:cs typeface="Times New Roman" panose="02020603050405020304" pitchFamily="18" charset="0"/>
                      </a:endParaRPr>
                    </a:p>
                  </a:txBody>
                  <a:tcPr/>
                </a:tc>
                <a:tc>
                  <a:txBody>
                    <a:bodyPr/>
                    <a:lstStyle/>
                    <a:p>
                      <a:endParaRPr lang="en-CA">
                        <a:latin typeface="Times New Roman" panose="02020603050405020304" pitchFamily="18" charset="0"/>
                        <a:cs typeface="Times New Roman" panose="02020603050405020304" pitchFamily="18" charset="0"/>
                      </a:endParaRPr>
                    </a:p>
                  </a:txBody>
                  <a:tcPr/>
                </a:tc>
                <a:tc>
                  <a:txBody>
                    <a:bodyPr/>
                    <a:lstStyle/>
                    <a:p>
                      <a:endParaRPr lang="en-CA">
                        <a:latin typeface="Times New Roman" panose="02020603050405020304" pitchFamily="18" charset="0"/>
                        <a:cs typeface="Times New Roman" panose="02020603050405020304" pitchFamily="18" charset="0"/>
                      </a:endParaRPr>
                    </a:p>
                  </a:txBody>
                  <a:tcPr/>
                </a:tc>
                <a:tc>
                  <a:txBody>
                    <a:bodyPr/>
                    <a:lstStyle/>
                    <a:p>
                      <a:endParaRPr lang="en-CA">
                        <a:latin typeface="Times New Roman" panose="02020603050405020304" pitchFamily="18" charset="0"/>
                        <a:cs typeface="Times New Roman" panose="02020603050405020304" pitchFamily="18" charset="0"/>
                      </a:endParaRPr>
                    </a:p>
                  </a:txBody>
                  <a:tcPr/>
                </a:tc>
                <a:tc>
                  <a:txBody>
                    <a:bodyPr/>
                    <a:lstStyle/>
                    <a:p>
                      <a:endParaRPr lang="en-CA"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45839522"/>
                  </a:ext>
                </a:extLst>
              </a:tr>
              <a:tr h="950645">
                <a:tc>
                  <a:txBody>
                    <a:bodyPr/>
                    <a:lstStyle/>
                    <a:p>
                      <a:endParaRPr lang="en-CA">
                        <a:latin typeface="Times New Roman" panose="02020603050405020304" pitchFamily="18" charset="0"/>
                        <a:cs typeface="Times New Roman" panose="02020603050405020304" pitchFamily="18" charset="0"/>
                      </a:endParaRPr>
                    </a:p>
                  </a:txBody>
                  <a:tcPr/>
                </a:tc>
                <a:tc>
                  <a:txBody>
                    <a:bodyPr/>
                    <a:lstStyle/>
                    <a:p>
                      <a:endParaRPr lang="en-CA">
                        <a:latin typeface="Times New Roman" panose="02020603050405020304" pitchFamily="18" charset="0"/>
                        <a:cs typeface="Times New Roman" panose="02020603050405020304" pitchFamily="18" charset="0"/>
                      </a:endParaRPr>
                    </a:p>
                  </a:txBody>
                  <a:tcPr/>
                </a:tc>
                <a:tc>
                  <a:txBody>
                    <a:bodyPr/>
                    <a:lstStyle/>
                    <a:p>
                      <a:endParaRPr lang="en-CA">
                        <a:latin typeface="Times New Roman" panose="02020603050405020304" pitchFamily="18" charset="0"/>
                        <a:cs typeface="Times New Roman" panose="02020603050405020304" pitchFamily="18" charset="0"/>
                      </a:endParaRPr>
                    </a:p>
                  </a:txBody>
                  <a:tcPr/>
                </a:tc>
                <a:tc>
                  <a:txBody>
                    <a:bodyPr/>
                    <a:lstStyle/>
                    <a:p>
                      <a:endParaRPr lang="en-CA">
                        <a:latin typeface="Times New Roman" panose="02020603050405020304" pitchFamily="18" charset="0"/>
                        <a:cs typeface="Times New Roman" panose="02020603050405020304" pitchFamily="18" charset="0"/>
                      </a:endParaRPr>
                    </a:p>
                  </a:txBody>
                  <a:tcPr/>
                </a:tc>
                <a:tc>
                  <a:txBody>
                    <a:bodyPr/>
                    <a:lstStyle/>
                    <a:p>
                      <a:endParaRPr lang="en-CA"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2050491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D2FAE-45E1-B7B9-ABC3-D188C4E5BB0B}"/>
              </a:ext>
            </a:extLst>
          </p:cNvPr>
          <p:cNvSpPr>
            <a:spLocks noGrp="1"/>
          </p:cNvSpPr>
          <p:nvPr>
            <p:ph type="title"/>
          </p:nvPr>
        </p:nvSpPr>
        <p:spPr>
          <a:xfrm>
            <a:off x="1173082" y="0"/>
            <a:ext cx="7498080" cy="1143000"/>
          </a:xfrm>
        </p:spPr>
        <p:txBody>
          <a:bodyPr/>
          <a:lstStyle/>
          <a:p>
            <a:r>
              <a:rPr lang="en-US" b="1" dirty="0">
                <a:solidFill>
                  <a:schemeClr val="tx1"/>
                </a:solidFill>
                <a:latin typeface="Times New Roman" panose="02020603050405020304" pitchFamily="18" charset="0"/>
                <a:cs typeface="Times New Roman" panose="02020603050405020304" pitchFamily="18" charset="0"/>
              </a:rPr>
              <a:t>Literature survey</a:t>
            </a:r>
            <a:endParaRPr lang="en-CA" b="1" dirty="0">
              <a:solidFill>
                <a:schemeClr val="tx1"/>
              </a:solidFill>
              <a:latin typeface="Times New Roman" panose="02020603050405020304" pitchFamily="18" charset="0"/>
              <a:cs typeface="Times New Roman" panose="02020603050405020304" pitchFamily="18" charset="0"/>
            </a:endParaRPr>
          </a:p>
        </p:txBody>
      </p:sp>
      <p:graphicFrame>
        <p:nvGraphicFramePr>
          <p:cNvPr id="12" name="Table 11">
            <a:extLst>
              <a:ext uri="{FF2B5EF4-FFF2-40B4-BE49-F238E27FC236}">
                <a16:creationId xmlns:a16="http://schemas.microsoft.com/office/drawing/2014/main" id="{11116B33-8458-0F18-68B7-56FC24614BA8}"/>
              </a:ext>
            </a:extLst>
          </p:cNvPr>
          <p:cNvGraphicFramePr>
            <a:graphicFrameLocks noGrp="1"/>
          </p:cNvGraphicFramePr>
          <p:nvPr>
            <p:extLst>
              <p:ext uri="{D42A27DB-BD31-4B8C-83A1-F6EECF244321}">
                <p14:modId xmlns:p14="http://schemas.microsoft.com/office/powerpoint/2010/main" val="3426999337"/>
              </p:ext>
            </p:extLst>
          </p:nvPr>
        </p:nvGraphicFramePr>
        <p:xfrm>
          <a:off x="1435100" y="2217420"/>
          <a:ext cx="7499350" cy="3261360"/>
        </p:xfrm>
        <a:graphic>
          <a:graphicData uri="http://schemas.openxmlformats.org/drawingml/2006/table">
            <a:tbl>
              <a:tblPr/>
              <a:tblGrid>
                <a:gridCol w="1499870">
                  <a:extLst>
                    <a:ext uri="{9D8B030D-6E8A-4147-A177-3AD203B41FA5}">
                      <a16:colId xmlns:a16="http://schemas.microsoft.com/office/drawing/2014/main" val="3261861710"/>
                    </a:ext>
                  </a:extLst>
                </a:gridCol>
                <a:gridCol w="1499870">
                  <a:extLst>
                    <a:ext uri="{9D8B030D-6E8A-4147-A177-3AD203B41FA5}">
                      <a16:colId xmlns:a16="http://schemas.microsoft.com/office/drawing/2014/main" val="3928034512"/>
                    </a:ext>
                  </a:extLst>
                </a:gridCol>
                <a:gridCol w="1499870">
                  <a:extLst>
                    <a:ext uri="{9D8B030D-6E8A-4147-A177-3AD203B41FA5}">
                      <a16:colId xmlns:a16="http://schemas.microsoft.com/office/drawing/2014/main" val="1030810891"/>
                    </a:ext>
                  </a:extLst>
                </a:gridCol>
                <a:gridCol w="1499870">
                  <a:extLst>
                    <a:ext uri="{9D8B030D-6E8A-4147-A177-3AD203B41FA5}">
                      <a16:colId xmlns:a16="http://schemas.microsoft.com/office/drawing/2014/main" val="2243800079"/>
                    </a:ext>
                  </a:extLst>
                </a:gridCol>
                <a:gridCol w="1499870">
                  <a:extLst>
                    <a:ext uri="{9D8B030D-6E8A-4147-A177-3AD203B41FA5}">
                      <a16:colId xmlns:a16="http://schemas.microsoft.com/office/drawing/2014/main" val="2675525902"/>
                    </a:ext>
                  </a:extLst>
                </a:gridCol>
              </a:tblGrid>
              <a:tr h="0">
                <a:tc>
                  <a:txBody>
                    <a:bodyPr/>
                    <a:lstStyle/>
                    <a:p>
                      <a:r>
                        <a:rPr lang="en-CA"/>
                        <a:t>Alvarez et al.</a:t>
                      </a:r>
                    </a:p>
                  </a:txBody>
                  <a:tcPr anchor="ctr">
                    <a:lnL>
                      <a:noFill/>
                    </a:lnL>
                    <a:lnR>
                      <a:noFill/>
                    </a:lnR>
                    <a:lnT>
                      <a:noFill/>
                    </a:lnT>
                    <a:lnB>
                      <a:noFill/>
                    </a:lnB>
                    <a:noFill/>
                  </a:tcPr>
                </a:tc>
                <a:tc>
                  <a:txBody>
                    <a:bodyPr/>
                    <a:lstStyle/>
                    <a:p>
                      <a:r>
                        <a:rPr lang="en-CA"/>
                        <a:t>2021</a:t>
                      </a:r>
                    </a:p>
                  </a:txBody>
                  <a:tcPr anchor="ctr">
                    <a:lnL>
                      <a:noFill/>
                    </a:lnL>
                    <a:lnR>
                      <a:noFill/>
                    </a:lnR>
                    <a:lnT>
                      <a:noFill/>
                    </a:lnT>
                    <a:lnB>
                      <a:noFill/>
                    </a:lnB>
                    <a:noFill/>
                  </a:tcPr>
                </a:tc>
                <a:tc>
                  <a:txBody>
                    <a:bodyPr/>
                    <a:lstStyle/>
                    <a:p>
                      <a:r>
                        <a:rPr lang="en-US"/>
                        <a:t>SER for mental health monitoring</a:t>
                      </a:r>
                    </a:p>
                  </a:txBody>
                  <a:tcPr anchor="ctr">
                    <a:lnL>
                      <a:noFill/>
                    </a:lnL>
                    <a:lnR>
                      <a:noFill/>
                    </a:lnR>
                    <a:lnT>
                      <a:noFill/>
                    </a:lnT>
                    <a:lnB>
                      <a:noFill/>
                    </a:lnB>
                    <a:noFill/>
                  </a:tcPr>
                </a:tc>
                <a:tc>
                  <a:txBody>
                    <a:bodyPr/>
                    <a:lstStyle/>
                    <a:p>
                      <a:r>
                        <a:rPr lang="en-CA"/>
                        <a:t>Prosodic + spectral features</a:t>
                      </a:r>
                    </a:p>
                  </a:txBody>
                  <a:tcPr anchor="ctr">
                    <a:lnL>
                      <a:noFill/>
                    </a:lnL>
                    <a:lnR>
                      <a:noFill/>
                    </a:lnR>
                    <a:lnT>
                      <a:noFill/>
                    </a:lnT>
                    <a:lnB>
                      <a:noFill/>
                    </a:lnB>
                    <a:noFill/>
                  </a:tcPr>
                </a:tc>
                <a:tc>
                  <a:txBody>
                    <a:bodyPr/>
                    <a:lstStyle/>
                    <a:p>
                      <a:r>
                        <a:rPr lang="en-US"/>
                        <a:t>Applied SER to detect depression and stress levels</a:t>
                      </a:r>
                    </a:p>
                  </a:txBody>
                  <a:tcPr anchor="ctr">
                    <a:lnL>
                      <a:noFill/>
                    </a:lnL>
                    <a:lnR>
                      <a:noFill/>
                    </a:lnR>
                    <a:lnT>
                      <a:noFill/>
                    </a:lnT>
                    <a:lnB>
                      <a:noFill/>
                    </a:lnB>
                    <a:noFill/>
                  </a:tcPr>
                </a:tc>
                <a:extLst>
                  <a:ext uri="{0D108BD9-81ED-4DB2-BD59-A6C34878D82A}">
                    <a16:rowId xmlns:a16="http://schemas.microsoft.com/office/drawing/2014/main" val="3178057877"/>
                  </a:ext>
                </a:extLst>
              </a:tr>
              <a:tr h="0">
                <a:tc>
                  <a:txBody>
                    <a:bodyPr/>
                    <a:lstStyle/>
                    <a:p>
                      <a:r>
                        <a:rPr lang="en-CA"/>
                        <a:t>Chen &amp; Wang</a:t>
                      </a:r>
                    </a:p>
                  </a:txBody>
                  <a:tcPr anchor="ctr">
                    <a:lnL>
                      <a:noFill/>
                    </a:lnL>
                    <a:lnR>
                      <a:noFill/>
                    </a:lnR>
                    <a:lnT>
                      <a:noFill/>
                    </a:lnT>
                    <a:lnB>
                      <a:noFill/>
                    </a:lnB>
                    <a:noFill/>
                  </a:tcPr>
                </a:tc>
                <a:tc>
                  <a:txBody>
                    <a:bodyPr/>
                    <a:lstStyle/>
                    <a:p>
                      <a:r>
                        <a:rPr lang="en-CA"/>
                        <a:t>2022</a:t>
                      </a:r>
                    </a:p>
                  </a:txBody>
                  <a:tcPr anchor="ctr">
                    <a:lnL>
                      <a:noFill/>
                    </a:lnL>
                    <a:lnR>
                      <a:noFill/>
                    </a:lnR>
                    <a:lnT>
                      <a:noFill/>
                    </a:lnT>
                    <a:lnB>
                      <a:noFill/>
                    </a:lnB>
                    <a:noFill/>
                  </a:tcPr>
                </a:tc>
                <a:tc>
                  <a:txBody>
                    <a:bodyPr/>
                    <a:lstStyle/>
                    <a:p>
                      <a:r>
                        <a:rPr lang="en-US"/>
                        <a:t>Dataset augmentation for emotion detection</a:t>
                      </a:r>
                    </a:p>
                  </a:txBody>
                  <a:tcPr anchor="ctr">
                    <a:lnL>
                      <a:noFill/>
                    </a:lnL>
                    <a:lnR>
                      <a:noFill/>
                    </a:lnR>
                    <a:lnT>
                      <a:noFill/>
                    </a:lnT>
                    <a:lnB>
                      <a:noFill/>
                    </a:lnB>
                    <a:noFill/>
                  </a:tcPr>
                </a:tc>
                <a:tc>
                  <a:txBody>
                    <a:bodyPr/>
                    <a:lstStyle/>
                    <a:p>
                      <a:r>
                        <a:rPr lang="en-CA"/>
                        <a:t>Data balancing, augmentation</a:t>
                      </a:r>
                    </a:p>
                  </a:txBody>
                  <a:tcPr anchor="ctr">
                    <a:lnL>
                      <a:noFill/>
                    </a:lnL>
                    <a:lnR>
                      <a:noFill/>
                    </a:lnR>
                    <a:lnT>
                      <a:noFill/>
                    </a:lnT>
                    <a:lnB>
                      <a:noFill/>
                    </a:lnB>
                    <a:noFill/>
                  </a:tcPr>
                </a:tc>
                <a:tc>
                  <a:txBody>
                    <a:bodyPr/>
                    <a:lstStyle/>
                    <a:p>
                      <a:r>
                        <a:rPr lang="en-US"/>
                        <a:t>Reduced overfitting and improved cross-domain performance</a:t>
                      </a:r>
                    </a:p>
                  </a:txBody>
                  <a:tcPr anchor="ctr">
                    <a:lnL>
                      <a:noFill/>
                    </a:lnL>
                    <a:lnR>
                      <a:noFill/>
                    </a:lnR>
                    <a:lnT>
                      <a:noFill/>
                    </a:lnT>
                    <a:lnB>
                      <a:noFill/>
                    </a:lnB>
                    <a:noFill/>
                  </a:tcPr>
                </a:tc>
                <a:extLst>
                  <a:ext uri="{0D108BD9-81ED-4DB2-BD59-A6C34878D82A}">
                    <a16:rowId xmlns:a16="http://schemas.microsoft.com/office/drawing/2014/main" val="357178660"/>
                  </a:ext>
                </a:extLst>
              </a:tr>
              <a:tr h="0">
                <a:tc>
                  <a:txBody>
                    <a:bodyPr/>
                    <a:lstStyle/>
                    <a:p>
                      <a:r>
                        <a:rPr lang="en-CA"/>
                        <a:t>Roy &amp; Das</a:t>
                      </a:r>
                    </a:p>
                  </a:txBody>
                  <a:tcPr anchor="ctr">
                    <a:lnL>
                      <a:noFill/>
                    </a:lnL>
                    <a:lnR>
                      <a:noFill/>
                    </a:lnR>
                    <a:lnT>
                      <a:noFill/>
                    </a:lnT>
                    <a:lnB>
                      <a:noFill/>
                    </a:lnB>
                    <a:noFill/>
                  </a:tcPr>
                </a:tc>
                <a:tc>
                  <a:txBody>
                    <a:bodyPr/>
                    <a:lstStyle/>
                    <a:p>
                      <a:r>
                        <a:rPr lang="en-CA" dirty="0"/>
                        <a:t>2023</a:t>
                      </a:r>
                    </a:p>
                  </a:txBody>
                  <a:tcPr anchor="ctr">
                    <a:lnL>
                      <a:noFill/>
                    </a:lnL>
                    <a:lnR>
                      <a:noFill/>
                    </a:lnR>
                    <a:lnT>
                      <a:noFill/>
                    </a:lnT>
                    <a:lnB>
                      <a:noFill/>
                    </a:lnB>
                    <a:noFill/>
                  </a:tcPr>
                </a:tc>
                <a:tc>
                  <a:txBody>
                    <a:bodyPr/>
                    <a:lstStyle/>
                    <a:p>
                      <a:r>
                        <a:rPr lang="en-CA"/>
                        <a:t>Real-time SER in conversational AI</a:t>
                      </a:r>
                    </a:p>
                  </a:txBody>
                  <a:tcPr anchor="ctr">
                    <a:lnL>
                      <a:noFill/>
                    </a:lnL>
                    <a:lnR>
                      <a:noFill/>
                    </a:lnR>
                    <a:lnT>
                      <a:noFill/>
                    </a:lnT>
                    <a:lnB>
                      <a:noFill/>
                    </a:lnB>
                    <a:noFill/>
                  </a:tcPr>
                </a:tc>
                <a:tc>
                  <a:txBody>
                    <a:bodyPr/>
                    <a:lstStyle/>
                    <a:p>
                      <a:r>
                        <a:rPr lang="en-CA"/>
                        <a:t>Real-time signal processing + NLP</a:t>
                      </a:r>
                    </a:p>
                  </a:txBody>
                  <a:tcPr anchor="ctr">
                    <a:lnL>
                      <a:noFill/>
                    </a:lnL>
                    <a:lnR>
                      <a:noFill/>
                    </a:lnR>
                    <a:lnT>
                      <a:noFill/>
                    </a:lnT>
                    <a:lnB>
                      <a:noFill/>
                    </a:lnB>
                    <a:noFill/>
                  </a:tcPr>
                </a:tc>
                <a:tc>
                  <a:txBody>
                    <a:bodyPr/>
                    <a:lstStyle/>
                    <a:p>
                      <a:r>
                        <a:rPr lang="en-US" dirty="0"/>
                        <a:t>Integrated SER into dialogue systems for emotional awareness</a:t>
                      </a:r>
                    </a:p>
                  </a:txBody>
                  <a:tcPr anchor="ctr">
                    <a:lnL>
                      <a:noFill/>
                    </a:lnL>
                    <a:lnR>
                      <a:noFill/>
                    </a:lnR>
                    <a:lnT>
                      <a:noFill/>
                    </a:lnT>
                    <a:lnB>
                      <a:noFill/>
                    </a:lnB>
                    <a:noFill/>
                  </a:tcPr>
                </a:tc>
                <a:extLst>
                  <a:ext uri="{0D108BD9-81ED-4DB2-BD59-A6C34878D82A}">
                    <a16:rowId xmlns:a16="http://schemas.microsoft.com/office/drawing/2014/main" val="2806019502"/>
                  </a:ext>
                </a:extLst>
              </a:tr>
            </a:tbl>
          </a:graphicData>
        </a:graphic>
      </p:graphicFrame>
      <p:graphicFrame>
        <p:nvGraphicFramePr>
          <p:cNvPr id="14" name="Table 13">
            <a:extLst>
              <a:ext uri="{FF2B5EF4-FFF2-40B4-BE49-F238E27FC236}">
                <a16:creationId xmlns:a16="http://schemas.microsoft.com/office/drawing/2014/main" id="{BCA05142-5B82-4EA5-53D6-16A3277A8993}"/>
              </a:ext>
            </a:extLst>
          </p:cNvPr>
          <p:cNvGraphicFramePr>
            <a:graphicFrameLocks noGrp="1"/>
          </p:cNvGraphicFramePr>
          <p:nvPr>
            <p:extLst>
              <p:ext uri="{D42A27DB-BD31-4B8C-83A1-F6EECF244321}">
                <p14:modId xmlns:p14="http://schemas.microsoft.com/office/powerpoint/2010/main" val="4165602643"/>
              </p:ext>
            </p:extLst>
          </p:nvPr>
        </p:nvGraphicFramePr>
        <p:xfrm>
          <a:off x="1435100" y="1510838"/>
          <a:ext cx="7499350" cy="518160"/>
        </p:xfrm>
        <a:graphic>
          <a:graphicData uri="http://schemas.openxmlformats.org/drawingml/2006/table">
            <a:tbl>
              <a:tblPr/>
              <a:tblGrid>
                <a:gridCol w="1499870">
                  <a:extLst>
                    <a:ext uri="{9D8B030D-6E8A-4147-A177-3AD203B41FA5}">
                      <a16:colId xmlns:a16="http://schemas.microsoft.com/office/drawing/2014/main" val="2290841844"/>
                    </a:ext>
                  </a:extLst>
                </a:gridCol>
                <a:gridCol w="1499870">
                  <a:extLst>
                    <a:ext uri="{9D8B030D-6E8A-4147-A177-3AD203B41FA5}">
                      <a16:colId xmlns:a16="http://schemas.microsoft.com/office/drawing/2014/main" val="3709500886"/>
                    </a:ext>
                  </a:extLst>
                </a:gridCol>
                <a:gridCol w="1499870">
                  <a:extLst>
                    <a:ext uri="{9D8B030D-6E8A-4147-A177-3AD203B41FA5}">
                      <a16:colId xmlns:a16="http://schemas.microsoft.com/office/drawing/2014/main" val="3447700070"/>
                    </a:ext>
                  </a:extLst>
                </a:gridCol>
                <a:gridCol w="1499870">
                  <a:extLst>
                    <a:ext uri="{9D8B030D-6E8A-4147-A177-3AD203B41FA5}">
                      <a16:colId xmlns:a16="http://schemas.microsoft.com/office/drawing/2014/main" val="461148728"/>
                    </a:ext>
                  </a:extLst>
                </a:gridCol>
                <a:gridCol w="1499870">
                  <a:extLst>
                    <a:ext uri="{9D8B030D-6E8A-4147-A177-3AD203B41FA5}">
                      <a16:colId xmlns:a16="http://schemas.microsoft.com/office/drawing/2014/main" val="1934059587"/>
                    </a:ext>
                  </a:extLst>
                </a:gridCol>
              </a:tblGrid>
              <a:tr h="0">
                <a:tc>
                  <a:txBody>
                    <a:bodyPr/>
                    <a:lstStyle/>
                    <a:p>
                      <a:r>
                        <a:rPr lang="en-CA" b="1"/>
                        <a:t>Author(s)</a:t>
                      </a:r>
                      <a:endParaRPr lang="en-CA"/>
                    </a:p>
                  </a:txBody>
                  <a:tcPr anchor="ctr">
                    <a:lnL>
                      <a:noFill/>
                    </a:lnL>
                    <a:lnR>
                      <a:noFill/>
                    </a:lnR>
                    <a:lnT>
                      <a:noFill/>
                    </a:lnT>
                    <a:lnB>
                      <a:noFill/>
                    </a:lnB>
                    <a:noFill/>
                  </a:tcPr>
                </a:tc>
                <a:tc>
                  <a:txBody>
                    <a:bodyPr/>
                    <a:lstStyle/>
                    <a:p>
                      <a:r>
                        <a:rPr lang="en-CA" b="1"/>
                        <a:t>Year</a:t>
                      </a:r>
                      <a:endParaRPr lang="en-CA"/>
                    </a:p>
                  </a:txBody>
                  <a:tcPr anchor="ctr">
                    <a:lnL>
                      <a:noFill/>
                    </a:lnL>
                    <a:lnR>
                      <a:noFill/>
                    </a:lnR>
                    <a:lnT>
                      <a:noFill/>
                    </a:lnT>
                    <a:lnB>
                      <a:noFill/>
                    </a:lnB>
                    <a:noFill/>
                  </a:tcPr>
                </a:tc>
                <a:tc>
                  <a:txBody>
                    <a:bodyPr/>
                    <a:lstStyle/>
                    <a:p>
                      <a:r>
                        <a:rPr lang="en-CA" b="1"/>
                        <a:t>Title / Focus</a:t>
                      </a:r>
                      <a:endParaRPr lang="en-CA"/>
                    </a:p>
                  </a:txBody>
                  <a:tcPr anchor="ctr">
                    <a:lnL>
                      <a:noFill/>
                    </a:lnL>
                    <a:lnR>
                      <a:noFill/>
                    </a:lnR>
                    <a:lnT>
                      <a:noFill/>
                    </a:lnT>
                    <a:lnB>
                      <a:noFill/>
                    </a:lnB>
                    <a:noFill/>
                  </a:tcPr>
                </a:tc>
                <a:tc>
                  <a:txBody>
                    <a:bodyPr/>
                    <a:lstStyle/>
                    <a:p>
                      <a:r>
                        <a:rPr lang="en-CA" b="1"/>
                        <a:t>Key Techniques</a:t>
                      </a:r>
                      <a:endParaRPr lang="en-CA"/>
                    </a:p>
                  </a:txBody>
                  <a:tcPr anchor="ctr">
                    <a:lnL>
                      <a:noFill/>
                    </a:lnL>
                    <a:lnR>
                      <a:noFill/>
                    </a:lnR>
                    <a:lnT>
                      <a:noFill/>
                    </a:lnT>
                    <a:lnB>
                      <a:noFill/>
                    </a:lnB>
                    <a:noFill/>
                  </a:tcPr>
                </a:tc>
                <a:tc>
                  <a:txBody>
                    <a:bodyPr/>
                    <a:lstStyle/>
                    <a:p>
                      <a:r>
                        <a:rPr lang="en-CA" b="1" dirty="0"/>
                        <a:t>Remarks</a:t>
                      </a:r>
                      <a:endParaRPr lang="en-CA" dirty="0"/>
                    </a:p>
                  </a:txBody>
                  <a:tcPr anchor="ctr">
                    <a:lnL>
                      <a:noFill/>
                    </a:lnL>
                    <a:lnR>
                      <a:noFill/>
                    </a:lnR>
                    <a:lnT>
                      <a:noFill/>
                    </a:lnT>
                    <a:lnB>
                      <a:noFill/>
                    </a:lnB>
                    <a:noFill/>
                  </a:tcPr>
                </a:tc>
                <a:extLst>
                  <a:ext uri="{0D108BD9-81ED-4DB2-BD59-A6C34878D82A}">
                    <a16:rowId xmlns:a16="http://schemas.microsoft.com/office/drawing/2014/main" val="2331206418"/>
                  </a:ext>
                </a:extLst>
              </a:tr>
            </a:tbl>
          </a:graphicData>
        </a:graphic>
      </p:graphicFrame>
      <p:graphicFrame>
        <p:nvGraphicFramePr>
          <p:cNvPr id="15" name="Table 14">
            <a:extLst>
              <a:ext uri="{FF2B5EF4-FFF2-40B4-BE49-F238E27FC236}">
                <a16:creationId xmlns:a16="http://schemas.microsoft.com/office/drawing/2014/main" id="{489B2451-43B3-BDB0-B07B-EA7DAFA43ECD}"/>
              </a:ext>
            </a:extLst>
          </p:cNvPr>
          <p:cNvGraphicFramePr>
            <a:graphicFrameLocks noGrp="1"/>
          </p:cNvGraphicFramePr>
          <p:nvPr>
            <p:extLst>
              <p:ext uri="{D42A27DB-BD31-4B8C-83A1-F6EECF244321}">
                <p14:modId xmlns:p14="http://schemas.microsoft.com/office/powerpoint/2010/main" val="1933370696"/>
              </p:ext>
            </p:extLst>
          </p:nvPr>
        </p:nvGraphicFramePr>
        <p:xfrm>
          <a:off x="1282535" y="1143000"/>
          <a:ext cx="7651915" cy="4292188"/>
        </p:xfrm>
        <a:graphic>
          <a:graphicData uri="http://schemas.openxmlformats.org/drawingml/2006/table">
            <a:tbl>
              <a:tblPr firstRow="1" bandRow="1">
                <a:tableStyleId>{5940675A-B579-460E-94D1-54222C63F5DA}</a:tableStyleId>
              </a:tblPr>
              <a:tblGrid>
                <a:gridCol w="1530383">
                  <a:extLst>
                    <a:ext uri="{9D8B030D-6E8A-4147-A177-3AD203B41FA5}">
                      <a16:colId xmlns:a16="http://schemas.microsoft.com/office/drawing/2014/main" val="119587218"/>
                    </a:ext>
                  </a:extLst>
                </a:gridCol>
                <a:gridCol w="1295944">
                  <a:extLst>
                    <a:ext uri="{9D8B030D-6E8A-4147-A177-3AD203B41FA5}">
                      <a16:colId xmlns:a16="http://schemas.microsoft.com/office/drawing/2014/main" val="849457645"/>
                    </a:ext>
                  </a:extLst>
                </a:gridCol>
                <a:gridCol w="1764822">
                  <a:extLst>
                    <a:ext uri="{9D8B030D-6E8A-4147-A177-3AD203B41FA5}">
                      <a16:colId xmlns:a16="http://schemas.microsoft.com/office/drawing/2014/main" val="2337221246"/>
                    </a:ext>
                  </a:extLst>
                </a:gridCol>
                <a:gridCol w="1530383">
                  <a:extLst>
                    <a:ext uri="{9D8B030D-6E8A-4147-A177-3AD203B41FA5}">
                      <a16:colId xmlns:a16="http://schemas.microsoft.com/office/drawing/2014/main" val="3195347242"/>
                    </a:ext>
                  </a:extLst>
                </a:gridCol>
                <a:gridCol w="1530383">
                  <a:extLst>
                    <a:ext uri="{9D8B030D-6E8A-4147-A177-3AD203B41FA5}">
                      <a16:colId xmlns:a16="http://schemas.microsoft.com/office/drawing/2014/main" val="3683194325"/>
                    </a:ext>
                  </a:extLst>
                </a:gridCol>
              </a:tblGrid>
              <a:tr h="1089561">
                <a:tc>
                  <a:txBody>
                    <a:bodyPr/>
                    <a:lstStyle/>
                    <a:p>
                      <a:endParaRPr lang="en-CA">
                        <a:latin typeface="Times New Roman" panose="02020603050405020304" pitchFamily="18" charset="0"/>
                        <a:cs typeface="Times New Roman" panose="02020603050405020304" pitchFamily="18" charset="0"/>
                      </a:endParaRPr>
                    </a:p>
                  </a:txBody>
                  <a:tcPr/>
                </a:tc>
                <a:tc>
                  <a:txBody>
                    <a:bodyPr/>
                    <a:lstStyle/>
                    <a:p>
                      <a:endParaRPr lang="en-CA">
                        <a:latin typeface="Times New Roman" panose="02020603050405020304" pitchFamily="18" charset="0"/>
                        <a:cs typeface="Times New Roman" panose="02020603050405020304" pitchFamily="18" charset="0"/>
                      </a:endParaRPr>
                    </a:p>
                  </a:txBody>
                  <a:tcPr/>
                </a:tc>
                <a:tc>
                  <a:txBody>
                    <a:bodyPr/>
                    <a:lstStyle/>
                    <a:p>
                      <a:endParaRPr lang="en-CA">
                        <a:latin typeface="Times New Roman" panose="02020603050405020304" pitchFamily="18" charset="0"/>
                        <a:cs typeface="Times New Roman" panose="02020603050405020304" pitchFamily="18" charset="0"/>
                      </a:endParaRPr>
                    </a:p>
                  </a:txBody>
                  <a:tcPr/>
                </a:tc>
                <a:tc>
                  <a:txBody>
                    <a:bodyPr/>
                    <a:lstStyle/>
                    <a:p>
                      <a:endParaRPr lang="en-CA" dirty="0">
                        <a:latin typeface="Times New Roman" panose="02020603050405020304" pitchFamily="18" charset="0"/>
                        <a:cs typeface="Times New Roman" panose="02020603050405020304" pitchFamily="18" charset="0"/>
                      </a:endParaRPr>
                    </a:p>
                  </a:txBody>
                  <a:tcPr/>
                </a:tc>
                <a:tc>
                  <a:txBody>
                    <a:bodyPr/>
                    <a:lstStyle/>
                    <a:p>
                      <a:endParaRPr lang="en-CA">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37797139"/>
                  </a:ext>
                </a:extLst>
              </a:tr>
              <a:tr h="924049">
                <a:tc>
                  <a:txBody>
                    <a:bodyPr/>
                    <a:lstStyle/>
                    <a:p>
                      <a:endParaRPr lang="en-CA">
                        <a:latin typeface="Times New Roman" panose="02020603050405020304" pitchFamily="18" charset="0"/>
                        <a:cs typeface="Times New Roman" panose="02020603050405020304" pitchFamily="18" charset="0"/>
                      </a:endParaRPr>
                    </a:p>
                  </a:txBody>
                  <a:tcPr/>
                </a:tc>
                <a:tc>
                  <a:txBody>
                    <a:bodyPr/>
                    <a:lstStyle/>
                    <a:p>
                      <a:endParaRPr lang="en-CA">
                        <a:latin typeface="Times New Roman" panose="02020603050405020304" pitchFamily="18" charset="0"/>
                        <a:cs typeface="Times New Roman" panose="02020603050405020304" pitchFamily="18" charset="0"/>
                      </a:endParaRPr>
                    </a:p>
                  </a:txBody>
                  <a:tcPr/>
                </a:tc>
                <a:tc>
                  <a:txBody>
                    <a:bodyPr/>
                    <a:lstStyle/>
                    <a:p>
                      <a:endParaRPr lang="en-CA">
                        <a:latin typeface="Times New Roman" panose="02020603050405020304" pitchFamily="18" charset="0"/>
                        <a:cs typeface="Times New Roman" panose="02020603050405020304" pitchFamily="18" charset="0"/>
                      </a:endParaRPr>
                    </a:p>
                  </a:txBody>
                  <a:tcPr/>
                </a:tc>
                <a:tc>
                  <a:txBody>
                    <a:bodyPr/>
                    <a:lstStyle/>
                    <a:p>
                      <a:endParaRPr lang="en-CA" dirty="0">
                        <a:latin typeface="Times New Roman" panose="02020603050405020304" pitchFamily="18" charset="0"/>
                        <a:cs typeface="Times New Roman" panose="02020603050405020304" pitchFamily="18" charset="0"/>
                      </a:endParaRPr>
                    </a:p>
                  </a:txBody>
                  <a:tcPr/>
                </a:tc>
                <a:tc>
                  <a:txBody>
                    <a:bodyPr/>
                    <a:lstStyle/>
                    <a:p>
                      <a:endParaRPr lang="en-CA">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28086250"/>
                  </a:ext>
                </a:extLst>
              </a:tr>
              <a:tr h="1139289">
                <a:tc>
                  <a:txBody>
                    <a:bodyPr/>
                    <a:lstStyle/>
                    <a:p>
                      <a:endParaRPr lang="en-CA">
                        <a:latin typeface="Times New Roman" panose="02020603050405020304" pitchFamily="18" charset="0"/>
                        <a:cs typeface="Times New Roman" panose="02020603050405020304" pitchFamily="18" charset="0"/>
                      </a:endParaRPr>
                    </a:p>
                  </a:txBody>
                  <a:tcPr/>
                </a:tc>
                <a:tc>
                  <a:txBody>
                    <a:bodyPr/>
                    <a:lstStyle/>
                    <a:p>
                      <a:endParaRPr lang="en-CA">
                        <a:latin typeface="Times New Roman" panose="02020603050405020304" pitchFamily="18" charset="0"/>
                        <a:cs typeface="Times New Roman" panose="02020603050405020304" pitchFamily="18" charset="0"/>
                      </a:endParaRPr>
                    </a:p>
                  </a:txBody>
                  <a:tcPr/>
                </a:tc>
                <a:tc>
                  <a:txBody>
                    <a:bodyPr/>
                    <a:lstStyle/>
                    <a:p>
                      <a:endParaRPr lang="en-CA">
                        <a:latin typeface="Times New Roman" panose="02020603050405020304" pitchFamily="18" charset="0"/>
                        <a:cs typeface="Times New Roman" panose="02020603050405020304" pitchFamily="18" charset="0"/>
                      </a:endParaRPr>
                    </a:p>
                  </a:txBody>
                  <a:tcPr/>
                </a:tc>
                <a:tc>
                  <a:txBody>
                    <a:bodyPr/>
                    <a:lstStyle/>
                    <a:p>
                      <a:endParaRPr lang="en-CA">
                        <a:latin typeface="Times New Roman" panose="02020603050405020304" pitchFamily="18" charset="0"/>
                        <a:cs typeface="Times New Roman" panose="02020603050405020304" pitchFamily="18" charset="0"/>
                      </a:endParaRPr>
                    </a:p>
                  </a:txBody>
                  <a:tcPr/>
                </a:tc>
                <a:tc>
                  <a:txBody>
                    <a:bodyPr/>
                    <a:lstStyle/>
                    <a:p>
                      <a:endParaRPr lang="en-CA">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70545419"/>
                  </a:ext>
                </a:extLst>
              </a:tr>
              <a:tr h="1139289">
                <a:tc>
                  <a:txBody>
                    <a:bodyPr/>
                    <a:lstStyle/>
                    <a:p>
                      <a:endParaRPr lang="en-CA">
                        <a:latin typeface="Times New Roman" panose="02020603050405020304" pitchFamily="18" charset="0"/>
                        <a:cs typeface="Times New Roman" panose="02020603050405020304" pitchFamily="18" charset="0"/>
                      </a:endParaRPr>
                    </a:p>
                  </a:txBody>
                  <a:tcPr/>
                </a:tc>
                <a:tc>
                  <a:txBody>
                    <a:bodyPr/>
                    <a:lstStyle/>
                    <a:p>
                      <a:endParaRPr lang="en-CA">
                        <a:latin typeface="Times New Roman" panose="02020603050405020304" pitchFamily="18" charset="0"/>
                        <a:cs typeface="Times New Roman" panose="02020603050405020304" pitchFamily="18" charset="0"/>
                      </a:endParaRPr>
                    </a:p>
                  </a:txBody>
                  <a:tcPr/>
                </a:tc>
                <a:tc>
                  <a:txBody>
                    <a:bodyPr/>
                    <a:lstStyle/>
                    <a:p>
                      <a:endParaRPr lang="en-CA">
                        <a:latin typeface="Times New Roman" panose="02020603050405020304" pitchFamily="18" charset="0"/>
                        <a:cs typeface="Times New Roman" panose="02020603050405020304" pitchFamily="18" charset="0"/>
                      </a:endParaRPr>
                    </a:p>
                  </a:txBody>
                  <a:tcPr/>
                </a:tc>
                <a:tc>
                  <a:txBody>
                    <a:bodyPr/>
                    <a:lstStyle/>
                    <a:p>
                      <a:endParaRPr lang="en-CA">
                        <a:latin typeface="Times New Roman" panose="02020603050405020304" pitchFamily="18" charset="0"/>
                        <a:cs typeface="Times New Roman" panose="02020603050405020304" pitchFamily="18" charset="0"/>
                      </a:endParaRPr>
                    </a:p>
                  </a:txBody>
                  <a:tcPr/>
                </a:tc>
                <a:tc>
                  <a:txBody>
                    <a:bodyPr/>
                    <a:lstStyle/>
                    <a:p>
                      <a:endParaRPr lang="en-CA"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17622410"/>
                  </a:ext>
                </a:extLst>
              </a:tr>
            </a:tbl>
          </a:graphicData>
        </a:graphic>
      </p:graphicFrame>
    </p:spTree>
    <p:extLst>
      <p:ext uri="{BB962C8B-B14F-4D97-AF65-F5344CB8AC3E}">
        <p14:creationId xmlns:p14="http://schemas.microsoft.com/office/powerpoint/2010/main" val="3522398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Title 1"/>
          <p:cNvSpPr>
            <a:spLocks noGrp="1"/>
          </p:cNvSpPr>
          <p:nvPr>
            <p:ph type="title"/>
          </p:nvPr>
        </p:nvSpPr>
        <p:spPr>
          <a:xfrm>
            <a:off x="1233727" y="274638"/>
            <a:ext cx="7498080" cy="1143000"/>
          </a:xfrm>
        </p:spPr>
        <p:txBody>
          <a:bodyPr/>
          <a:lstStyle/>
          <a:p>
            <a:r>
              <a:rPr lang="en-CA" sz="3600" b="1" dirty="0">
                <a:solidFill>
                  <a:schemeClr val="tx1"/>
                </a:solidFill>
                <a:latin typeface="Times New Roman" panose="02020603050405020304" pitchFamily="18" charset="0"/>
                <a:cs typeface="Times New Roman" panose="02020603050405020304" pitchFamily="18" charset="0"/>
              </a:rPr>
              <a:t>Research Gaps</a:t>
            </a:r>
          </a:p>
        </p:txBody>
      </p:sp>
      <p:sp>
        <p:nvSpPr>
          <p:cNvPr id="1048624" name="Text Placeholder 2"/>
          <p:cNvSpPr>
            <a:spLocks noGrp="1"/>
          </p:cNvSpPr>
          <p:nvPr>
            <p:ph type="body" idx="1"/>
          </p:nvPr>
        </p:nvSpPr>
        <p:spPr>
          <a:xfrm>
            <a:off x="1103226" y="1417638"/>
            <a:ext cx="7149465" cy="4800600"/>
          </a:xfrm>
        </p:spPr>
        <p:txBody>
          <a:bodyPr>
            <a:normAutofit/>
          </a:bodyPr>
          <a:lstStyle/>
          <a:p>
            <a:pPr algn="just">
              <a:lnSpc>
                <a:spcPct val="150000"/>
              </a:lnSpc>
            </a:pPr>
            <a:r>
              <a:rPr lang="en-US" altLang="en-GB" sz="1600" b="1" dirty="0">
                <a:latin typeface="Times New Roman" pitchFamily="18" charset="0"/>
                <a:cs typeface="Times New Roman" pitchFamily="18" charset="0"/>
              </a:rPr>
              <a:t>Variation in emotional expression </a:t>
            </a:r>
            <a:r>
              <a:rPr lang="en-US" altLang="en-GB" sz="1600" dirty="0">
                <a:latin typeface="Times New Roman" pitchFamily="18" charset="0"/>
                <a:cs typeface="Times New Roman" pitchFamily="18" charset="0"/>
              </a:rPr>
              <a:t>across individuals makes emotion classification inconsistent and less reliable.</a:t>
            </a:r>
          </a:p>
          <a:p>
            <a:pPr algn="just">
              <a:lnSpc>
                <a:spcPct val="150000"/>
              </a:lnSpc>
            </a:pPr>
            <a:r>
              <a:rPr lang="en-US" altLang="en-GB" sz="1600" b="1" dirty="0">
                <a:latin typeface="Times New Roman" pitchFamily="18" charset="0"/>
                <a:cs typeface="Times New Roman" pitchFamily="18" charset="0"/>
              </a:rPr>
              <a:t>Insufficient feature optimization</a:t>
            </a:r>
            <a:r>
              <a:rPr lang="en-US" altLang="en-GB" sz="1600" dirty="0">
                <a:latin typeface="Times New Roman" pitchFamily="18" charset="0"/>
                <a:cs typeface="Times New Roman" pitchFamily="18" charset="0"/>
              </a:rPr>
              <a:t>—including extraction, selection, and tuning—limits the performance of SVM-based models.</a:t>
            </a:r>
          </a:p>
          <a:p>
            <a:pPr algn="just">
              <a:lnSpc>
                <a:spcPct val="150000"/>
              </a:lnSpc>
            </a:pPr>
            <a:r>
              <a:rPr lang="en-US" altLang="en-GB" sz="1600" b="1" dirty="0">
                <a:latin typeface="Times New Roman" pitchFamily="18" charset="0"/>
                <a:cs typeface="Times New Roman" pitchFamily="18" charset="0"/>
              </a:rPr>
              <a:t>Dataset bias and lack of diversity </a:t>
            </a:r>
            <a:r>
              <a:rPr lang="en-US" altLang="en-GB" sz="1600" dirty="0">
                <a:latin typeface="Times New Roman" pitchFamily="18" charset="0"/>
                <a:cs typeface="Times New Roman" pitchFamily="18" charset="0"/>
              </a:rPr>
              <a:t>lead to poor generalization across different demographics or speaking styles.</a:t>
            </a:r>
          </a:p>
          <a:p>
            <a:pPr algn="just">
              <a:lnSpc>
                <a:spcPct val="150000"/>
              </a:lnSpc>
            </a:pPr>
            <a:r>
              <a:rPr lang="en-US" altLang="en-GB" sz="1600" b="1" dirty="0">
                <a:latin typeface="Times New Roman" pitchFamily="18" charset="0"/>
                <a:cs typeface="Times New Roman" pitchFamily="18" charset="0"/>
              </a:rPr>
              <a:t>Limited real-time capabilities </a:t>
            </a:r>
            <a:r>
              <a:rPr lang="en-US" altLang="en-GB" sz="1600" dirty="0">
                <a:latin typeface="Times New Roman" pitchFamily="18" charset="0"/>
                <a:cs typeface="Times New Roman" pitchFamily="18" charset="0"/>
              </a:rPr>
              <a:t>due to the high computational demands of traditional SER methods.</a:t>
            </a:r>
          </a:p>
          <a:p>
            <a:pPr algn="just">
              <a:lnSpc>
                <a:spcPct val="150000"/>
              </a:lnSpc>
            </a:pPr>
            <a:r>
              <a:rPr lang="en-US" altLang="en-GB" sz="1600" b="1" dirty="0">
                <a:latin typeface="Times New Roman" pitchFamily="18" charset="0"/>
                <a:cs typeface="Times New Roman" pitchFamily="18" charset="0"/>
              </a:rPr>
              <a:t>Inadequate preprocessing </a:t>
            </a:r>
            <a:r>
              <a:rPr lang="en-US" altLang="en-GB" sz="1600" dirty="0">
                <a:latin typeface="Times New Roman" pitchFamily="18" charset="0"/>
                <a:cs typeface="Times New Roman" pitchFamily="18" charset="0"/>
              </a:rPr>
              <a:t>and augmentation approaches result in models that are prone to overfitting or underperformance in real-world scenarios.</a:t>
            </a:r>
          </a:p>
          <a:p>
            <a:pPr marL="137160" indent="0">
              <a:lnSpc>
                <a:spcPct val="150000"/>
              </a:lnSpc>
              <a:buNone/>
            </a:pPr>
            <a:endParaRPr lang="en-US" altLang="en-GB" sz="1600" dirty="0">
              <a:latin typeface="Times New Roman" pitchFamily="18" charset="0"/>
              <a:cs typeface="Times New Roman" pitchFamily="18" charset="0"/>
            </a:endParaRPr>
          </a:p>
          <a:p>
            <a:pPr marL="137160" indent="0">
              <a:lnSpc>
                <a:spcPct val="150000"/>
              </a:lnSpc>
              <a:buNone/>
            </a:pPr>
            <a:endParaRPr lang="en-US" altLang="en-GB" sz="1600" dirty="0">
              <a:latin typeface="Times New Roman" pitchFamily="18" charset="0"/>
              <a:cs typeface="Times New Roman" pitchFamily="18" charset="0"/>
            </a:endParaRPr>
          </a:p>
          <a:p>
            <a:pPr marL="137160" indent="0">
              <a:lnSpc>
                <a:spcPct val="150000"/>
              </a:lnSpc>
              <a:buNone/>
            </a:pPr>
            <a:endParaRPr lang="en-US" altLang="en-GB" sz="16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tile tx="0" ty="0" sx="90000" sy="90000" flip="xy" algn="tl"/>
        </a:blipFill>
        <a:effectLst/>
      </p:bgPr>
    </p:bg>
    <p:spTree>
      <p:nvGrpSpPr>
        <p:cNvPr id="1" name=""/>
        <p:cNvGrpSpPr/>
        <p:nvPr/>
      </p:nvGrpSpPr>
      <p:grpSpPr>
        <a:xfrm>
          <a:off x="0" y="0"/>
          <a:ext cx="0" cy="0"/>
          <a:chOff x="0" y="0"/>
          <a:chExt cx="0" cy="0"/>
        </a:xfrm>
      </p:grpSpPr>
      <p:sp>
        <p:nvSpPr>
          <p:cNvPr id="1048611" name="Title 1"/>
          <p:cNvSpPr>
            <a:spLocks noGrp="1"/>
          </p:cNvSpPr>
          <p:nvPr>
            <p:ph type="title"/>
          </p:nvPr>
        </p:nvSpPr>
        <p:spPr>
          <a:xfrm>
            <a:off x="1286691" y="274638"/>
            <a:ext cx="7646997" cy="1143000"/>
          </a:xfrm>
        </p:spPr>
        <p:txBody>
          <a:bodyPr>
            <a:normAutofit/>
          </a:bodyPr>
          <a:lstStyle/>
          <a:p>
            <a:r>
              <a:rPr lang="en-US" sz="3600" b="1" dirty="0">
                <a:solidFill>
                  <a:schemeClr val="tx1"/>
                </a:solidFill>
                <a:latin typeface="Times New Roman" panose="02020603050405020304" pitchFamily="18" charset="0"/>
                <a:cs typeface="Times New Roman" panose="02020603050405020304" pitchFamily="18" charset="0"/>
                <a:sym typeface="+mn-ea"/>
              </a:rPr>
              <a:t>Problem Statement</a:t>
            </a:r>
            <a:endParaRPr lang="en-US" sz="3600" dirty="0"/>
          </a:p>
        </p:txBody>
      </p:sp>
      <p:sp>
        <p:nvSpPr>
          <p:cNvPr id="1048612" name="Text Placeholder 2"/>
          <p:cNvSpPr>
            <a:spLocks noGrp="1"/>
          </p:cNvSpPr>
          <p:nvPr>
            <p:ph type="body" idx="1"/>
          </p:nvPr>
        </p:nvSpPr>
        <p:spPr>
          <a:xfrm>
            <a:off x="1188720" y="1520825"/>
            <a:ext cx="7526072" cy="4800600"/>
          </a:xfrm>
        </p:spPr>
        <p:txBody>
          <a:bodyPr>
            <a:normAutofit/>
          </a:bodyPr>
          <a:lstStyle/>
          <a:p>
            <a:pPr marL="137160" indent="0" algn="just">
              <a:lnSpc>
                <a:spcPct val="150000"/>
              </a:lnSpc>
              <a:buNone/>
            </a:pPr>
            <a:r>
              <a:rPr lang="en-US" sz="1600" dirty="0">
                <a:latin typeface="Times New Roman" panose="02020603050405020304" pitchFamily="18" charset="0"/>
                <a:cs typeface="Times New Roman" panose="02020603050405020304" pitchFamily="18" charset="0"/>
              </a:rPr>
              <a:t>To build a machine learning model that recognizes emotions from speech by extracting key audio features, and to classify these emotions using Support Vector Machine (SVM) and Multi-Layer Perceptron (MLP) models trained on the RAVDESS dataset.</a:t>
            </a:r>
          </a:p>
          <a:p>
            <a:pPr marL="137160" indent="0" algn="just">
              <a:lnSpc>
                <a:spcPct val="150000"/>
              </a:lnSpc>
              <a:buNone/>
            </a:pPr>
            <a:endParaRPr lang="en-US" sz="1800" dirty="0">
              <a:latin typeface="Times New Roman" panose="02020603050405020304" pitchFamily="18" charset="0"/>
              <a:cs typeface="Times New Roman" panose="02020603050405020304" pitchFamily="18" charset="0"/>
            </a:endParaRPr>
          </a:p>
        </p:txBody>
      </p:sp>
    </p:spTree>
  </p:cSld>
  <p:clrMapOvr>
    <a:overrideClrMapping bg1="lt1" tx1="dk1" bg2="dk2" tx2="lt2" accent1="accent1" accent2="accent2" accent3="accent3" accent4="accent4" accent5="accent5" accent6="accent6" hlink="hlink" folHlink="folHlink"/>
  </p:clrMapOvr>
</p:sld>
</file>

<file path=ppt/theme/theme1.xml><?xml version="1.0" encoding="utf-8"?>
<a:theme xmlns:a="http://schemas.openxmlformats.org/drawingml/2006/main" name="Solstice">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themeOverride>
</file>

<file path=ppt/theme/themeOverride2.xml><?xml version="1.0" encoding="utf-8"?>
<a:themeOverride xmlns:a="http://schemas.openxmlformats.org/drawingml/2006/main">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themeOverride>
</file>

<file path=docProps/app.xml><?xml version="1.0" encoding="utf-8"?>
<Properties xmlns="http://schemas.openxmlformats.org/officeDocument/2006/extended-properties" xmlns:vt="http://schemas.openxmlformats.org/officeDocument/2006/docPropsVTypes">
  <TotalTime>450</TotalTime>
  <Words>1110</Words>
  <Application>Microsoft Office PowerPoint</Application>
  <PresentationFormat>On-screen Show (4:3)</PresentationFormat>
  <Paragraphs>160</Paragraphs>
  <Slides>18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Gill Sans</vt:lpstr>
      <vt:lpstr>Noto Sans Symbols</vt:lpstr>
      <vt:lpstr>Times New Roman</vt:lpstr>
      <vt:lpstr>Solstice</vt:lpstr>
      <vt:lpstr>PowerPoint Presentation</vt:lpstr>
      <vt:lpstr>Contents</vt:lpstr>
      <vt:lpstr>Abstract</vt:lpstr>
      <vt:lpstr>Introduction</vt:lpstr>
      <vt:lpstr>Applications</vt:lpstr>
      <vt:lpstr>Literature Survey</vt:lpstr>
      <vt:lpstr>Literature survey</vt:lpstr>
      <vt:lpstr>Research Gaps</vt:lpstr>
      <vt:lpstr>Problem Statement</vt:lpstr>
      <vt:lpstr>Objective</vt:lpstr>
      <vt:lpstr>System Architecture</vt:lpstr>
      <vt:lpstr>Modules</vt:lpstr>
      <vt:lpstr>Modules</vt:lpstr>
      <vt:lpstr>Result Comparison</vt:lpstr>
      <vt:lpstr>Result Comparision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 Vikram Singh</dc:creator>
  <cp:lastModifiedBy>Rishitha Asam</cp:lastModifiedBy>
  <cp:revision>29</cp:revision>
  <dcterms:created xsi:type="dcterms:W3CDTF">2025-03-12T01:47:38Z</dcterms:created>
  <dcterms:modified xsi:type="dcterms:W3CDTF">2025-06-15T15:28:06Z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f33642cc2ba747b987ed5f750b787bac</vt:lpwstr>
  </property>
  <property fmtid="{D5CDD505-2E9C-101B-9397-08002B2CF9AE}" pid="3" name="KSOProductBuildVer">
    <vt:lpwstr>2057-12.2.0.20326</vt:lpwstr>
  </property>
</Properties>
</file>