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z="6600" spc="15" dirty="0" err="1"/>
              <a:t>Kondapalli</a:t>
            </a:r>
            <a:r>
              <a:rPr lang="en-US" spc="15" dirty="0"/>
              <a:t> </a:t>
            </a:r>
            <a:r>
              <a:rPr lang="en-US" sz="6600" spc="15" dirty="0" err="1"/>
              <a:t>sai</a:t>
            </a:r>
            <a:r>
              <a:rPr lang="en-US" spc="15" dirty="0"/>
              <a:t> </a:t>
            </a:r>
            <a:r>
              <a:rPr lang="en-US" sz="6600" spc="15" dirty="0" err="1"/>
              <a:t>keerthi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689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Trebuchet MS</vt:lpstr>
      <vt:lpstr>Wingdings</vt:lpstr>
      <vt:lpstr>Gallery</vt:lpstr>
      <vt:lpstr>Kondapalli sai keerthi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Mellow</cp:lastModifiedBy>
  <cp:revision>1</cp:revision>
  <dcterms:created xsi:type="dcterms:W3CDTF">2024-06-12T10:41:10Z</dcterms:created>
  <dcterms:modified xsi:type="dcterms:W3CDTF">2024-06-12T11:50:33Z</dcterms:modified>
</cp:coreProperties>
</file>