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60" r:id="rId5"/>
    <p:sldId id="261" r:id="rId6"/>
    <p:sldId id="262" r:id="rId7"/>
    <p:sldId id="263" r:id="rId8"/>
    <p:sldId id="264" r:id="rId9"/>
    <p:sldId id="265" r:id="rId10"/>
    <p:sldId id="266" r:id="rId11"/>
    <p:sldId id="267" r:id="rId12"/>
    <p:sldId id="278" r:id="rId13"/>
    <p:sldId id="279" r:id="rId14"/>
    <p:sldId id="274"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A89446-9567-4C7F-8765-4EB59D11D308}" v="2651" dt="2022-05-01T11:50:10.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9" autoAdjust="0"/>
    <p:restoredTop sz="94660"/>
  </p:normalViewPr>
  <p:slideViewPr>
    <p:cSldViewPr snapToGrid="0">
      <p:cViewPr varScale="1">
        <p:scale>
          <a:sx n="80" d="100"/>
          <a:sy n="80" d="100"/>
        </p:scale>
        <p:origin x="8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2484d81b687a9e1d" providerId="Windows Live" clId="Web-{17A89446-9567-4C7F-8765-4EB59D11D308}"/>
    <pc:docChg chg="addSld delSld modSld">
      <pc:chgData name="Guest User" userId="2484d81b687a9e1d" providerId="Windows Live" clId="Web-{17A89446-9567-4C7F-8765-4EB59D11D308}" dt="2022-05-01T11:50:10.959" v="2742"/>
      <pc:docMkLst>
        <pc:docMk/>
      </pc:docMkLst>
      <pc:sldChg chg="addSp modSp mod setBg">
        <pc:chgData name="Guest User" userId="2484d81b687a9e1d" providerId="Windows Live" clId="Web-{17A89446-9567-4C7F-8765-4EB59D11D308}" dt="2022-05-01T11:29:28.671" v="2484" actId="14100"/>
        <pc:sldMkLst>
          <pc:docMk/>
          <pc:sldMk cId="3856144342" sldId="256"/>
        </pc:sldMkLst>
        <pc:spChg chg="mod">
          <ac:chgData name="Guest User" userId="2484d81b687a9e1d" providerId="Windows Live" clId="Web-{17A89446-9567-4C7F-8765-4EB59D11D308}" dt="2022-05-01T11:29:28.671" v="2484" actId="14100"/>
          <ac:spMkLst>
            <pc:docMk/>
            <pc:sldMk cId="3856144342" sldId="256"/>
            <ac:spMk id="2" creationId="{00000000-0000-0000-0000-000000000000}"/>
          </ac:spMkLst>
        </pc:spChg>
        <pc:spChg chg="mod">
          <ac:chgData name="Guest User" userId="2484d81b687a9e1d" providerId="Windows Live" clId="Web-{17A89446-9567-4C7F-8765-4EB59D11D308}" dt="2022-05-01T11:28:40.655" v="2481" actId="20577"/>
          <ac:spMkLst>
            <pc:docMk/>
            <pc:sldMk cId="3856144342" sldId="256"/>
            <ac:spMk id="3" creationId="{00000000-0000-0000-0000-000000000000}"/>
          </ac:spMkLst>
        </pc:spChg>
        <pc:grpChg chg="add">
          <ac:chgData name="Guest User" userId="2484d81b687a9e1d" providerId="Windows Live" clId="Web-{17A89446-9567-4C7F-8765-4EB59D11D308}" dt="2022-05-01T09:55:53.751" v="1358"/>
          <ac:grpSpMkLst>
            <pc:docMk/>
            <pc:sldMk cId="3856144342" sldId="256"/>
            <ac:grpSpMk id="11" creationId="{A838DBA2-246D-4087-AE0A-6EA2B4B65AF3}"/>
          </ac:grpSpMkLst>
        </pc:grpChg>
        <pc:grpChg chg="add">
          <ac:chgData name="Guest User" userId="2484d81b687a9e1d" providerId="Windows Live" clId="Web-{17A89446-9567-4C7F-8765-4EB59D11D308}" dt="2022-05-01T09:55:53.751" v="1358"/>
          <ac:grpSpMkLst>
            <pc:docMk/>
            <pc:sldMk cId="3856144342" sldId="256"/>
            <ac:grpSpMk id="52" creationId="{9AE4726C-1831-4FE3-9A11-227F0DC2F0BC}"/>
          </ac:grpSpMkLst>
        </pc:grpChg>
        <pc:grpChg chg="add">
          <ac:chgData name="Guest User" userId="2484d81b687a9e1d" providerId="Windows Live" clId="Web-{17A89446-9567-4C7F-8765-4EB59D11D308}" dt="2022-05-01T09:55:53.751" v="1358"/>
          <ac:grpSpMkLst>
            <pc:docMk/>
            <pc:sldMk cId="3856144342" sldId="256"/>
            <ac:grpSpMk id="56" creationId="{E916825F-759B-4F1A-BA80-AF7137691EC5}"/>
          </ac:grpSpMkLst>
        </pc:grpChg>
        <pc:picChg chg="add">
          <ac:chgData name="Guest User" userId="2484d81b687a9e1d" providerId="Windows Live" clId="Web-{17A89446-9567-4C7F-8765-4EB59D11D308}" dt="2022-05-01T09:55:53.751" v="1358"/>
          <ac:picMkLst>
            <pc:docMk/>
            <pc:sldMk cId="3856144342" sldId="256"/>
            <ac:picMk id="5" creationId="{E218F0E5-2454-3617-FED2-42996622EF37}"/>
          </ac:picMkLst>
        </pc:picChg>
        <pc:picChg chg="add">
          <ac:chgData name="Guest User" userId="2484d81b687a9e1d" providerId="Windows Live" clId="Web-{17A89446-9567-4C7F-8765-4EB59D11D308}" dt="2022-05-01T09:55:53.751" v="1358"/>
          <ac:picMkLst>
            <pc:docMk/>
            <pc:sldMk cId="3856144342" sldId="256"/>
            <ac:picMk id="9" creationId="{59FACE42-44B0-4185-8ED4-9043A78C8600}"/>
          </ac:picMkLst>
        </pc:picChg>
      </pc:sldChg>
      <pc:sldChg chg="addSp modSp new mod setBg">
        <pc:chgData name="Guest User" userId="2484d81b687a9e1d" providerId="Windows Live" clId="Web-{17A89446-9567-4C7F-8765-4EB59D11D308}" dt="2022-05-01T09:56:09.829" v="1359"/>
        <pc:sldMkLst>
          <pc:docMk/>
          <pc:sldMk cId="2186993937" sldId="257"/>
        </pc:sldMkLst>
        <pc:spChg chg="mod">
          <ac:chgData name="Guest User" userId="2484d81b687a9e1d" providerId="Windows Live" clId="Web-{17A89446-9567-4C7F-8765-4EB59D11D308}" dt="2022-05-01T09:56:09.829" v="1359"/>
          <ac:spMkLst>
            <pc:docMk/>
            <pc:sldMk cId="2186993937" sldId="257"/>
            <ac:spMk id="2" creationId="{CF66F83E-7E3C-5ABF-72AF-DDEF084F156F}"/>
          </ac:spMkLst>
        </pc:spChg>
        <pc:spChg chg="mod">
          <ac:chgData name="Guest User" userId="2484d81b687a9e1d" providerId="Windows Live" clId="Web-{17A89446-9567-4C7F-8765-4EB59D11D308}" dt="2022-05-01T09:56:09.829" v="1359"/>
          <ac:spMkLst>
            <pc:docMk/>
            <pc:sldMk cId="2186993937" sldId="257"/>
            <ac:spMk id="3" creationId="{9F29C746-B483-5683-7D1E-005895D5D1F6}"/>
          </ac:spMkLst>
        </pc:spChg>
        <pc:spChg chg="add">
          <ac:chgData name="Guest User" userId="2484d81b687a9e1d" providerId="Windows Live" clId="Web-{17A89446-9567-4C7F-8765-4EB59D11D308}" dt="2022-05-01T09:56:09.829" v="1359"/>
          <ac:spMkLst>
            <pc:docMk/>
            <pc:sldMk cId="2186993937" sldId="257"/>
            <ac:spMk id="8" creationId="{E978A47D-4F17-40FE-AB70-7AF78A9575EB}"/>
          </ac:spMkLst>
        </pc:spChg>
        <pc:grpChg chg="add">
          <ac:chgData name="Guest User" userId="2484d81b687a9e1d" providerId="Windows Live" clId="Web-{17A89446-9567-4C7F-8765-4EB59D11D308}" dt="2022-05-01T09:56:09.829" v="1359"/>
          <ac:grpSpMkLst>
            <pc:docMk/>
            <pc:sldMk cId="2186993937" sldId="257"/>
            <ac:grpSpMk id="10" creationId="{85BE3A7E-6A3F-401E-A025-BBB8FDB8DD30}"/>
          </ac:grpSpMkLst>
        </pc:grpChg>
        <pc:grpChg chg="add">
          <ac:chgData name="Guest User" userId="2484d81b687a9e1d" providerId="Windows Live" clId="Web-{17A89446-9567-4C7F-8765-4EB59D11D308}" dt="2022-05-01T09:56:09.829" v="1359"/>
          <ac:grpSpMkLst>
            <pc:docMk/>
            <pc:sldMk cId="2186993937" sldId="257"/>
            <ac:grpSpMk id="41" creationId="{F4E035BE-9FF4-43D3-BC25-CF582D7FF85E}"/>
          </ac:grpSpMkLst>
        </pc:grpChg>
        <pc:cxnChg chg="add">
          <ac:chgData name="Guest User" userId="2484d81b687a9e1d" providerId="Windows Live" clId="Web-{17A89446-9567-4C7F-8765-4EB59D11D308}" dt="2022-05-01T09:56:09.829" v="1359"/>
          <ac:cxnSpMkLst>
            <pc:docMk/>
            <pc:sldMk cId="2186993937" sldId="257"/>
            <ac:cxnSpMk id="39" creationId="{085ECEC0-FF5D-4348-92C7-1EA7C61E770C}"/>
          </ac:cxnSpMkLst>
        </pc:cxnChg>
      </pc:sldChg>
      <pc:sldChg chg="addSp delSp modSp new del mod setBg">
        <pc:chgData name="Guest User" userId="2484d81b687a9e1d" providerId="Windows Live" clId="Web-{17A89446-9567-4C7F-8765-4EB59D11D308}" dt="2022-05-01T11:09:36.943" v="2394"/>
        <pc:sldMkLst>
          <pc:docMk/>
          <pc:sldMk cId="434417329" sldId="258"/>
        </pc:sldMkLst>
        <pc:spChg chg="del">
          <ac:chgData name="Guest User" userId="2484d81b687a9e1d" providerId="Windows Live" clId="Web-{17A89446-9567-4C7F-8765-4EB59D11D308}" dt="2022-05-01T08:44:52.765" v="279"/>
          <ac:spMkLst>
            <pc:docMk/>
            <pc:sldMk cId="434417329" sldId="258"/>
            <ac:spMk id="2" creationId="{2ABFD50D-A931-2ED6-CA93-B7504E8E6C50}"/>
          </ac:spMkLst>
        </pc:spChg>
        <pc:spChg chg="mod">
          <ac:chgData name="Guest User" userId="2484d81b687a9e1d" providerId="Windows Live" clId="Web-{17A89446-9567-4C7F-8765-4EB59D11D308}" dt="2022-05-01T09:58:53.447" v="1375" actId="14100"/>
          <ac:spMkLst>
            <pc:docMk/>
            <pc:sldMk cId="434417329" sldId="258"/>
            <ac:spMk id="3" creationId="{C98B28AC-5EB4-3E1F-6F11-9D0AD3AEF172}"/>
          </ac:spMkLst>
        </pc:spChg>
        <pc:spChg chg="add del mod">
          <ac:chgData name="Guest User" userId="2484d81b687a9e1d" providerId="Windows Live" clId="Web-{17A89446-9567-4C7F-8765-4EB59D11D308}" dt="2022-05-01T09:57:29.909" v="1367"/>
          <ac:spMkLst>
            <pc:docMk/>
            <pc:sldMk cId="434417329" sldId="258"/>
            <ac:spMk id="4" creationId="{EDFD1172-FC74-F410-9630-423939134FA7}"/>
          </ac:spMkLst>
        </pc:spChg>
        <pc:grpChg chg="add">
          <ac:chgData name="Guest User" userId="2484d81b687a9e1d" providerId="Windows Live" clId="Web-{17A89446-9567-4C7F-8765-4EB59D11D308}" dt="2022-05-01T09:56:34.674" v="1360"/>
          <ac:grpSpMkLst>
            <pc:docMk/>
            <pc:sldMk cId="434417329" sldId="258"/>
            <ac:grpSpMk id="9" creationId="{9AE4726C-1831-4FE3-9A11-227F0DC2F0BC}"/>
          </ac:grpSpMkLst>
        </pc:grpChg>
        <pc:grpChg chg="add">
          <ac:chgData name="Guest User" userId="2484d81b687a9e1d" providerId="Windows Live" clId="Web-{17A89446-9567-4C7F-8765-4EB59D11D308}" dt="2022-05-01T09:56:34.674" v="1360"/>
          <ac:grpSpMkLst>
            <pc:docMk/>
            <pc:sldMk cId="434417329" sldId="258"/>
            <ac:grpSpMk id="13" creationId="{E916825F-759B-4F1A-BA80-AF7137691EC5}"/>
          </ac:grpSpMkLst>
        </pc:grpChg>
        <pc:picChg chg="add del">
          <ac:chgData name="Guest User" userId="2484d81b687a9e1d" providerId="Windows Live" clId="Web-{17A89446-9567-4C7F-8765-4EB59D11D308}" dt="2022-05-01T09:58:11.633" v="1368"/>
          <ac:picMkLst>
            <pc:docMk/>
            <pc:sldMk cId="434417329" sldId="258"/>
            <ac:picMk id="5" creationId="{CC334E5B-545A-45B6-370D-5BB40B15F350}"/>
          </ac:picMkLst>
        </pc:picChg>
      </pc:sldChg>
      <pc:sldChg chg="delSp modSp new del">
        <pc:chgData name="Guest User" userId="2484d81b687a9e1d" providerId="Windows Live" clId="Web-{17A89446-9567-4C7F-8765-4EB59D11D308}" dt="2022-05-01T11:10:28.850" v="2400"/>
        <pc:sldMkLst>
          <pc:docMk/>
          <pc:sldMk cId="2035974153" sldId="259"/>
        </pc:sldMkLst>
        <pc:spChg chg="del mod">
          <ac:chgData name="Guest User" userId="2484d81b687a9e1d" providerId="Windows Live" clId="Web-{17A89446-9567-4C7F-8765-4EB59D11D308}" dt="2022-05-01T08:54:59.494" v="393"/>
          <ac:spMkLst>
            <pc:docMk/>
            <pc:sldMk cId="2035974153" sldId="259"/>
            <ac:spMk id="2" creationId="{FF4977CF-E06C-6E43-5B12-5FC8253ACBDD}"/>
          </ac:spMkLst>
        </pc:spChg>
        <pc:spChg chg="mod">
          <ac:chgData name="Guest User" userId="2484d81b687a9e1d" providerId="Windows Live" clId="Web-{17A89446-9567-4C7F-8765-4EB59D11D308}" dt="2022-05-01T09:01:28.457" v="426" actId="20577"/>
          <ac:spMkLst>
            <pc:docMk/>
            <pc:sldMk cId="2035974153" sldId="259"/>
            <ac:spMk id="3" creationId="{243A5D07-AD79-74A0-4B89-428F6342197A}"/>
          </ac:spMkLst>
        </pc:spChg>
      </pc:sldChg>
      <pc:sldChg chg="delSp modSp new del">
        <pc:chgData name="Guest User" userId="2484d81b687a9e1d" providerId="Windows Live" clId="Web-{17A89446-9567-4C7F-8765-4EB59D11D308}" dt="2022-05-01T09:13:03.281" v="438"/>
        <pc:sldMkLst>
          <pc:docMk/>
          <pc:sldMk cId="1597297419" sldId="260"/>
        </pc:sldMkLst>
        <pc:spChg chg="del">
          <ac:chgData name="Guest User" userId="2484d81b687a9e1d" providerId="Windows Live" clId="Web-{17A89446-9567-4C7F-8765-4EB59D11D308}" dt="2022-05-01T09:01:51.707" v="430"/>
          <ac:spMkLst>
            <pc:docMk/>
            <pc:sldMk cId="1597297419" sldId="260"/>
            <ac:spMk id="2" creationId="{968117EA-19BF-CA4F-24EA-C3D561BFA7A4}"/>
          </ac:spMkLst>
        </pc:spChg>
        <pc:spChg chg="mod">
          <ac:chgData name="Guest User" userId="2484d81b687a9e1d" providerId="Windows Live" clId="Web-{17A89446-9567-4C7F-8765-4EB59D11D308}" dt="2022-05-01T09:12:47.343" v="437" actId="20577"/>
          <ac:spMkLst>
            <pc:docMk/>
            <pc:sldMk cId="1597297419" sldId="260"/>
            <ac:spMk id="3" creationId="{6D557E5E-F5B1-F697-B2B0-E6963B20FF3B}"/>
          </ac:spMkLst>
        </pc:spChg>
      </pc:sldChg>
      <pc:sldChg chg="new del">
        <pc:chgData name="Guest User" userId="2484d81b687a9e1d" providerId="Windows Live" clId="Web-{17A89446-9567-4C7F-8765-4EB59D11D308}" dt="2022-05-01T09:13:12.906" v="440"/>
        <pc:sldMkLst>
          <pc:docMk/>
          <pc:sldMk cId="2016144891" sldId="260"/>
        </pc:sldMkLst>
      </pc:sldChg>
      <pc:sldChg chg="new del">
        <pc:chgData name="Guest User" userId="2484d81b687a9e1d" providerId="Windows Live" clId="Web-{17A89446-9567-4C7F-8765-4EB59D11D308}" dt="2022-05-01T09:01:39.504" v="428"/>
        <pc:sldMkLst>
          <pc:docMk/>
          <pc:sldMk cId="2470084747" sldId="260"/>
        </pc:sldMkLst>
      </pc:sldChg>
      <pc:sldChg chg="addSp delSp modSp new mod setBg modClrScheme chgLayout">
        <pc:chgData name="Guest User" userId="2484d81b687a9e1d" providerId="Windows Live" clId="Web-{17A89446-9567-4C7F-8765-4EB59D11D308}" dt="2022-05-01T11:36:34.772" v="2584" actId="20577"/>
        <pc:sldMkLst>
          <pc:docMk/>
          <pc:sldMk cId="2939860213" sldId="260"/>
        </pc:sldMkLst>
        <pc:spChg chg="mod ord">
          <ac:chgData name="Guest User" userId="2484d81b687a9e1d" providerId="Windows Live" clId="Web-{17A89446-9567-4C7F-8765-4EB59D11D308}" dt="2022-05-01T09:55:37.048" v="1357"/>
          <ac:spMkLst>
            <pc:docMk/>
            <pc:sldMk cId="2939860213" sldId="260"/>
            <ac:spMk id="2" creationId="{8DBBCCB1-B895-7C81-9845-44AC5A4CF487}"/>
          </ac:spMkLst>
        </pc:spChg>
        <pc:spChg chg="mod ord">
          <ac:chgData name="Guest User" userId="2484d81b687a9e1d" providerId="Windows Live" clId="Web-{17A89446-9567-4C7F-8765-4EB59D11D308}" dt="2022-05-01T11:36:34.772" v="2584" actId="20577"/>
          <ac:spMkLst>
            <pc:docMk/>
            <pc:sldMk cId="2939860213" sldId="260"/>
            <ac:spMk id="3" creationId="{03E8249D-C812-4AC0-7C2E-736B9A238633}"/>
          </ac:spMkLst>
        </pc:spChg>
        <pc:spChg chg="add del mod">
          <ac:chgData name="Guest User" userId="2484d81b687a9e1d" providerId="Windows Live" clId="Web-{17A89446-9567-4C7F-8765-4EB59D11D308}" dt="2022-05-01T09:22:26.056" v="548"/>
          <ac:spMkLst>
            <pc:docMk/>
            <pc:sldMk cId="2939860213" sldId="260"/>
            <ac:spMk id="4" creationId="{DDEF6DB1-DA46-933C-12A1-38D0FEC44DA4}"/>
          </ac:spMkLst>
        </pc:spChg>
        <pc:spChg chg="add del">
          <ac:chgData name="Guest User" userId="2484d81b687a9e1d" providerId="Windows Live" clId="Web-{17A89446-9567-4C7F-8765-4EB59D11D308}" dt="2022-05-01T09:33:03.710" v="698"/>
          <ac:spMkLst>
            <pc:docMk/>
            <pc:sldMk cId="2939860213" sldId="260"/>
            <ac:spMk id="5" creationId="{A503174C-2909-5706-56FC-25B9CCC08427}"/>
          </ac:spMkLst>
        </pc:spChg>
        <pc:spChg chg="add del mod">
          <ac:chgData name="Guest User" userId="2484d81b687a9e1d" providerId="Windows Live" clId="Web-{17A89446-9567-4C7F-8765-4EB59D11D308}" dt="2022-05-01T09:32:57.319" v="697"/>
          <ac:spMkLst>
            <pc:docMk/>
            <pc:sldMk cId="2939860213" sldId="260"/>
            <ac:spMk id="6" creationId="{F8BBAA53-CB06-8CAC-DD82-CC89A8C3249B}"/>
          </ac:spMkLst>
        </pc:spChg>
        <pc:spChg chg="add del">
          <ac:chgData name="Guest User" userId="2484d81b687a9e1d" providerId="Windows Live" clId="Web-{17A89446-9567-4C7F-8765-4EB59D11D308}" dt="2022-05-01T09:36:31.260" v="781"/>
          <ac:spMkLst>
            <pc:docMk/>
            <pc:sldMk cId="2939860213" sldId="260"/>
            <ac:spMk id="7" creationId="{FE5FE513-FBC7-AA42-C3C7-04CF391DFDC1}"/>
          </ac:spMkLst>
        </pc:spChg>
        <pc:grpChg chg="add">
          <ac:chgData name="Guest User" userId="2484d81b687a9e1d" providerId="Windows Live" clId="Web-{17A89446-9567-4C7F-8765-4EB59D11D308}" dt="2022-05-01T09:55:37.048" v="1357"/>
          <ac:grpSpMkLst>
            <pc:docMk/>
            <pc:sldMk cId="2939860213" sldId="260"/>
            <ac:grpSpMk id="11" creationId="{A838DBA2-246D-4087-AE0A-6EA2B4B65AF3}"/>
          </ac:grpSpMkLst>
        </pc:grpChg>
        <pc:grpChg chg="add">
          <ac:chgData name="Guest User" userId="2484d81b687a9e1d" providerId="Windows Live" clId="Web-{17A89446-9567-4C7F-8765-4EB59D11D308}" dt="2022-05-01T09:55:37.048" v="1357"/>
          <ac:grpSpMkLst>
            <pc:docMk/>
            <pc:sldMk cId="2939860213" sldId="260"/>
            <ac:grpSpMk id="52" creationId="{9AE4726C-1831-4FE3-9A11-227F0DC2F0BC}"/>
          </ac:grpSpMkLst>
        </pc:grpChg>
        <pc:grpChg chg="add">
          <ac:chgData name="Guest User" userId="2484d81b687a9e1d" providerId="Windows Live" clId="Web-{17A89446-9567-4C7F-8765-4EB59D11D308}" dt="2022-05-01T09:55:37.048" v="1357"/>
          <ac:grpSpMkLst>
            <pc:docMk/>
            <pc:sldMk cId="2939860213" sldId="260"/>
            <ac:grpSpMk id="56" creationId="{E916825F-759B-4F1A-BA80-AF7137691EC5}"/>
          </ac:grpSpMkLst>
        </pc:grpChg>
        <pc:picChg chg="add">
          <ac:chgData name="Guest User" userId="2484d81b687a9e1d" providerId="Windows Live" clId="Web-{17A89446-9567-4C7F-8765-4EB59D11D308}" dt="2022-05-01T09:55:37.048" v="1357"/>
          <ac:picMkLst>
            <pc:docMk/>
            <pc:sldMk cId="2939860213" sldId="260"/>
            <ac:picMk id="8" creationId="{A1DFD3E2-CC79-6C00-BC53-8B4D90F0A033}"/>
          </ac:picMkLst>
        </pc:picChg>
        <pc:picChg chg="add">
          <ac:chgData name="Guest User" userId="2484d81b687a9e1d" providerId="Windows Live" clId="Web-{17A89446-9567-4C7F-8765-4EB59D11D308}" dt="2022-05-01T09:55:37.048" v="1357"/>
          <ac:picMkLst>
            <pc:docMk/>
            <pc:sldMk cId="2939860213" sldId="260"/>
            <ac:picMk id="9" creationId="{59FACE42-44B0-4185-8ED4-9043A78C8600}"/>
          </ac:picMkLst>
        </pc:picChg>
      </pc:sldChg>
      <pc:sldChg chg="addSp delSp modSp new mod setBg">
        <pc:chgData name="Guest User" userId="2484d81b687a9e1d" providerId="Windows Live" clId="Web-{17A89446-9567-4C7F-8765-4EB59D11D308}" dt="2022-05-01T09:55:21.235" v="1356"/>
        <pc:sldMkLst>
          <pc:docMk/>
          <pc:sldMk cId="2611266979" sldId="261"/>
        </pc:sldMkLst>
        <pc:spChg chg="mod">
          <ac:chgData name="Guest User" userId="2484d81b687a9e1d" providerId="Windows Live" clId="Web-{17A89446-9567-4C7F-8765-4EB59D11D308}" dt="2022-05-01T09:55:21.235" v="1356"/>
          <ac:spMkLst>
            <pc:docMk/>
            <pc:sldMk cId="2611266979" sldId="261"/>
            <ac:spMk id="2" creationId="{B654A62F-40F8-2740-8DC7-5867070913A4}"/>
          </ac:spMkLst>
        </pc:spChg>
        <pc:spChg chg="mod">
          <ac:chgData name="Guest User" userId="2484d81b687a9e1d" providerId="Windows Live" clId="Web-{17A89446-9567-4C7F-8765-4EB59D11D308}" dt="2022-05-01T09:55:21.235" v="1356"/>
          <ac:spMkLst>
            <pc:docMk/>
            <pc:sldMk cId="2611266979" sldId="261"/>
            <ac:spMk id="3" creationId="{75F158AA-5186-9983-CA99-A1824CA92EB4}"/>
          </ac:spMkLst>
        </pc:spChg>
        <pc:grpChg chg="add del">
          <ac:chgData name="Guest User" userId="2484d81b687a9e1d" providerId="Windows Live" clId="Web-{17A89446-9567-4C7F-8765-4EB59D11D308}" dt="2022-05-01T09:55:21.188" v="1355"/>
          <ac:grpSpMkLst>
            <pc:docMk/>
            <pc:sldMk cId="2611266979" sldId="261"/>
            <ac:grpSpMk id="9" creationId="{9AE4726C-1831-4FE3-9A11-227F0DC2F0BC}"/>
          </ac:grpSpMkLst>
        </pc:grpChg>
        <pc:grpChg chg="add del">
          <ac:chgData name="Guest User" userId="2484d81b687a9e1d" providerId="Windows Live" clId="Web-{17A89446-9567-4C7F-8765-4EB59D11D308}" dt="2022-05-01T09:55:21.188" v="1355"/>
          <ac:grpSpMkLst>
            <pc:docMk/>
            <pc:sldMk cId="2611266979" sldId="261"/>
            <ac:grpSpMk id="13" creationId="{E916825F-759B-4F1A-BA80-AF7137691EC5}"/>
          </ac:grpSpMkLst>
        </pc:grpChg>
        <pc:grpChg chg="add">
          <ac:chgData name="Guest User" userId="2484d81b687a9e1d" providerId="Windows Live" clId="Web-{17A89446-9567-4C7F-8765-4EB59D11D308}" dt="2022-05-01T09:55:21.235" v="1356"/>
          <ac:grpSpMkLst>
            <pc:docMk/>
            <pc:sldMk cId="2611266979" sldId="261"/>
            <ac:grpSpMk id="69" creationId="{9AE4726C-1831-4FE3-9A11-227F0DC2F0BC}"/>
          </ac:grpSpMkLst>
        </pc:grpChg>
        <pc:grpChg chg="add">
          <ac:chgData name="Guest User" userId="2484d81b687a9e1d" providerId="Windows Live" clId="Web-{17A89446-9567-4C7F-8765-4EB59D11D308}" dt="2022-05-01T09:55:21.235" v="1356"/>
          <ac:grpSpMkLst>
            <pc:docMk/>
            <pc:sldMk cId="2611266979" sldId="261"/>
            <ac:grpSpMk id="71" creationId="{E916825F-759B-4F1A-BA80-AF7137691EC5}"/>
          </ac:grpSpMkLst>
        </pc:grpChg>
        <pc:picChg chg="add del">
          <ac:chgData name="Guest User" userId="2484d81b687a9e1d" providerId="Windows Live" clId="Web-{17A89446-9567-4C7F-8765-4EB59D11D308}" dt="2022-05-01T09:55:21.188" v="1355"/>
          <ac:picMkLst>
            <pc:docMk/>
            <pc:sldMk cId="2611266979" sldId="261"/>
            <ac:picMk id="5" creationId="{6C53EF0D-7C59-D392-5C2A-FD0B9A1B071C}"/>
          </ac:picMkLst>
        </pc:picChg>
        <pc:picChg chg="add">
          <ac:chgData name="Guest User" userId="2484d81b687a9e1d" providerId="Windows Live" clId="Web-{17A89446-9567-4C7F-8765-4EB59D11D308}" dt="2022-05-01T09:55:21.235" v="1356"/>
          <ac:picMkLst>
            <pc:docMk/>
            <pc:sldMk cId="2611266979" sldId="261"/>
            <ac:picMk id="70" creationId="{A5C47F28-9A7A-55D9-5E13-8B57C8685F4F}"/>
          </ac:picMkLst>
        </pc:picChg>
      </pc:sldChg>
      <pc:sldChg chg="addSp modSp new mod setBg">
        <pc:chgData name="Guest User" userId="2484d81b687a9e1d" providerId="Windows Live" clId="Web-{17A89446-9567-4C7F-8765-4EB59D11D308}" dt="2022-05-01T10:10:05.114" v="1708"/>
        <pc:sldMkLst>
          <pc:docMk/>
          <pc:sldMk cId="53984591" sldId="262"/>
        </pc:sldMkLst>
        <pc:spChg chg="mod">
          <ac:chgData name="Guest User" userId="2484d81b687a9e1d" providerId="Windows Live" clId="Web-{17A89446-9567-4C7F-8765-4EB59D11D308}" dt="2022-05-01T10:10:05.114" v="1708"/>
          <ac:spMkLst>
            <pc:docMk/>
            <pc:sldMk cId="53984591" sldId="262"/>
            <ac:spMk id="2" creationId="{ECE812EB-91ED-FEE3-60CF-5F05B585CAFD}"/>
          </ac:spMkLst>
        </pc:spChg>
        <pc:spChg chg="mod">
          <ac:chgData name="Guest User" userId="2484d81b687a9e1d" providerId="Windows Live" clId="Web-{17A89446-9567-4C7F-8765-4EB59D11D308}" dt="2022-05-01T10:10:05.114" v="1708"/>
          <ac:spMkLst>
            <pc:docMk/>
            <pc:sldMk cId="53984591" sldId="262"/>
            <ac:spMk id="3" creationId="{C30DCC76-EBAF-BAC1-A225-89CA08F68603}"/>
          </ac:spMkLst>
        </pc:spChg>
        <pc:grpChg chg="add">
          <ac:chgData name="Guest User" userId="2484d81b687a9e1d" providerId="Windows Live" clId="Web-{17A89446-9567-4C7F-8765-4EB59D11D308}" dt="2022-05-01T10:10:05.114" v="1708"/>
          <ac:grpSpMkLst>
            <pc:docMk/>
            <pc:sldMk cId="53984591" sldId="262"/>
            <ac:grpSpMk id="9" creationId="{9AE4726C-1831-4FE3-9A11-227F0DC2F0BC}"/>
          </ac:grpSpMkLst>
        </pc:grpChg>
        <pc:grpChg chg="add">
          <ac:chgData name="Guest User" userId="2484d81b687a9e1d" providerId="Windows Live" clId="Web-{17A89446-9567-4C7F-8765-4EB59D11D308}" dt="2022-05-01T10:10:05.114" v="1708"/>
          <ac:grpSpMkLst>
            <pc:docMk/>
            <pc:sldMk cId="53984591" sldId="262"/>
            <ac:grpSpMk id="13" creationId="{E916825F-759B-4F1A-BA80-AF7137691EC5}"/>
          </ac:grpSpMkLst>
        </pc:grpChg>
        <pc:picChg chg="add">
          <ac:chgData name="Guest User" userId="2484d81b687a9e1d" providerId="Windows Live" clId="Web-{17A89446-9567-4C7F-8765-4EB59D11D308}" dt="2022-05-01T10:10:05.114" v="1708"/>
          <ac:picMkLst>
            <pc:docMk/>
            <pc:sldMk cId="53984591" sldId="262"/>
            <ac:picMk id="5" creationId="{67BE7BE4-0D0F-B3B4-9854-A104DD89E2AC}"/>
          </ac:picMkLst>
        </pc:picChg>
      </pc:sldChg>
      <pc:sldChg chg="addSp delSp modSp new mod setBg">
        <pc:chgData name="Guest User" userId="2484d81b687a9e1d" providerId="Windows Live" clId="Web-{17A89446-9567-4C7F-8765-4EB59D11D308}" dt="2022-05-01T10:18:52.779" v="1874" actId="1076"/>
        <pc:sldMkLst>
          <pc:docMk/>
          <pc:sldMk cId="381625736" sldId="263"/>
        </pc:sldMkLst>
        <pc:spChg chg="mod ord">
          <ac:chgData name="Guest User" userId="2484d81b687a9e1d" providerId="Windows Live" clId="Web-{17A89446-9567-4C7F-8765-4EB59D11D308}" dt="2022-05-01T10:18:34.247" v="1872" actId="20577"/>
          <ac:spMkLst>
            <pc:docMk/>
            <pc:sldMk cId="381625736" sldId="263"/>
            <ac:spMk id="2" creationId="{157AA3A8-6289-FD2D-EBCB-1C752A75F5C1}"/>
          </ac:spMkLst>
        </pc:spChg>
        <pc:spChg chg="mod">
          <ac:chgData name="Guest User" userId="2484d81b687a9e1d" providerId="Windows Live" clId="Web-{17A89446-9567-4C7F-8765-4EB59D11D308}" dt="2022-05-01T10:17:29.575" v="1856" actId="20577"/>
          <ac:spMkLst>
            <pc:docMk/>
            <pc:sldMk cId="381625736" sldId="263"/>
            <ac:spMk id="3" creationId="{CD500104-6B5F-4D79-619A-EE85E4FB91E0}"/>
          </ac:spMkLst>
        </pc:spChg>
        <pc:grpChg chg="add del">
          <ac:chgData name="Guest User" userId="2484d81b687a9e1d" providerId="Windows Live" clId="Web-{17A89446-9567-4C7F-8765-4EB59D11D308}" dt="2022-05-01T10:17:00.840" v="1851"/>
          <ac:grpSpMkLst>
            <pc:docMk/>
            <pc:sldMk cId="381625736" sldId="263"/>
            <ac:grpSpMk id="9" creationId="{9AE4726C-1831-4FE3-9A11-227F0DC2F0BC}"/>
          </ac:grpSpMkLst>
        </pc:grpChg>
        <pc:grpChg chg="add del">
          <ac:chgData name="Guest User" userId="2484d81b687a9e1d" providerId="Windows Live" clId="Web-{17A89446-9567-4C7F-8765-4EB59D11D308}" dt="2022-05-01T10:17:00.840" v="1851"/>
          <ac:grpSpMkLst>
            <pc:docMk/>
            <pc:sldMk cId="381625736" sldId="263"/>
            <ac:grpSpMk id="13" creationId="{E916825F-759B-4F1A-BA80-AF7137691EC5}"/>
          </ac:grpSpMkLst>
        </pc:grpChg>
        <pc:grpChg chg="add">
          <ac:chgData name="Guest User" userId="2484d81b687a9e1d" providerId="Windows Live" clId="Web-{17A89446-9567-4C7F-8765-4EB59D11D308}" dt="2022-05-01T10:17:00.840" v="1851"/>
          <ac:grpSpMkLst>
            <pc:docMk/>
            <pc:sldMk cId="381625736" sldId="263"/>
            <ac:grpSpMk id="72" creationId="{A0B38558-5389-4817-936F-FD62560CAC11}"/>
          </ac:grpSpMkLst>
        </pc:grpChg>
        <pc:grpChg chg="add">
          <ac:chgData name="Guest User" userId="2484d81b687a9e1d" providerId="Windows Live" clId="Web-{17A89446-9567-4C7F-8765-4EB59D11D308}" dt="2022-05-01T10:17:00.840" v="1851"/>
          <ac:grpSpMkLst>
            <pc:docMk/>
            <pc:sldMk cId="381625736" sldId="263"/>
            <ac:grpSpMk id="76" creationId="{15502586-682B-4EDF-9515-674BB4E1CD13}"/>
          </ac:grpSpMkLst>
        </pc:grpChg>
        <pc:picChg chg="add mod">
          <ac:chgData name="Guest User" userId="2484d81b687a9e1d" providerId="Windows Live" clId="Web-{17A89446-9567-4C7F-8765-4EB59D11D308}" dt="2022-05-01T10:18:52.779" v="1874" actId="1076"/>
          <ac:picMkLst>
            <pc:docMk/>
            <pc:sldMk cId="381625736" sldId="263"/>
            <ac:picMk id="5" creationId="{E99A534C-0BED-70FE-4A8A-2E91D7BB727B}"/>
          </ac:picMkLst>
        </pc:picChg>
      </pc:sldChg>
      <pc:sldChg chg="addSp modSp new mod setBg">
        <pc:chgData name="Guest User" userId="2484d81b687a9e1d" providerId="Windows Live" clId="Web-{17A89446-9567-4C7F-8765-4EB59D11D308}" dt="2022-05-01T10:31:09.119" v="2194" actId="20577"/>
        <pc:sldMkLst>
          <pc:docMk/>
          <pc:sldMk cId="2999204353" sldId="264"/>
        </pc:sldMkLst>
        <pc:spChg chg="mod">
          <ac:chgData name="Guest User" userId="2484d81b687a9e1d" providerId="Windows Live" clId="Web-{17A89446-9567-4C7F-8765-4EB59D11D308}" dt="2022-05-01T10:23:13.768" v="2051"/>
          <ac:spMkLst>
            <pc:docMk/>
            <pc:sldMk cId="2999204353" sldId="264"/>
            <ac:spMk id="2" creationId="{FC36D2A6-313C-4047-4846-3B33A03E608D}"/>
          </ac:spMkLst>
        </pc:spChg>
        <pc:spChg chg="mod">
          <ac:chgData name="Guest User" userId="2484d81b687a9e1d" providerId="Windows Live" clId="Web-{17A89446-9567-4C7F-8765-4EB59D11D308}" dt="2022-05-01T10:31:09.119" v="2194" actId="20577"/>
          <ac:spMkLst>
            <pc:docMk/>
            <pc:sldMk cId="2999204353" sldId="264"/>
            <ac:spMk id="3" creationId="{889BF8A3-6DCD-13F0-A2AD-C9045A51C4A6}"/>
          </ac:spMkLst>
        </pc:spChg>
        <pc:spChg chg="add">
          <ac:chgData name="Guest User" userId="2484d81b687a9e1d" providerId="Windows Live" clId="Web-{17A89446-9567-4C7F-8765-4EB59D11D308}" dt="2022-05-01T10:23:13.768" v="2051"/>
          <ac:spMkLst>
            <pc:docMk/>
            <pc:sldMk cId="2999204353" sldId="264"/>
            <ac:spMk id="8" creationId="{6BFC9644-673A-459F-B3C5-9310A4E50E3B}"/>
          </ac:spMkLst>
        </pc:spChg>
        <pc:spChg chg="add">
          <ac:chgData name="Guest User" userId="2484d81b687a9e1d" providerId="Windows Live" clId="Web-{17A89446-9567-4C7F-8765-4EB59D11D308}" dt="2022-05-01T10:23:13.768" v="2051"/>
          <ac:spMkLst>
            <pc:docMk/>
            <pc:sldMk cId="2999204353" sldId="264"/>
            <ac:spMk id="39" creationId="{7D1C411D-0818-4640-8657-2AF78250C802}"/>
          </ac:spMkLst>
        </pc:spChg>
        <pc:grpChg chg="add">
          <ac:chgData name="Guest User" userId="2484d81b687a9e1d" providerId="Windows Live" clId="Web-{17A89446-9567-4C7F-8765-4EB59D11D308}" dt="2022-05-01T10:23:13.768" v="2051"/>
          <ac:grpSpMkLst>
            <pc:docMk/>
            <pc:sldMk cId="2999204353" sldId="264"/>
            <ac:grpSpMk id="10" creationId="{4ADB9295-9645-4BF2-ADFD-75800B7FAD06}"/>
          </ac:grpSpMkLst>
        </pc:grpChg>
      </pc:sldChg>
      <pc:sldChg chg="addSp modSp new mod setBg">
        <pc:chgData name="Guest User" userId="2484d81b687a9e1d" providerId="Windows Live" clId="Web-{17A89446-9567-4C7F-8765-4EB59D11D308}" dt="2022-05-01T10:34:49.685" v="2227"/>
        <pc:sldMkLst>
          <pc:docMk/>
          <pc:sldMk cId="1676575542" sldId="265"/>
        </pc:sldMkLst>
        <pc:spChg chg="mod">
          <ac:chgData name="Guest User" userId="2484d81b687a9e1d" providerId="Windows Live" clId="Web-{17A89446-9567-4C7F-8765-4EB59D11D308}" dt="2022-05-01T10:34:49.685" v="2227"/>
          <ac:spMkLst>
            <pc:docMk/>
            <pc:sldMk cId="1676575542" sldId="265"/>
            <ac:spMk id="2" creationId="{71316E80-FD78-634D-7867-F0D744A163F5}"/>
          </ac:spMkLst>
        </pc:spChg>
        <pc:spChg chg="mod">
          <ac:chgData name="Guest User" userId="2484d81b687a9e1d" providerId="Windows Live" clId="Web-{17A89446-9567-4C7F-8765-4EB59D11D308}" dt="2022-05-01T10:34:49.685" v="2227"/>
          <ac:spMkLst>
            <pc:docMk/>
            <pc:sldMk cId="1676575542" sldId="265"/>
            <ac:spMk id="3" creationId="{1C06F1E5-8A76-7FC5-CC9D-F334666A5DC3}"/>
          </ac:spMkLst>
        </pc:spChg>
        <pc:grpChg chg="add">
          <ac:chgData name="Guest User" userId="2484d81b687a9e1d" providerId="Windows Live" clId="Web-{17A89446-9567-4C7F-8765-4EB59D11D308}" dt="2022-05-01T10:34:49.685" v="2227"/>
          <ac:grpSpMkLst>
            <pc:docMk/>
            <pc:sldMk cId="1676575542" sldId="265"/>
            <ac:grpSpMk id="9" creationId="{9AE4726C-1831-4FE3-9A11-227F0DC2F0BC}"/>
          </ac:grpSpMkLst>
        </pc:grpChg>
        <pc:grpChg chg="add">
          <ac:chgData name="Guest User" userId="2484d81b687a9e1d" providerId="Windows Live" clId="Web-{17A89446-9567-4C7F-8765-4EB59D11D308}" dt="2022-05-01T10:34:49.685" v="2227"/>
          <ac:grpSpMkLst>
            <pc:docMk/>
            <pc:sldMk cId="1676575542" sldId="265"/>
            <ac:grpSpMk id="13" creationId="{E916825F-759B-4F1A-BA80-AF7137691EC5}"/>
          </ac:grpSpMkLst>
        </pc:grpChg>
        <pc:picChg chg="add">
          <ac:chgData name="Guest User" userId="2484d81b687a9e1d" providerId="Windows Live" clId="Web-{17A89446-9567-4C7F-8765-4EB59D11D308}" dt="2022-05-01T10:34:49.685" v="2227"/>
          <ac:picMkLst>
            <pc:docMk/>
            <pc:sldMk cId="1676575542" sldId="265"/>
            <ac:picMk id="5" creationId="{A15BD3DA-7FB2-7938-D74D-4B9F2E204DCC}"/>
          </ac:picMkLst>
        </pc:picChg>
      </pc:sldChg>
      <pc:sldChg chg="addSp delSp modSp new mod setBg setClrOvrMap">
        <pc:chgData name="Guest User" userId="2484d81b687a9e1d" providerId="Windows Live" clId="Web-{17A89446-9567-4C7F-8765-4EB59D11D308}" dt="2022-05-01T10:40:24.644" v="2249"/>
        <pc:sldMkLst>
          <pc:docMk/>
          <pc:sldMk cId="2324355225" sldId="266"/>
        </pc:sldMkLst>
        <pc:spChg chg="mod">
          <ac:chgData name="Guest User" userId="2484d81b687a9e1d" providerId="Windows Live" clId="Web-{17A89446-9567-4C7F-8765-4EB59D11D308}" dt="2022-05-01T10:40:24.644" v="2249"/>
          <ac:spMkLst>
            <pc:docMk/>
            <pc:sldMk cId="2324355225" sldId="266"/>
            <ac:spMk id="2" creationId="{33D2A427-3361-FF04-B7D4-CFD6DC815E08}"/>
          </ac:spMkLst>
        </pc:spChg>
        <pc:spChg chg="mod">
          <ac:chgData name="Guest User" userId="2484d81b687a9e1d" providerId="Windows Live" clId="Web-{17A89446-9567-4C7F-8765-4EB59D11D308}" dt="2022-05-01T10:40:24.644" v="2249"/>
          <ac:spMkLst>
            <pc:docMk/>
            <pc:sldMk cId="2324355225" sldId="266"/>
            <ac:spMk id="3" creationId="{8A5F75D0-95C7-F148-333B-D5A261571CEE}"/>
          </ac:spMkLst>
        </pc:spChg>
        <pc:spChg chg="add del">
          <ac:chgData name="Guest User" userId="2484d81b687a9e1d" providerId="Windows Live" clId="Web-{17A89446-9567-4C7F-8765-4EB59D11D308}" dt="2022-05-01T10:40:24.613" v="2248"/>
          <ac:spMkLst>
            <pc:docMk/>
            <pc:sldMk cId="2324355225" sldId="266"/>
            <ac:spMk id="10" creationId="{C2E4E997-8672-4FFD-B8EC-9932A8E4714B}"/>
          </ac:spMkLst>
        </pc:spChg>
        <pc:spChg chg="add">
          <ac:chgData name="Guest User" userId="2484d81b687a9e1d" providerId="Windows Live" clId="Web-{17A89446-9567-4C7F-8765-4EB59D11D308}" dt="2022-05-01T10:40:24.644" v="2249"/>
          <ac:spMkLst>
            <pc:docMk/>
            <pc:sldMk cId="2324355225" sldId="266"/>
            <ac:spMk id="46" creationId="{6697F791-5FFA-4164-899F-EB52EA72B024}"/>
          </ac:spMkLst>
        </pc:spChg>
        <pc:spChg chg="add">
          <ac:chgData name="Guest User" userId="2484d81b687a9e1d" providerId="Windows Live" clId="Web-{17A89446-9567-4C7F-8765-4EB59D11D308}" dt="2022-05-01T10:40:24.644" v="2249"/>
          <ac:spMkLst>
            <pc:docMk/>
            <pc:sldMk cId="2324355225" sldId="266"/>
            <ac:spMk id="48" creationId="{B773AB25-A422-41AA-9737-5E04C1966DE1}"/>
          </ac:spMkLst>
        </pc:spChg>
        <pc:grpChg chg="add del">
          <ac:chgData name="Guest User" userId="2484d81b687a9e1d" providerId="Windows Live" clId="Web-{17A89446-9567-4C7F-8765-4EB59D11D308}" dt="2022-05-01T10:40:24.613" v="2248"/>
          <ac:grpSpMkLst>
            <pc:docMk/>
            <pc:sldMk cId="2324355225" sldId="266"/>
            <ac:grpSpMk id="14" creationId="{453E4DEE-E996-40F8-8635-0FF43D7348F9}"/>
          </ac:grpSpMkLst>
        </pc:grpChg>
        <pc:grpChg chg="add">
          <ac:chgData name="Guest User" userId="2484d81b687a9e1d" providerId="Windows Live" clId="Web-{17A89446-9567-4C7F-8765-4EB59D11D308}" dt="2022-05-01T10:40:24.644" v="2249"/>
          <ac:grpSpMkLst>
            <pc:docMk/>
            <pc:sldMk cId="2324355225" sldId="266"/>
            <ac:grpSpMk id="18" creationId="{6AD0D387-1584-4477-B5F8-52B50D4F2205}"/>
          </ac:grpSpMkLst>
        </pc:grpChg>
        <pc:picChg chg="add del mod">
          <ac:chgData name="Guest User" userId="2484d81b687a9e1d" providerId="Windows Live" clId="Web-{17A89446-9567-4C7F-8765-4EB59D11D308}" dt="2022-05-01T10:39:50.237" v="2244"/>
          <ac:picMkLst>
            <pc:docMk/>
            <pc:sldMk cId="2324355225" sldId="266"/>
            <ac:picMk id="4" creationId="{A05B11A5-6E83-A4E3-1A37-F25CFCA00164}"/>
          </ac:picMkLst>
        </pc:picChg>
        <pc:picChg chg="add mod">
          <ac:chgData name="Guest User" userId="2484d81b687a9e1d" providerId="Windows Live" clId="Web-{17A89446-9567-4C7F-8765-4EB59D11D308}" dt="2022-05-01T10:40:24.644" v="2249"/>
          <ac:picMkLst>
            <pc:docMk/>
            <pc:sldMk cId="2324355225" sldId="266"/>
            <ac:picMk id="5" creationId="{67462B1C-33F4-D52D-09BD-FE9FCA7A22B6}"/>
          </ac:picMkLst>
        </pc:picChg>
        <pc:picChg chg="add del">
          <ac:chgData name="Guest User" userId="2484d81b687a9e1d" providerId="Windows Live" clId="Web-{17A89446-9567-4C7F-8765-4EB59D11D308}" dt="2022-05-01T10:40:24.613" v="2248"/>
          <ac:picMkLst>
            <pc:docMk/>
            <pc:sldMk cId="2324355225" sldId="266"/>
            <ac:picMk id="12" creationId="{FE6BA9E6-1D9E-4D30-B528-D49FA1342E4E}"/>
          </ac:picMkLst>
        </pc:picChg>
        <pc:picChg chg="add">
          <ac:chgData name="Guest User" userId="2484d81b687a9e1d" providerId="Windows Live" clId="Web-{17A89446-9567-4C7F-8765-4EB59D11D308}" dt="2022-05-01T10:40:24.644" v="2249"/>
          <ac:picMkLst>
            <pc:docMk/>
            <pc:sldMk cId="2324355225" sldId="266"/>
            <ac:picMk id="16" creationId="{AF0552B8-DE8C-40DF-B29F-1728E6A10619}"/>
          </ac:picMkLst>
        </pc:picChg>
        <pc:picChg chg="add">
          <ac:chgData name="Guest User" userId="2484d81b687a9e1d" providerId="Windows Live" clId="Web-{17A89446-9567-4C7F-8765-4EB59D11D308}" dt="2022-05-01T10:40:24.644" v="2249"/>
          <ac:picMkLst>
            <pc:docMk/>
            <pc:sldMk cId="2324355225" sldId="266"/>
            <ac:picMk id="47" creationId="{4E28A1A9-FB81-4816-AAEA-C3B430946951}"/>
          </ac:picMkLst>
        </pc:picChg>
      </pc:sldChg>
      <pc:sldChg chg="modSp new">
        <pc:chgData name="Guest User" userId="2484d81b687a9e1d" providerId="Windows Live" clId="Web-{17A89446-9567-4C7F-8765-4EB59D11D308}" dt="2022-05-01T10:47:58.058" v="2282" actId="20577"/>
        <pc:sldMkLst>
          <pc:docMk/>
          <pc:sldMk cId="3854588420" sldId="267"/>
        </pc:sldMkLst>
        <pc:spChg chg="mod">
          <ac:chgData name="Guest User" userId="2484d81b687a9e1d" providerId="Windows Live" clId="Web-{17A89446-9567-4C7F-8765-4EB59D11D308}" dt="2022-05-01T10:44:04.367" v="2264" actId="20577"/>
          <ac:spMkLst>
            <pc:docMk/>
            <pc:sldMk cId="3854588420" sldId="267"/>
            <ac:spMk id="2" creationId="{A5C24EB9-F82F-2AC0-D349-4B23D9827344}"/>
          </ac:spMkLst>
        </pc:spChg>
        <pc:spChg chg="mod">
          <ac:chgData name="Guest User" userId="2484d81b687a9e1d" providerId="Windows Live" clId="Web-{17A89446-9567-4C7F-8765-4EB59D11D308}" dt="2022-05-01T10:47:58.058" v="2282" actId="20577"/>
          <ac:spMkLst>
            <pc:docMk/>
            <pc:sldMk cId="3854588420" sldId="267"/>
            <ac:spMk id="3" creationId="{1DE026CE-4970-3045-4D1A-F07CE5913D94}"/>
          </ac:spMkLst>
        </pc:spChg>
      </pc:sldChg>
      <pc:sldChg chg="addSp delSp modSp new del mod setBg">
        <pc:chgData name="Guest User" userId="2484d81b687a9e1d" providerId="Windows Live" clId="Web-{17A89446-9567-4C7F-8765-4EB59D11D308}" dt="2022-05-01T11:42:39.794" v="2640"/>
        <pc:sldMkLst>
          <pc:docMk/>
          <pc:sldMk cId="848663635" sldId="268"/>
        </pc:sldMkLst>
        <pc:spChg chg="mod">
          <ac:chgData name="Guest User" userId="2484d81b687a9e1d" providerId="Windows Live" clId="Web-{17A89446-9567-4C7F-8765-4EB59D11D308}" dt="2022-05-01T11:42:32.091" v="2639" actId="14100"/>
          <ac:spMkLst>
            <pc:docMk/>
            <pc:sldMk cId="848663635" sldId="268"/>
            <ac:spMk id="2" creationId="{9E5DEF7A-10F2-7CAE-AB05-A8A0ABF85BE4}"/>
          </ac:spMkLst>
        </pc:spChg>
        <pc:spChg chg="mod">
          <ac:chgData name="Guest User" userId="2484d81b687a9e1d" providerId="Windows Live" clId="Web-{17A89446-9567-4C7F-8765-4EB59D11D308}" dt="2022-05-01T11:39:52.307" v="2624" actId="20577"/>
          <ac:spMkLst>
            <pc:docMk/>
            <pc:sldMk cId="848663635" sldId="268"/>
            <ac:spMk id="3" creationId="{F6F797A7-52F2-F7F2-476B-C456B1B00981}"/>
          </ac:spMkLst>
        </pc:spChg>
        <pc:spChg chg="add del">
          <ac:chgData name="Guest User" userId="2484d81b687a9e1d" providerId="Windows Live" clId="Web-{17A89446-9567-4C7F-8765-4EB59D11D308}" dt="2022-05-01T11:41:49.059" v="2631"/>
          <ac:spMkLst>
            <pc:docMk/>
            <pc:sldMk cId="848663635" sldId="268"/>
            <ac:spMk id="4" creationId="{DC2C9139-E937-D1D8-19B5-32BA130D9EDB}"/>
          </ac:spMkLst>
        </pc:spChg>
        <pc:spChg chg="add del mod">
          <ac:chgData name="Guest User" userId="2484d81b687a9e1d" providerId="Windows Live" clId="Web-{17A89446-9567-4C7F-8765-4EB59D11D308}" dt="2022-05-01T11:41:45.902" v="2630"/>
          <ac:spMkLst>
            <pc:docMk/>
            <pc:sldMk cId="848663635" sldId="268"/>
            <ac:spMk id="5" creationId="{B37BC7DE-EA29-7E2F-47F5-48A33C173224}"/>
          </ac:spMkLst>
        </pc:spChg>
        <pc:spChg chg="add del">
          <ac:chgData name="Guest User" userId="2484d81b687a9e1d" providerId="Windows Live" clId="Web-{17A89446-9567-4C7F-8765-4EB59D11D308}" dt="2022-05-01T11:41:58.949" v="2633"/>
          <ac:spMkLst>
            <pc:docMk/>
            <pc:sldMk cId="848663635" sldId="268"/>
            <ac:spMk id="6" creationId="{F40A30E7-C80C-012F-9263-2EEE5AC9DBA8}"/>
          </ac:spMkLst>
        </pc:spChg>
        <pc:spChg chg="add mod">
          <ac:chgData name="Guest User" userId="2484d81b687a9e1d" providerId="Windows Live" clId="Web-{17A89446-9567-4C7F-8765-4EB59D11D308}" dt="2022-05-01T11:42:24.622" v="2638" actId="1076"/>
          <ac:spMkLst>
            <pc:docMk/>
            <pc:sldMk cId="848663635" sldId="268"/>
            <ac:spMk id="7" creationId="{6B66A5FB-BC21-ADB8-7BCD-3103A3539A59}"/>
          </ac:spMkLst>
        </pc:spChg>
        <pc:spChg chg="add mod">
          <ac:chgData name="Guest User" userId="2484d81b687a9e1d" providerId="Windows Live" clId="Web-{17A89446-9567-4C7F-8765-4EB59D11D308}" dt="2022-05-01T11:41:26.121" v="2626" actId="20577"/>
          <ac:spMkLst>
            <pc:docMk/>
            <pc:sldMk cId="848663635" sldId="268"/>
            <ac:spMk id="8" creationId="{B61375F2-60B1-44ED-B60A-019C4BD5A62A}"/>
          </ac:spMkLst>
        </pc:spChg>
        <pc:grpChg chg="add">
          <ac:chgData name="Guest User" userId="2484d81b687a9e1d" providerId="Windows Live" clId="Web-{17A89446-9567-4C7F-8765-4EB59D11D308}" dt="2022-05-01T10:54:25.846" v="2305"/>
          <ac:grpSpMkLst>
            <pc:docMk/>
            <pc:sldMk cId="848663635" sldId="268"/>
            <ac:grpSpMk id="10" creationId="{4ADB9295-9645-4BF2-ADFD-75800B7FAD06}"/>
          </ac:grpSpMkLst>
        </pc:grpChg>
        <pc:grpChg chg="add">
          <ac:chgData name="Guest User" userId="2484d81b687a9e1d" providerId="Windows Live" clId="Web-{17A89446-9567-4C7F-8765-4EB59D11D308}" dt="2022-05-01T10:54:25.846" v="2305"/>
          <ac:grpSpMkLst>
            <pc:docMk/>
            <pc:sldMk cId="848663635" sldId="268"/>
            <ac:grpSpMk id="39" creationId="{B485B3F6-654D-4842-A2DE-677D12FED460}"/>
          </ac:grpSpMkLst>
        </pc:grpChg>
      </pc:sldChg>
      <pc:sldChg chg="delSp modSp new del">
        <pc:chgData name="Guest User" userId="2484d81b687a9e1d" providerId="Windows Live" clId="Web-{17A89446-9567-4C7F-8765-4EB59D11D308}" dt="2022-05-01T11:37:28.664" v="2585"/>
        <pc:sldMkLst>
          <pc:docMk/>
          <pc:sldMk cId="1821217206" sldId="269"/>
        </pc:sldMkLst>
        <pc:spChg chg="del">
          <ac:chgData name="Guest User" userId="2484d81b687a9e1d" providerId="Windows Live" clId="Web-{17A89446-9567-4C7F-8765-4EB59D11D308}" dt="2022-05-01T10:54:57.034" v="2309"/>
          <ac:spMkLst>
            <pc:docMk/>
            <pc:sldMk cId="1821217206" sldId="269"/>
            <ac:spMk id="2" creationId="{E410AA18-BEDF-2F75-74AE-603580D08F2D}"/>
          </ac:spMkLst>
        </pc:spChg>
        <pc:spChg chg="mod">
          <ac:chgData name="Guest User" userId="2484d81b687a9e1d" providerId="Windows Live" clId="Web-{17A89446-9567-4C7F-8765-4EB59D11D308}" dt="2022-05-01T10:57:46.244" v="2320" actId="20577"/>
          <ac:spMkLst>
            <pc:docMk/>
            <pc:sldMk cId="1821217206" sldId="269"/>
            <ac:spMk id="3" creationId="{E2FED27E-55FF-AA66-D4A6-581048DB2199}"/>
          </ac:spMkLst>
        </pc:spChg>
      </pc:sldChg>
      <pc:sldChg chg="addSp delSp modSp new del mod setBg">
        <pc:chgData name="Guest User" userId="2484d81b687a9e1d" providerId="Windows Live" clId="Web-{17A89446-9567-4C7F-8765-4EB59D11D308}" dt="2022-05-01T11:38:18.680" v="2594"/>
        <pc:sldMkLst>
          <pc:docMk/>
          <pc:sldMk cId="2451028655" sldId="270"/>
        </pc:sldMkLst>
        <pc:spChg chg="del">
          <ac:chgData name="Guest User" userId="2484d81b687a9e1d" providerId="Windows Live" clId="Web-{17A89446-9567-4C7F-8765-4EB59D11D308}" dt="2022-05-01T10:58:04.901" v="2322"/>
          <ac:spMkLst>
            <pc:docMk/>
            <pc:sldMk cId="2451028655" sldId="270"/>
            <ac:spMk id="2" creationId="{427991F4-2687-5C9B-4F8C-15CD7E7CE4F5}"/>
          </ac:spMkLst>
        </pc:spChg>
        <pc:spChg chg="mod">
          <ac:chgData name="Guest User" userId="2484d81b687a9e1d" providerId="Windows Live" clId="Web-{17A89446-9567-4C7F-8765-4EB59D11D308}" dt="2022-05-01T11:01:06.091" v="2342" actId="20577"/>
          <ac:spMkLst>
            <pc:docMk/>
            <pc:sldMk cId="2451028655" sldId="270"/>
            <ac:spMk id="3" creationId="{6F90BC89-41BC-5A3E-A401-F96EF9059B3B}"/>
          </ac:spMkLst>
        </pc:spChg>
        <pc:spChg chg="add">
          <ac:chgData name="Guest User" userId="2484d81b687a9e1d" providerId="Windows Live" clId="Web-{17A89446-9567-4C7F-8765-4EB59D11D308}" dt="2022-05-01T11:00:42.388" v="2339"/>
          <ac:spMkLst>
            <pc:docMk/>
            <pc:sldMk cId="2451028655" sldId="270"/>
            <ac:spMk id="72" creationId="{6BFC9644-673A-459F-B3C5-9310A4E50E3B}"/>
          </ac:spMkLst>
        </pc:spChg>
        <pc:spChg chg="add">
          <ac:chgData name="Guest User" userId="2484d81b687a9e1d" providerId="Windows Live" clId="Web-{17A89446-9567-4C7F-8765-4EB59D11D308}" dt="2022-05-01T11:00:42.388" v="2339"/>
          <ac:spMkLst>
            <pc:docMk/>
            <pc:sldMk cId="2451028655" sldId="270"/>
            <ac:spMk id="103" creationId="{7D1C411D-0818-4640-8657-2AF78250C802}"/>
          </ac:spMkLst>
        </pc:spChg>
        <pc:grpChg chg="add del">
          <ac:chgData name="Guest User" userId="2484d81b687a9e1d" providerId="Windows Live" clId="Web-{17A89446-9567-4C7F-8765-4EB59D11D308}" dt="2022-05-01T11:00:42.388" v="2339"/>
          <ac:grpSpMkLst>
            <pc:docMk/>
            <pc:sldMk cId="2451028655" sldId="270"/>
            <ac:grpSpMk id="9" creationId="{9AE4726C-1831-4FE3-9A11-227F0DC2F0BC}"/>
          </ac:grpSpMkLst>
        </pc:grpChg>
        <pc:grpChg chg="add del">
          <ac:chgData name="Guest User" userId="2484d81b687a9e1d" providerId="Windows Live" clId="Web-{17A89446-9567-4C7F-8765-4EB59D11D308}" dt="2022-05-01T11:00:42.388" v="2339"/>
          <ac:grpSpMkLst>
            <pc:docMk/>
            <pc:sldMk cId="2451028655" sldId="270"/>
            <ac:grpSpMk id="13" creationId="{E916825F-759B-4F1A-BA80-AF7137691EC5}"/>
          </ac:grpSpMkLst>
        </pc:grpChg>
        <pc:grpChg chg="add">
          <ac:chgData name="Guest User" userId="2484d81b687a9e1d" providerId="Windows Live" clId="Web-{17A89446-9567-4C7F-8765-4EB59D11D308}" dt="2022-05-01T11:00:42.388" v="2339"/>
          <ac:grpSpMkLst>
            <pc:docMk/>
            <pc:sldMk cId="2451028655" sldId="270"/>
            <ac:grpSpMk id="74" creationId="{4ADB9295-9645-4BF2-ADFD-75800B7FAD06}"/>
          </ac:grpSpMkLst>
        </pc:grpChg>
        <pc:picChg chg="add del">
          <ac:chgData name="Guest User" userId="2484d81b687a9e1d" providerId="Windows Live" clId="Web-{17A89446-9567-4C7F-8765-4EB59D11D308}" dt="2022-05-01T11:00:21.997" v="2337"/>
          <ac:picMkLst>
            <pc:docMk/>
            <pc:sldMk cId="2451028655" sldId="270"/>
            <ac:picMk id="5" creationId="{1B899E0D-00A0-D56C-E5E4-57665DDF8349}"/>
          </ac:picMkLst>
        </pc:picChg>
      </pc:sldChg>
      <pc:sldChg chg="delSp modSp new del">
        <pc:chgData name="Guest User" userId="2484d81b687a9e1d" providerId="Windows Live" clId="Web-{17A89446-9567-4C7F-8765-4EB59D11D308}" dt="2022-05-01T11:38:21.493" v="2595"/>
        <pc:sldMkLst>
          <pc:docMk/>
          <pc:sldMk cId="3939137131" sldId="271"/>
        </pc:sldMkLst>
        <pc:spChg chg="del">
          <ac:chgData name="Guest User" userId="2484d81b687a9e1d" providerId="Windows Live" clId="Web-{17A89446-9567-4C7F-8765-4EB59D11D308}" dt="2022-05-01T11:01:56.061" v="2344"/>
          <ac:spMkLst>
            <pc:docMk/>
            <pc:sldMk cId="3939137131" sldId="271"/>
            <ac:spMk id="2" creationId="{7247A56A-2F1F-9C24-8DDD-5C1DF382F49C}"/>
          </ac:spMkLst>
        </pc:spChg>
        <pc:spChg chg="mod">
          <ac:chgData name="Guest User" userId="2484d81b687a9e1d" providerId="Windows Live" clId="Web-{17A89446-9567-4C7F-8765-4EB59D11D308}" dt="2022-05-01T11:03:56.375" v="2368" actId="20577"/>
          <ac:spMkLst>
            <pc:docMk/>
            <pc:sldMk cId="3939137131" sldId="271"/>
            <ac:spMk id="3" creationId="{7C05CB47-2B49-FEE5-3235-C2E36E82B276}"/>
          </ac:spMkLst>
        </pc:spChg>
      </pc:sldChg>
      <pc:sldChg chg="delSp modSp new del">
        <pc:chgData name="Guest User" userId="2484d81b687a9e1d" providerId="Windows Live" clId="Web-{17A89446-9567-4C7F-8765-4EB59D11D308}" dt="2022-05-01T11:38:24.743" v="2596"/>
        <pc:sldMkLst>
          <pc:docMk/>
          <pc:sldMk cId="1137057433" sldId="272"/>
        </pc:sldMkLst>
        <pc:spChg chg="del">
          <ac:chgData name="Guest User" userId="2484d81b687a9e1d" providerId="Windows Live" clId="Web-{17A89446-9567-4C7F-8765-4EB59D11D308}" dt="2022-05-01T11:04:19.797" v="2370"/>
          <ac:spMkLst>
            <pc:docMk/>
            <pc:sldMk cId="1137057433" sldId="272"/>
            <ac:spMk id="2" creationId="{23A042EA-39B2-649D-6BDE-356BFC710C07}"/>
          </ac:spMkLst>
        </pc:spChg>
        <pc:spChg chg="mod">
          <ac:chgData name="Guest User" userId="2484d81b687a9e1d" providerId="Windows Live" clId="Web-{17A89446-9567-4C7F-8765-4EB59D11D308}" dt="2022-05-01T11:06:27.362" v="2383" actId="20577"/>
          <ac:spMkLst>
            <pc:docMk/>
            <pc:sldMk cId="1137057433" sldId="272"/>
            <ac:spMk id="3" creationId="{2DE22EF8-6708-698A-2802-711CBA8CA071}"/>
          </ac:spMkLst>
        </pc:spChg>
      </pc:sldChg>
      <pc:sldChg chg="addSp modSp new del mod setBg">
        <pc:chgData name="Guest User" userId="2484d81b687a9e1d" providerId="Windows Live" clId="Web-{17A89446-9567-4C7F-8765-4EB59D11D308}" dt="2022-05-01T11:10:22.866" v="2399"/>
        <pc:sldMkLst>
          <pc:docMk/>
          <pc:sldMk cId="3077108924" sldId="273"/>
        </pc:sldMkLst>
        <pc:spChg chg="mod">
          <ac:chgData name="Guest User" userId="2484d81b687a9e1d" providerId="Windows Live" clId="Web-{17A89446-9567-4C7F-8765-4EB59D11D308}" dt="2022-05-01T11:09:46.600" v="2395" actId="1076"/>
          <ac:spMkLst>
            <pc:docMk/>
            <pc:sldMk cId="3077108924" sldId="273"/>
            <ac:spMk id="2" creationId="{F5E2E7ED-2CEB-ACB6-18CA-593D6EA14E7C}"/>
          </ac:spMkLst>
        </pc:spChg>
        <pc:spChg chg="mod">
          <ac:chgData name="Guest User" userId="2484d81b687a9e1d" providerId="Windows Live" clId="Web-{17A89446-9567-4C7F-8765-4EB59D11D308}" dt="2022-05-01T11:08:27.489" v="2390"/>
          <ac:spMkLst>
            <pc:docMk/>
            <pc:sldMk cId="3077108924" sldId="273"/>
            <ac:spMk id="3" creationId="{A63B820C-BDB9-BD5E-6BC1-19FFC490ADDB}"/>
          </ac:spMkLst>
        </pc:spChg>
        <pc:grpChg chg="add">
          <ac:chgData name="Guest User" userId="2484d81b687a9e1d" providerId="Windows Live" clId="Web-{17A89446-9567-4C7F-8765-4EB59D11D308}" dt="2022-05-01T11:08:27.489" v="2390"/>
          <ac:grpSpMkLst>
            <pc:docMk/>
            <pc:sldMk cId="3077108924" sldId="273"/>
            <ac:grpSpMk id="9" creationId="{9AE4726C-1831-4FE3-9A11-227F0DC2F0BC}"/>
          </ac:grpSpMkLst>
        </pc:grpChg>
        <pc:grpChg chg="add">
          <ac:chgData name="Guest User" userId="2484d81b687a9e1d" providerId="Windows Live" clId="Web-{17A89446-9567-4C7F-8765-4EB59D11D308}" dt="2022-05-01T11:08:27.489" v="2390"/>
          <ac:grpSpMkLst>
            <pc:docMk/>
            <pc:sldMk cId="3077108924" sldId="273"/>
            <ac:grpSpMk id="13" creationId="{E916825F-759B-4F1A-BA80-AF7137691EC5}"/>
          </ac:grpSpMkLst>
        </pc:grpChg>
        <pc:picChg chg="add">
          <ac:chgData name="Guest User" userId="2484d81b687a9e1d" providerId="Windows Live" clId="Web-{17A89446-9567-4C7F-8765-4EB59D11D308}" dt="2022-05-01T11:08:27.489" v="2390"/>
          <ac:picMkLst>
            <pc:docMk/>
            <pc:sldMk cId="3077108924" sldId="273"/>
            <ac:picMk id="5" creationId="{90CEB89E-2C6B-EEFF-A680-FA1BAA5A5C3D}"/>
          </ac:picMkLst>
        </pc:picChg>
      </pc:sldChg>
      <pc:sldChg chg="addSp modSp new mod setBg">
        <pc:chgData name="Guest User" userId="2484d81b687a9e1d" providerId="Windows Live" clId="Web-{17A89446-9567-4C7F-8765-4EB59D11D308}" dt="2022-05-01T11:10:10.053" v="2398"/>
        <pc:sldMkLst>
          <pc:docMk/>
          <pc:sldMk cId="3540358198" sldId="274"/>
        </pc:sldMkLst>
        <pc:spChg chg="mod">
          <ac:chgData name="Guest User" userId="2484d81b687a9e1d" providerId="Windows Live" clId="Web-{17A89446-9567-4C7F-8765-4EB59D11D308}" dt="2022-05-01T11:10:10.053" v="2398"/>
          <ac:spMkLst>
            <pc:docMk/>
            <pc:sldMk cId="3540358198" sldId="274"/>
            <ac:spMk id="2" creationId="{EEC8F125-022A-E52B-FBA1-A518C3E128EB}"/>
          </ac:spMkLst>
        </pc:spChg>
        <pc:spChg chg="mod">
          <ac:chgData name="Guest User" userId="2484d81b687a9e1d" providerId="Windows Live" clId="Web-{17A89446-9567-4C7F-8765-4EB59D11D308}" dt="2022-05-01T11:10:10.053" v="2398"/>
          <ac:spMkLst>
            <pc:docMk/>
            <pc:sldMk cId="3540358198" sldId="274"/>
            <ac:spMk id="3" creationId="{5267B86E-7527-E8FB-F1FD-ADFB79AE1017}"/>
          </ac:spMkLst>
        </pc:spChg>
        <pc:grpChg chg="add">
          <ac:chgData name="Guest User" userId="2484d81b687a9e1d" providerId="Windows Live" clId="Web-{17A89446-9567-4C7F-8765-4EB59D11D308}" dt="2022-05-01T11:10:10.053" v="2398"/>
          <ac:grpSpMkLst>
            <pc:docMk/>
            <pc:sldMk cId="3540358198" sldId="274"/>
            <ac:grpSpMk id="9" creationId="{9AE4726C-1831-4FE3-9A11-227F0DC2F0BC}"/>
          </ac:grpSpMkLst>
        </pc:grpChg>
        <pc:grpChg chg="add">
          <ac:chgData name="Guest User" userId="2484d81b687a9e1d" providerId="Windows Live" clId="Web-{17A89446-9567-4C7F-8765-4EB59D11D308}" dt="2022-05-01T11:10:10.053" v="2398"/>
          <ac:grpSpMkLst>
            <pc:docMk/>
            <pc:sldMk cId="3540358198" sldId="274"/>
            <ac:grpSpMk id="13" creationId="{E916825F-759B-4F1A-BA80-AF7137691EC5}"/>
          </ac:grpSpMkLst>
        </pc:grpChg>
        <pc:picChg chg="add">
          <ac:chgData name="Guest User" userId="2484d81b687a9e1d" providerId="Windows Live" clId="Web-{17A89446-9567-4C7F-8765-4EB59D11D308}" dt="2022-05-01T11:10:10.053" v="2398"/>
          <ac:picMkLst>
            <pc:docMk/>
            <pc:sldMk cId="3540358198" sldId="274"/>
            <ac:picMk id="5" creationId="{FA0A0EEE-E10A-5DCD-3AD2-685D8EDE1D0B}"/>
          </ac:picMkLst>
        </pc:picChg>
      </pc:sldChg>
      <pc:sldChg chg="addSp delSp modSp new del">
        <pc:chgData name="Guest User" userId="2484d81b687a9e1d" providerId="Windows Live" clId="Web-{17A89446-9567-4C7F-8765-4EB59D11D308}" dt="2022-05-01T11:16:16.513" v="2442"/>
        <pc:sldMkLst>
          <pc:docMk/>
          <pc:sldMk cId="2773549966" sldId="275"/>
        </pc:sldMkLst>
        <pc:spChg chg="mod">
          <ac:chgData name="Guest User" userId="2484d81b687a9e1d" providerId="Windows Live" clId="Web-{17A89446-9567-4C7F-8765-4EB59D11D308}" dt="2022-05-01T11:15:17.372" v="2436" actId="20577"/>
          <ac:spMkLst>
            <pc:docMk/>
            <pc:sldMk cId="2773549966" sldId="275"/>
            <ac:spMk id="2" creationId="{189F459D-B8C2-C708-A06C-4BA7657D5DFB}"/>
          </ac:spMkLst>
        </pc:spChg>
        <pc:spChg chg="mod">
          <ac:chgData name="Guest User" userId="2484d81b687a9e1d" providerId="Windows Live" clId="Web-{17A89446-9567-4C7F-8765-4EB59D11D308}" dt="2022-05-01T11:15:58.841" v="2439" actId="20577"/>
          <ac:spMkLst>
            <pc:docMk/>
            <pc:sldMk cId="2773549966" sldId="275"/>
            <ac:spMk id="3" creationId="{CA6C878D-7938-D406-8383-E6D3F1ECC628}"/>
          </ac:spMkLst>
        </pc:spChg>
        <pc:spChg chg="add del">
          <ac:chgData name="Guest User" userId="2484d81b687a9e1d" providerId="Windows Live" clId="Web-{17A89446-9567-4C7F-8765-4EB59D11D308}" dt="2022-05-01T11:16:06.123" v="2441"/>
          <ac:spMkLst>
            <pc:docMk/>
            <pc:sldMk cId="2773549966" sldId="275"/>
            <ac:spMk id="4" creationId="{56D1E6F1-4223-C62B-E0A8-EA728DAD2EB1}"/>
          </ac:spMkLst>
        </pc:spChg>
      </pc:sldChg>
      <pc:sldChg chg="addSp modSp new del mod setBg">
        <pc:chgData name="Guest User" userId="2484d81b687a9e1d" providerId="Windows Live" clId="Web-{17A89446-9567-4C7F-8765-4EB59D11D308}" dt="2022-05-01T11:14:44.043" v="2431"/>
        <pc:sldMkLst>
          <pc:docMk/>
          <pc:sldMk cId="2813612996" sldId="275"/>
        </pc:sldMkLst>
        <pc:spChg chg="mod">
          <ac:chgData name="Guest User" userId="2484d81b687a9e1d" providerId="Windows Live" clId="Web-{17A89446-9567-4C7F-8765-4EB59D11D308}" dt="2022-05-01T11:14:34.809" v="2430" actId="14100"/>
          <ac:spMkLst>
            <pc:docMk/>
            <pc:sldMk cId="2813612996" sldId="275"/>
            <ac:spMk id="2" creationId="{BF3A32B0-C8E4-808B-4186-26C45E5B3298}"/>
          </ac:spMkLst>
        </pc:spChg>
        <pc:spChg chg="mod">
          <ac:chgData name="Guest User" userId="2484d81b687a9e1d" providerId="Windows Live" clId="Web-{17A89446-9567-4C7F-8765-4EB59D11D308}" dt="2022-05-01T11:14:23.512" v="2428" actId="20577"/>
          <ac:spMkLst>
            <pc:docMk/>
            <pc:sldMk cId="2813612996" sldId="275"/>
            <ac:spMk id="3" creationId="{9200B6CB-C5FA-82A2-C4EC-6CE5D3E17A8F}"/>
          </ac:spMkLst>
        </pc:spChg>
        <pc:spChg chg="add">
          <ac:chgData name="Guest User" userId="2484d81b687a9e1d" providerId="Windows Live" clId="Web-{17A89446-9567-4C7F-8765-4EB59D11D308}" dt="2022-05-01T11:13:21.370" v="2424"/>
          <ac:spMkLst>
            <pc:docMk/>
            <pc:sldMk cId="2813612996" sldId="275"/>
            <ac:spMk id="8" creationId="{B61375F2-60B1-44ED-B60A-019C4BD5A62A}"/>
          </ac:spMkLst>
        </pc:spChg>
        <pc:grpChg chg="add">
          <ac:chgData name="Guest User" userId="2484d81b687a9e1d" providerId="Windows Live" clId="Web-{17A89446-9567-4C7F-8765-4EB59D11D308}" dt="2022-05-01T11:13:21.370" v="2424"/>
          <ac:grpSpMkLst>
            <pc:docMk/>
            <pc:sldMk cId="2813612996" sldId="275"/>
            <ac:grpSpMk id="10" creationId="{4ADB9295-9645-4BF2-ADFD-75800B7FAD06}"/>
          </ac:grpSpMkLst>
        </pc:grpChg>
        <pc:grpChg chg="add">
          <ac:chgData name="Guest User" userId="2484d81b687a9e1d" providerId="Windows Live" clId="Web-{17A89446-9567-4C7F-8765-4EB59D11D308}" dt="2022-05-01T11:13:21.370" v="2424"/>
          <ac:grpSpMkLst>
            <pc:docMk/>
            <pc:sldMk cId="2813612996" sldId="275"/>
            <ac:grpSpMk id="39" creationId="{B485B3F6-654D-4842-A2DE-677D12FED460}"/>
          </ac:grpSpMkLst>
        </pc:grpChg>
      </pc:sldChg>
      <pc:sldChg chg="new del">
        <pc:chgData name="Guest User" userId="2484d81b687a9e1d" providerId="Windows Live" clId="Web-{17A89446-9567-4C7F-8765-4EB59D11D308}" dt="2022-05-01T11:10:46.585" v="2402"/>
        <pc:sldMkLst>
          <pc:docMk/>
          <pc:sldMk cId="3186098593" sldId="275"/>
        </pc:sldMkLst>
      </pc:sldChg>
      <pc:sldChg chg="modSp new">
        <pc:chgData name="Guest User" userId="2484d81b687a9e1d" providerId="Windows Live" clId="Web-{17A89446-9567-4C7F-8765-4EB59D11D308}" dt="2022-05-01T11:18:20.172" v="2454" actId="20577"/>
        <pc:sldMkLst>
          <pc:docMk/>
          <pc:sldMk cId="3300838505" sldId="275"/>
        </pc:sldMkLst>
        <pc:spChg chg="mod">
          <ac:chgData name="Guest User" userId="2484d81b687a9e1d" providerId="Windows Live" clId="Web-{17A89446-9567-4C7F-8765-4EB59D11D308}" dt="2022-05-01T11:16:57.577" v="2450" actId="20577"/>
          <ac:spMkLst>
            <pc:docMk/>
            <pc:sldMk cId="3300838505" sldId="275"/>
            <ac:spMk id="2" creationId="{117D2CE8-D59C-116A-A0C3-89C318691DF1}"/>
          </ac:spMkLst>
        </pc:spChg>
        <pc:spChg chg="mod">
          <ac:chgData name="Guest User" userId="2484d81b687a9e1d" providerId="Windows Live" clId="Web-{17A89446-9567-4C7F-8765-4EB59D11D308}" dt="2022-05-01T11:18:20.172" v="2454" actId="20577"/>
          <ac:spMkLst>
            <pc:docMk/>
            <pc:sldMk cId="3300838505" sldId="275"/>
            <ac:spMk id="3" creationId="{4E44E76D-FB04-B785-73D7-BC2A5126B43D}"/>
          </ac:spMkLst>
        </pc:spChg>
      </pc:sldChg>
      <pc:sldChg chg="addSp delSp modSp new">
        <pc:chgData name="Guest User" userId="2484d81b687a9e1d" providerId="Windows Live" clId="Web-{17A89446-9567-4C7F-8765-4EB59D11D308}" dt="2022-05-01T11:26:23.617" v="2472"/>
        <pc:sldMkLst>
          <pc:docMk/>
          <pc:sldMk cId="831267668" sldId="276"/>
        </pc:sldMkLst>
        <pc:spChg chg="del">
          <ac:chgData name="Guest User" userId="2484d81b687a9e1d" providerId="Windows Live" clId="Web-{17A89446-9567-4C7F-8765-4EB59D11D308}" dt="2022-05-01T11:25:30.069" v="2465"/>
          <ac:spMkLst>
            <pc:docMk/>
            <pc:sldMk cId="831267668" sldId="276"/>
            <ac:spMk id="2" creationId="{F086D8DC-0981-11CD-3CF0-9A8E8B955D0F}"/>
          </ac:spMkLst>
        </pc:spChg>
        <pc:spChg chg="del mod">
          <ac:chgData name="Guest User" userId="2484d81b687a9e1d" providerId="Windows Live" clId="Web-{17A89446-9567-4C7F-8765-4EB59D11D308}" dt="2022-05-01T11:25:49.788" v="2467"/>
          <ac:spMkLst>
            <pc:docMk/>
            <pc:sldMk cId="831267668" sldId="276"/>
            <ac:spMk id="3" creationId="{863B104E-E651-096F-D102-8AB15D3B8985}"/>
          </ac:spMkLst>
        </pc:spChg>
        <pc:picChg chg="add mod ord">
          <ac:chgData name="Guest User" userId="2484d81b687a9e1d" providerId="Windows Live" clId="Web-{17A89446-9567-4C7F-8765-4EB59D11D308}" dt="2022-05-01T11:26:23.617" v="2472"/>
          <ac:picMkLst>
            <pc:docMk/>
            <pc:sldMk cId="831267668" sldId="276"/>
            <ac:picMk id="4" creationId="{6EAFD1A2-605D-5F54-70FB-6D73EE524AA5}"/>
          </ac:picMkLst>
        </pc:picChg>
      </pc:sldChg>
      <pc:sldChg chg="addSp delSp modSp new del mod setBg">
        <pc:chgData name="Guest User" userId="2484d81b687a9e1d" providerId="Windows Live" clId="Web-{17A89446-9567-4C7F-8765-4EB59D11D308}" dt="2022-05-01T11:25:16.694" v="2463"/>
        <pc:sldMkLst>
          <pc:docMk/>
          <pc:sldMk cId="3233684246" sldId="276"/>
        </pc:sldMkLst>
        <pc:spChg chg="del">
          <ac:chgData name="Guest User" userId="2484d81b687a9e1d" providerId="Windows Live" clId="Web-{17A89446-9567-4C7F-8765-4EB59D11D308}" dt="2022-05-01T11:18:41.610" v="2456"/>
          <ac:spMkLst>
            <pc:docMk/>
            <pc:sldMk cId="3233684246" sldId="276"/>
            <ac:spMk id="2" creationId="{0A11CEC8-9B3F-49C4-119A-DAE9AF2A12EF}"/>
          </ac:spMkLst>
        </pc:spChg>
        <pc:spChg chg="del mod">
          <ac:chgData name="Guest User" userId="2484d81b687a9e1d" providerId="Windows Live" clId="Web-{17A89446-9567-4C7F-8765-4EB59D11D308}" dt="2022-05-01T11:24:28.912" v="2458"/>
          <ac:spMkLst>
            <pc:docMk/>
            <pc:sldMk cId="3233684246" sldId="276"/>
            <ac:spMk id="3" creationId="{96CA4AF6-CB17-22F8-5E24-3799BF93F6AF}"/>
          </ac:spMkLst>
        </pc:spChg>
        <pc:spChg chg="add">
          <ac:chgData name="Guest User" userId="2484d81b687a9e1d" providerId="Windows Live" clId="Web-{17A89446-9567-4C7F-8765-4EB59D11D308}" dt="2022-05-01T11:24:51.475" v="2462"/>
          <ac:spMkLst>
            <pc:docMk/>
            <pc:sldMk cId="3233684246" sldId="276"/>
            <ac:spMk id="8" creationId="{1C8DFDBB-175B-8813-66A6-4D5EE7F75B90}"/>
          </ac:spMkLst>
        </pc:spChg>
        <pc:spChg chg="add">
          <ac:chgData name="Guest User" userId="2484d81b687a9e1d" providerId="Windows Live" clId="Web-{17A89446-9567-4C7F-8765-4EB59D11D308}" dt="2022-05-01T11:24:51.475" v="2462"/>
          <ac:spMkLst>
            <pc:docMk/>
            <pc:sldMk cId="3233684246" sldId="276"/>
            <ac:spMk id="11" creationId="{C2E4E997-8672-4FFD-B8EC-9932A8E4714B}"/>
          </ac:spMkLst>
        </pc:spChg>
        <pc:grpChg chg="add">
          <ac:chgData name="Guest User" userId="2484d81b687a9e1d" providerId="Windows Live" clId="Web-{17A89446-9567-4C7F-8765-4EB59D11D308}" dt="2022-05-01T11:24:51.475" v="2462"/>
          <ac:grpSpMkLst>
            <pc:docMk/>
            <pc:sldMk cId="3233684246" sldId="276"/>
            <ac:grpSpMk id="15" creationId="{453E4DEE-E996-40F8-8635-0FF43D7348F9}"/>
          </ac:grpSpMkLst>
        </pc:grpChg>
        <pc:picChg chg="add mod ord">
          <ac:chgData name="Guest User" userId="2484d81b687a9e1d" providerId="Windows Live" clId="Web-{17A89446-9567-4C7F-8765-4EB59D11D308}" dt="2022-05-01T11:24:51.475" v="2462"/>
          <ac:picMkLst>
            <pc:docMk/>
            <pc:sldMk cId="3233684246" sldId="276"/>
            <ac:picMk id="4" creationId="{EC887392-398A-0CDF-B4B7-3ECD6BDD32D2}"/>
          </ac:picMkLst>
        </pc:picChg>
        <pc:picChg chg="add">
          <ac:chgData name="Guest User" userId="2484d81b687a9e1d" providerId="Windows Live" clId="Web-{17A89446-9567-4C7F-8765-4EB59D11D308}" dt="2022-05-01T11:24:51.475" v="2462"/>
          <ac:picMkLst>
            <pc:docMk/>
            <pc:sldMk cId="3233684246" sldId="276"/>
            <ac:picMk id="13" creationId="{FE6BA9E6-1D9E-4D30-B528-D49FA1342E4E}"/>
          </ac:picMkLst>
        </pc:picChg>
      </pc:sldChg>
      <pc:sldChg chg="addSp modSp new mod setBg">
        <pc:chgData name="Guest User" userId="2484d81b687a9e1d" providerId="Windows Live" clId="Web-{17A89446-9567-4C7F-8765-4EB59D11D308}" dt="2022-05-01T11:35:11.318" v="2576"/>
        <pc:sldMkLst>
          <pc:docMk/>
          <pc:sldMk cId="2908168968" sldId="277"/>
        </pc:sldMkLst>
        <pc:spChg chg="mod">
          <ac:chgData name="Guest User" userId="2484d81b687a9e1d" providerId="Windows Live" clId="Web-{17A89446-9567-4C7F-8765-4EB59D11D308}" dt="2022-05-01T11:35:11.318" v="2576"/>
          <ac:spMkLst>
            <pc:docMk/>
            <pc:sldMk cId="2908168968" sldId="277"/>
            <ac:spMk id="2" creationId="{7F2D23ED-DC07-42A3-B3FA-AF56EFCEB9F0}"/>
          </ac:spMkLst>
        </pc:spChg>
        <pc:spChg chg="mod">
          <ac:chgData name="Guest User" userId="2484d81b687a9e1d" providerId="Windows Live" clId="Web-{17A89446-9567-4C7F-8765-4EB59D11D308}" dt="2022-05-01T11:35:11.318" v="2576"/>
          <ac:spMkLst>
            <pc:docMk/>
            <pc:sldMk cId="2908168968" sldId="277"/>
            <ac:spMk id="3" creationId="{7A1D7B06-18A1-353D-9474-5E061BE29FA7}"/>
          </ac:spMkLst>
        </pc:spChg>
        <pc:grpChg chg="add">
          <ac:chgData name="Guest User" userId="2484d81b687a9e1d" providerId="Windows Live" clId="Web-{17A89446-9567-4C7F-8765-4EB59D11D308}" dt="2022-05-01T11:35:11.318" v="2576"/>
          <ac:grpSpMkLst>
            <pc:docMk/>
            <pc:sldMk cId="2908168968" sldId="277"/>
            <ac:grpSpMk id="9" creationId="{8E1DDAD8-1D10-4640-A034-BE90015E37B6}"/>
          </ac:grpSpMkLst>
        </pc:grpChg>
        <pc:grpChg chg="add">
          <ac:chgData name="Guest User" userId="2484d81b687a9e1d" providerId="Windows Live" clId="Web-{17A89446-9567-4C7F-8765-4EB59D11D308}" dt="2022-05-01T11:35:11.318" v="2576"/>
          <ac:grpSpMkLst>
            <pc:docMk/>
            <pc:sldMk cId="2908168968" sldId="277"/>
            <ac:grpSpMk id="13" creationId="{FD642FB6-2808-4BC5-AE0B-7302C24B78A5}"/>
          </ac:grpSpMkLst>
        </pc:grpChg>
        <pc:picChg chg="add">
          <ac:chgData name="Guest User" userId="2484d81b687a9e1d" providerId="Windows Live" clId="Web-{17A89446-9567-4C7F-8765-4EB59D11D308}" dt="2022-05-01T11:35:11.318" v="2576"/>
          <ac:picMkLst>
            <pc:docMk/>
            <pc:sldMk cId="2908168968" sldId="277"/>
            <ac:picMk id="5" creationId="{7D0BA3BC-CC6D-7DE4-A577-3A9C9D8329BB}"/>
          </ac:picMkLst>
        </pc:picChg>
      </pc:sldChg>
      <pc:sldChg chg="addSp modSp new mod setBg">
        <pc:chgData name="Guest User" userId="2484d81b687a9e1d" providerId="Windows Live" clId="Web-{17A89446-9567-4C7F-8765-4EB59D11D308}" dt="2022-05-01T11:45:02.843" v="2657"/>
        <pc:sldMkLst>
          <pc:docMk/>
          <pc:sldMk cId="3852684489" sldId="278"/>
        </pc:sldMkLst>
        <pc:spChg chg="mod">
          <ac:chgData name="Guest User" userId="2484d81b687a9e1d" providerId="Windows Live" clId="Web-{17A89446-9567-4C7F-8765-4EB59D11D308}" dt="2022-05-01T11:45:02.843" v="2657"/>
          <ac:spMkLst>
            <pc:docMk/>
            <pc:sldMk cId="3852684489" sldId="278"/>
            <ac:spMk id="2" creationId="{2CFA6992-9500-9A9A-3686-4B3F08FEAB94}"/>
          </ac:spMkLst>
        </pc:spChg>
        <pc:spChg chg="mod">
          <ac:chgData name="Guest User" userId="2484d81b687a9e1d" providerId="Windows Live" clId="Web-{17A89446-9567-4C7F-8765-4EB59D11D308}" dt="2022-05-01T11:45:02.843" v="2657"/>
          <ac:spMkLst>
            <pc:docMk/>
            <pc:sldMk cId="3852684489" sldId="278"/>
            <ac:spMk id="3" creationId="{C8050EAE-C396-A848-ED0A-0AE39D53CBB4}"/>
          </ac:spMkLst>
        </pc:spChg>
        <pc:spChg chg="add">
          <ac:chgData name="Guest User" userId="2484d81b687a9e1d" providerId="Windows Live" clId="Web-{17A89446-9567-4C7F-8765-4EB59D11D308}" dt="2022-05-01T11:45:02.843" v="2657"/>
          <ac:spMkLst>
            <pc:docMk/>
            <pc:sldMk cId="3852684489" sldId="278"/>
            <ac:spMk id="8" creationId="{E978A47D-4F17-40FE-AB70-7AF78A9575EB}"/>
          </ac:spMkLst>
        </pc:spChg>
        <pc:grpChg chg="add">
          <ac:chgData name="Guest User" userId="2484d81b687a9e1d" providerId="Windows Live" clId="Web-{17A89446-9567-4C7F-8765-4EB59D11D308}" dt="2022-05-01T11:45:02.843" v="2657"/>
          <ac:grpSpMkLst>
            <pc:docMk/>
            <pc:sldMk cId="3852684489" sldId="278"/>
            <ac:grpSpMk id="10" creationId="{85BE3A7E-6A3F-401E-A025-BBB8FDB8DD30}"/>
          </ac:grpSpMkLst>
        </pc:grpChg>
        <pc:grpChg chg="add">
          <ac:chgData name="Guest User" userId="2484d81b687a9e1d" providerId="Windows Live" clId="Web-{17A89446-9567-4C7F-8765-4EB59D11D308}" dt="2022-05-01T11:45:02.843" v="2657"/>
          <ac:grpSpMkLst>
            <pc:docMk/>
            <pc:sldMk cId="3852684489" sldId="278"/>
            <ac:grpSpMk id="41" creationId="{F4E035BE-9FF4-43D3-BC25-CF582D7FF85E}"/>
          </ac:grpSpMkLst>
        </pc:grpChg>
        <pc:cxnChg chg="add">
          <ac:chgData name="Guest User" userId="2484d81b687a9e1d" providerId="Windows Live" clId="Web-{17A89446-9567-4C7F-8765-4EB59D11D308}" dt="2022-05-01T11:45:02.843" v="2657"/>
          <ac:cxnSpMkLst>
            <pc:docMk/>
            <pc:sldMk cId="3852684489" sldId="278"/>
            <ac:cxnSpMk id="39" creationId="{085ECEC0-FF5D-4348-92C7-1EA7C61E770C}"/>
          </ac:cxnSpMkLst>
        </pc:cxnChg>
      </pc:sldChg>
      <pc:sldChg chg="modSp new del">
        <pc:chgData name="Guest User" userId="2484d81b687a9e1d" providerId="Windows Live" clId="Web-{17A89446-9567-4C7F-8765-4EB59D11D308}" dt="2022-05-01T11:46:16.782" v="2687"/>
        <pc:sldMkLst>
          <pc:docMk/>
          <pc:sldMk cId="444323061" sldId="279"/>
        </pc:sldMkLst>
        <pc:spChg chg="mod">
          <ac:chgData name="Guest User" userId="2484d81b687a9e1d" providerId="Windows Live" clId="Web-{17A89446-9567-4C7F-8765-4EB59D11D308}" dt="2022-05-01T11:46:05.860" v="2686" actId="1076"/>
          <ac:spMkLst>
            <pc:docMk/>
            <pc:sldMk cId="444323061" sldId="279"/>
            <ac:spMk id="2" creationId="{A582BFEB-559C-F892-F1A6-84167973C0E0}"/>
          </ac:spMkLst>
        </pc:spChg>
      </pc:sldChg>
      <pc:sldChg chg="addSp modSp new mod setBg">
        <pc:chgData name="Guest User" userId="2484d81b687a9e1d" providerId="Windows Live" clId="Web-{17A89446-9567-4C7F-8765-4EB59D11D308}" dt="2022-05-01T11:50:10.959" v="2742"/>
        <pc:sldMkLst>
          <pc:docMk/>
          <pc:sldMk cId="3734215007" sldId="279"/>
        </pc:sldMkLst>
        <pc:spChg chg="mod">
          <ac:chgData name="Guest User" userId="2484d81b687a9e1d" providerId="Windows Live" clId="Web-{17A89446-9567-4C7F-8765-4EB59D11D308}" dt="2022-05-01T11:50:10.959" v="2742"/>
          <ac:spMkLst>
            <pc:docMk/>
            <pc:sldMk cId="3734215007" sldId="279"/>
            <ac:spMk id="2" creationId="{5522739D-1636-5ECA-855C-7AFDF9D9F97C}"/>
          </ac:spMkLst>
        </pc:spChg>
        <pc:spChg chg="mod">
          <ac:chgData name="Guest User" userId="2484d81b687a9e1d" providerId="Windows Live" clId="Web-{17A89446-9567-4C7F-8765-4EB59D11D308}" dt="2022-05-01T11:50:10.959" v="2742"/>
          <ac:spMkLst>
            <pc:docMk/>
            <pc:sldMk cId="3734215007" sldId="279"/>
            <ac:spMk id="3" creationId="{EF4BD325-772E-3C8C-8706-E11E44B3A9A3}"/>
          </ac:spMkLst>
        </pc:spChg>
        <pc:spChg chg="add">
          <ac:chgData name="Guest User" userId="2484d81b687a9e1d" providerId="Windows Live" clId="Web-{17A89446-9567-4C7F-8765-4EB59D11D308}" dt="2022-05-01T11:50:10.959" v="2742"/>
          <ac:spMkLst>
            <pc:docMk/>
            <pc:sldMk cId="3734215007" sldId="279"/>
            <ac:spMk id="8" creationId="{E978A47D-4F17-40FE-AB70-7AF78A9575EB}"/>
          </ac:spMkLst>
        </pc:spChg>
        <pc:grpChg chg="add">
          <ac:chgData name="Guest User" userId="2484d81b687a9e1d" providerId="Windows Live" clId="Web-{17A89446-9567-4C7F-8765-4EB59D11D308}" dt="2022-05-01T11:50:10.959" v="2742"/>
          <ac:grpSpMkLst>
            <pc:docMk/>
            <pc:sldMk cId="3734215007" sldId="279"/>
            <ac:grpSpMk id="10" creationId="{85BE3A7E-6A3F-401E-A025-BBB8FDB8DD30}"/>
          </ac:grpSpMkLst>
        </pc:grpChg>
        <pc:grpChg chg="add">
          <ac:chgData name="Guest User" userId="2484d81b687a9e1d" providerId="Windows Live" clId="Web-{17A89446-9567-4C7F-8765-4EB59D11D308}" dt="2022-05-01T11:50:10.959" v="2742"/>
          <ac:grpSpMkLst>
            <pc:docMk/>
            <pc:sldMk cId="3734215007" sldId="279"/>
            <ac:grpSpMk id="41" creationId="{F4E035BE-9FF4-43D3-BC25-CF582D7FF85E}"/>
          </ac:grpSpMkLst>
        </pc:grpChg>
        <pc:cxnChg chg="add">
          <ac:chgData name="Guest User" userId="2484d81b687a9e1d" providerId="Windows Live" clId="Web-{17A89446-9567-4C7F-8765-4EB59D11D308}" dt="2022-05-01T11:50:10.959" v="2742"/>
          <ac:cxnSpMkLst>
            <pc:docMk/>
            <pc:sldMk cId="3734215007" sldId="279"/>
            <ac:cxnSpMk id="39" creationId="{085ECEC0-FF5D-4348-92C7-1EA7C61E770C}"/>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52" name="Group 5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3" name="Rectangle 5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ctrTitle"/>
          </p:nvPr>
        </p:nvSpPr>
        <p:spPr>
          <a:xfrm>
            <a:off x="5044324" y="58224"/>
            <a:ext cx="7071476" cy="6933126"/>
          </a:xfrm>
        </p:spPr>
        <p:txBody>
          <a:bodyPr vert="horz" lIns="91440" tIns="45720" rIns="91440" bIns="45720" rtlCol="0" anchor="ctr">
            <a:noAutofit/>
          </a:bodyPr>
          <a:lstStyle/>
          <a:p>
            <a:r>
              <a:rPr lang="en-US" dirty="0"/>
              <a:t>International Stock Index Prediction Using Artificial Neural Network (ANN) and Python Programming</a:t>
            </a:r>
            <a:br>
              <a:rPr lang="en-US" dirty="0"/>
            </a:br>
            <a:br>
              <a:rPr lang="en-US" dirty="0"/>
            </a:br>
            <a:r>
              <a:rPr lang="en-US" dirty="0"/>
              <a:t>                       </a:t>
            </a:r>
            <a:r>
              <a:rPr lang="en-US" sz="2800" dirty="0">
                <a:solidFill>
                  <a:schemeClr val="tx2"/>
                </a:solidFill>
              </a:rPr>
              <a:t>K.KEERTHI</a:t>
            </a:r>
            <a:br>
              <a:rPr lang="en-US" dirty="0">
                <a:solidFill>
                  <a:schemeClr val="tx2"/>
                </a:solidFill>
              </a:rPr>
            </a:br>
            <a:r>
              <a:rPr lang="en-US" dirty="0">
                <a:solidFill>
                  <a:schemeClr val="tx2"/>
                </a:solidFill>
              </a:rPr>
              <a:t>                       </a:t>
            </a:r>
            <a:r>
              <a:rPr lang="en-US" sz="2800" dirty="0">
                <a:solidFill>
                  <a:schemeClr val="tx2"/>
                </a:solidFill>
              </a:rPr>
              <a:t>Y.YASHWANTH TEJA</a:t>
            </a:r>
            <a:br>
              <a:rPr lang="en-US" dirty="0">
                <a:solidFill>
                  <a:schemeClr val="tx2"/>
                </a:solidFill>
              </a:rPr>
            </a:br>
            <a:r>
              <a:rPr lang="en-US" dirty="0">
                <a:solidFill>
                  <a:schemeClr val="tx2"/>
                </a:solidFill>
              </a:rPr>
              <a:t>                       </a:t>
            </a:r>
            <a:r>
              <a:rPr lang="en-US" sz="2800" dirty="0">
                <a:solidFill>
                  <a:schemeClr val="tx2"/>
                </a:solidFill>
              </a:rPr>
              <a:t>B.PRAVEEN KUMAR </a:t>
            </a:r>
            <a:br>
              <a:rPr lang="en-US" sz="2800" dirty="0"/>
            </a:br>
            <a:r>
              <a:rPr lang="en-US" dirty="0"/>
              <a:t>                           </a:t>
            </a:r>
          </a:p>
        </p:txBody>
      </p:sp>
      <p:pic>
        <p:nvPicPr>
          <p:cNvPr id="5" name="Picture 4" descr="A digitally rendered city with numbers">
            <a:extLst>
              <a:ext uri="{FF2B5EF4-FFF2-40B4-BE49-F238E27FC236}">
                <a16:creationId xmlns:a16="http://schemas.microsoft.com/office/drawing/2014/main" id="{E218F0E5-2454-3617-FED2-42996622EF37}"/>
              </a:ext>
            </a:extLst>
          </p:cNvPr>
          <p:cNvPicPr>
            <a:picLocks noChangeAspect="1"/>
          </p:cNvPicPr>
          <p:nvPr/>
        </p:nvPicPr>
        <p:blipFill rotWithShape="1">
          <a:blip r:embed="rId4"/>
          <a:srcRect l="20763" r="43592"/>
          <a:stretch/>
        </p:blipFill>
        <p:spPr>
          <a:xfrm>
            <a:off x="-5597" y="10"/>
            <a:ext cx="4635583" cy="6857990"/>
          </a:xfrm>
          <a:prstGeom prst="rect">
            <a:avLst/>
          </a:prstGeom>
        </p:spPr>
      </p:pic>
      <p:grpSp>
        <p:nvGrpSpPr>
          <p:cNvPr id="56" name="Group 5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7" name="Rectangle 5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Rectangle 5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Rectangle 8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Rectangle 9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8"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3D2A427-3361-FF04-B7D4-CFD6DC815E08}"/>
              </a:ext>
            </a:extLst>
          </p:cNvPr>
          <p:cNvSpPr>
            <a:spLocks noGrp="1"/>
          </p:cNvSpPr>
          <p:nvPr>
            <p:ph type="title"/>
          </p:nvPr>
        </p:nvSpPr>
        <p:spPr>
          <a:xfrm>
            <a:off x="855266" y="618518"/>
            <a:ext cx="2851417" cy="1478570"/>
          </a:xfrm>
        </p:spPr>
        <p:txBody>
          <a:bodyPr>
            <a:normAutofit/>
          </a:bodyPr>
          <a:lstStyle/>
          <a:p>
            <a:r>
              <a:rPr lang="en-US" sz="3200" b="1" u="sng">
                <a:solidFill>
                  <a:srgbClr val="FFFFFF"/>
                </a:solidFill>
                <a:ea typeface="+mj-lt"/>
                <a:cs typeface="+mj-lt"/>
              </a:rPr>
              <a:t>SYSTEM DESIGN</a:t>
            </a:r>
            <a:r>
              <a:rPr lang="en-US" sz="3200">
                <a:solidFill>
                  <a:srgbClr val="FFFFFF"/>
                </a:solidFill>
                <a:ea typeface="+mj-lt"/>
                <a:cs typeface="+mj-lt"/>
              </a:rPr>
              <a:t> </a:t>
            </a:r>
            <a:endParaRPr lang="en-US" sz="3200">
              <a:solidFill>
                <a:srgbClr val="FFFFFF"/>
              </a:solidFill>
            </a:endParaRPr>
          </a:p>
        </p:txBody>
      </p:sp>
      <p:sp>
        <p:nvSpPr>
          <p:cNvPr id="3" name="Content Placeholder 2">
            <a:extLst>
              <a:ext uri="{FF2B5EF4-FFF2-40B4-BE49-F238E27FC236}">
                <a16:creationId xmlns:a16="http://schemas.microsoft.com/office/drawing/2014/main" id="{8A5F75D0-95C7-F148-333B-D5A261571CEE}"/>
              </a:ext>
            </a:extLst>
          </p:cNvPr>
          <p:cNvSpPr>
            <a:spLocks noGrp="1"/>
          </p:cNvSpPr>
          <p:nvPr>
            <p:ph idx="1"/>
          </p:nvPr>
        </p:nvSpPr>
        <p:spPr>
          <a:xfrm>
            <a:off x="844620" y="2249487"/>
            <a:ext cx="2862444" cy="3957302"/>
          </a:xfrm>
        </p:spPr>
        <p:txBody>
          <a:bodyPr vert="horz" lIns="91440" tIns="45720" rIns="91440" bIns="45720" rtlCol="0">
            <a:normAutofit/>
          </a:bodyPr>
          <a:lstStyle/>
          <a:p>
            <a:pPr marL="0" indent="0">
              <a:buNone/>
            </a:pPr>
            <a:r>
              <a:rPr lang="en-US" sz="1400" b="1" u="sng">
                <a:solidFill>
                  <a:srgbClr val="FFFFFF"/>
                </a:solidFill>
                <a:ea typeface="+mn-lt"/>
                <a:cs typeface="+mn-lt"/>
              </a:rPr>
              <a:t>SYSTEM ARCHITECTURE :</a:t>
            </a:r>
            <a:endParaRPr lang="en-US" sz="140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5" descr="Diagram&#10;&#10;Description automatically generated">
            <a:extLst>
              <a:ext uri="{FF2B5EF4-FFF2-40B4-BE49-F238E27FC236}">
                <a16:creationId xmlns:a16="http://schemas.microsoft.com/office/drawing/2014/main" id="{67462B1C-33F4-D52D-09BD-FE9FCA7A22B6}"/>
              </a:ext>
            </a:extLst>
          </p:cNvPr>
          <p:cNvPicPr>
            <a:picLocks noChangeAspect="1"/>
          </p:cNvPicPr>
          <p:nvPr/>
        </p:nvPicPr>
        <p:blipFill>
          <a:blip r:embed="rId3"/>
          <a:stretch>
            <a:fillRect/>
          </a:stretch>
        </p:blipFill>
        <p:spPr>
          <a:xfrm>
            <a:off x="4711778" y="1305094"/>
            <a:ext cx="6844045" cy="4243308"/>
          </a:xfrm>
          <a:prstGeom prst="rect">
            <a:avLst/>
          </a:prstGeom>
        </p:spPr>
      </p:pic>
    </p:spTree>
    <p:extLst>
      <p:ext uri="{BB962C8B-B14F-4D97-AF65-F5344CB8AC3E}">
        <p14:creationId xmlns:p14="http://schemas.microsoft.com/office/powerpoint/2010/main" val="232435522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4EB9-F82F-2AC0-D349-4B23D9827344}"/>
              </a:ext>
            </a:extLst>
          </p:cNvPr>
          <p:cNvSpPr>
            <a:spLocks noGrp="1"/>
          </p:cNvSpPr>
          <p:nvPr>
            <p:ph type="title"/>
          </p:nvPr>
        </p:nvSpPr>
        <p:spPr>
          <a:xfrm>
            <a:off x="1141413" y="607935"/>
            <a:ext cx="9905998" cy="1478570"/>
          </a:xfrm>
        </p:spPr>
        <p:txBody>
          <a:bodyPr/>
          <a:lstStyle/>
          <a:p>
            <a:r>
              <a:rPr lang="en-US" b="1" u="sng">
                <a:ea typeface="+mj-lt"/>
                <a:cs typeface="+mj-lt"/>
              </a:rPr>
              <a:t>SYSTEM STUDY:</a:t>
            </a:r>
            <a:endParaRPr lang="en-US" u="sng"/>
          </a:p>
        </p:txBody>
      </p:sp>
      <p:sp>
        <p:nvSpPr>
          <p:cNvPr id="3" name="Content Placeholder 2">
            <a:extLst>
              <a:ext uri="{FF2B5EF4-FFF2-40B4-BE49-F238E27FC236}">
                <a16:creationId xmlns:a16="http://schemas.microsoft.com/office/drawing/2014/main" id="{1DE026CE-4970-3045-4D1A-F07CE5913D94}"/>
              </a:ext>
            </a:extLst>
          </p:cNvPr>
          <p:cNvSpPr>
            <a:spLocks noGrp="1"/>
          </p:cNvSpPr>
          <p:nvPr>
            <p:ph idx="1"/>
          </p:nvPr>
        </p:nvSpPr>
        <p:spPr>
          <a:xfrm>
            <a:off x="1183745" y="1709738"/>
            <a:ext cx="9969499" cy="4070880"/>
          </a:xfrm>
        </p:spPr>
        <p:txBody>
          <a:bodyPr vert="horz" lIns="91440" tIns="45720" rIns="91440" bIns="45720" rtlCol="0" anchor="t">
            <a:normAutofit fontScale="85000" lnSpcReduction="20000"/>
          </a:bodyPr>
          <a:lstStyle/>
          <a:p>
            <a:pPr marL="0" indent="0">
              <a:buNone/>
            </a:pPr>
            <a:r>
              <a:rPr lang="en-US" b="1">
                <a:ea typeface="+mn-lt"/>
                <a:cs typeface="+mn-lt"/>
              </a:rPr>
              <a:t>FEASIBILITY STUDY</a:t>
            </a:r>
            <a:r>
              <a:rPr lang="en-US">
                <a:ea typeface="+mn-lt"/>
                <a:cs typeface="+mn-lt"/>
              </a:rPr>
              <a:t> :</a:t>
            </a:r>
          </a:p>
          <a:p>
            <a:pPr marL="0" indent="0">
              <a:buNone/>
            </a:pPr>
            <a:r>
              <a:rPr lang="en-US" b="1">
                <a:ea typeface="+mn-lt"/>
                <a:cs typeface="+mn-lt"/>
              </a:rPr>
              <a:t>           </a:t>
            </a:r>
            <a:r>
              <a:rPr lang="en-US">
                <a:solidFill>
                  <a:schemeClr val="tx2"/>
                </a:solidFill>
                <a:ea typeface="+mn-lt"/>
                <a:cs typeface="+mn-lt"/>
              </a:rPr>
              <a:t>The feasibility of the project is analyzed in this phase and business proposal is put forth with a very general plan for the project and some cost estimates. During system analysis the feasibility study of the proposed system is to be carried out. This is to ensure that the proposed system is not a burden to the company.  For feasibility analysis, some understanding of the major requirements for the system is essential. </a:t>
            </a:r>
          </a:p>
          <a:p>
            <a:pPr algn="just">
              <a:buNone/>
            </a:pPr>
            <a:r>
              <a:rPr lang="en-US" b="1">
                <a:ea typeface="+mn-lt"/>
                <a:cs typeface="+mn-lt"/>
              </a:rPr>
              <a:t>Three key considerations involved in the feasibility analysis are,    </a:t>
            </a:r>
            <a:endParaRPr lang="en-US"/>
          </a:p>
          <a:p>
            <a:pPr algn="just">
              <a:buFont typeface="Arial"/>
              <a:buChar char="•"/>
            </a:pPr>
            <a:r>
              <a:rPr lang="en-US" b="1">
                <a:solidFill>
                  <a:schemeClr val="tx2"/>
                </a:solidFill>
                <a:ea typeface="+mn-lt"/>
                <a:cs typeface="+mn-lt"/>
              </a:rPr>
              <a:t>ECONOMICAL FEASIBILITY</a:t>
            </a:r>
            <a:endParaRPr lang="en-US">
              <a:solidFill>
                <a:schemeClr val="tx2"/>
              </a:solidFill>
            </a:endParaRPr>
          </a:p>
          <a:p>
            <a:pPr algn="just">
              <a:buFont typeface="Arial"/>
              <a:buChar char="•"/>
            </a:pPr>
            <a:r>
              <a:rPr lang="en-US" b="1">
                <a:solidFill>
                  <a:schemeClr val="tx2"/>
                </a:solidFill>
                <a:ea typeface="+mn-lt"/>
                <a:cs typeface="+mn-lt"/>
              </a:rPr>
              <a:t>TECHNICAL FEASIBILITY</a:t>
            </a:r>
            <a:endParaRPr lang="en-US">
              <a:solidFill>
                <a:schemeClr val="tx2"/>
              </a:solidFill>
            </a:endParaRPr>
          </a:p>
          <a:p>
            <a:pPr algn="just">
              <a:buFont typeface="Arial"/>
              <a:buChar char="•"/>
            </a:pPr>
            <a:r>
              <a:rPr lang="en-US" b="1">
                <a:solidFill>
                  <a:schemeClr val="tx2"/>
                </a:solidFill>
                <a:ea typeface="+mn-lt"/>
                <a:cs typeface="+mn-lt"/>
              </a:rPr>
              <a:t>SOCIAL FEASIBILITY</a:t>
            </a:r>
            <a:endParaRPr lang="en-US">
              <a:solidFill>
                <a:schemeClr val="tx2"/>
              </a:solidFill>
            </a:endParaRPr>
          </a:p>
          <a:p>
            <a:pPr marL="0" indent="0">
              <a:buNone/>
            </a:pPr>
            <a:endParaRPr lang="en-US"/>
          </a:p>
        </p:txBody>
      </p:sp>
    </p:spTree>
    <p:extLst>
      <p:ext uri="{BB962C8B-B14F-4D97-AF65-F5344CB8AC3E}">
        <p14:creationId xmlns:p14="http://schemas.microsoft.com/office/powerpoint/2010/main" val="385458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CFA6992-9500-9A9A-3686-4B3F08FEAB94}"/>
              </a:ext>
            </a:extLst>
          </p:cNvPr>
          <p:cNvSpPr>
            <a:spLocks noGrp="1"/>
          </p:cNvSpPr>
          <p:nvPr>
            <p:ph type="title"/>
          </p:nvPr>
        </p:nvSpPr>
        <p:spPr>
          <a:xfrm>
            <a:off x="1141413" y="1082673"/>
            <a:ext cx="2869416" cy="4708528"/>
          </a:xfrm>
        </p:spPr>
        <p:txBody>
          <a:bodyPr>
            <a:normAutofit/>
          </a:bodyPr>
          <a:lstStyle/>
          <a:p>
            <a:pPr algn="r"/>
            <a:r>
              <a:rPr lang="en-US" sz="3400" u="sng">
                <a:ea typeface="+mj-lt"/>
                <a:cs typeface="+mj-lt"/>
              </a:rPr>
              <a:t>ALGORITHMS</a:t>
            </a:r>
            <a:r>
              <a:rPr lang="en-US" sz="3400">
                <a:ea typeface="+mj-lt"/>
                <a:cs typeface="+mj-lt"/>
              </a:rPr>
              <a:t>:</a:t>
            </a:r>
          </a:p>
          <a:p>
            <a:pPr algn="r"/>
            <a:endParaRPr lang="en-US" sz="34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050EAE-C396-A848-ED0A-0AE39D53CBB4}"/>
              </a:ext>
            </a:extLst>
          </p:cNvPr>
          <p:cNvSpPr>
            <a:spLocks noGrp="1"/>
          </p:cNvSpPr>
          <p:nvPr>
            <p:ph idx="1"/>
          </p:nvPr>
        </p:nvSpPr>
        <p:spPr>
          <a:xfrm>
            <a:off x="5297763" y="1082673"/>
            <a:ext cx="5751237" cy="4708528"/>
          </a:xfrm>
        </p:spPr>
        <p:txBody>
          <a:bodyPr vert="horz" lIns="91440" tIns="45720" rIns="91440" bIns="45720" rtlCol="0" anchor="ctr">
            <a:normAutofit/>
          </a:bodyPr>
          <a:lstStyle/>
          <a:p>
            <a:pPr marL="0" indent="0">
              <a:buNone/>
            </a:pPr>
            <a:r>
              <a:rPr lang="en-US" sz="1800" b="1" u="sng">
                <a:ea typeface="+mn-lt"/>
                <a:cs typeface="+mn-lt"/>
              </a:rPr>
              <a:t>EXISTING SYSTEM:</a:t>
            </a:r>
            <a:endParaRPr lang="en-US" sz="1800">
              <a:ea typeface="+mn-lt"/>
              <a:cs typeface="+mn-lt"/>
            </a:endParaRPr>
          </a:p>
          <a:p>
            <a:pPr marL="0" indent="0">
              <a:buNone/>
            </a:pPr>
            <a:endParaRPr lang="en-US" sz="1800">
              <a:ea typeface="+mn-lt"/>
              <a:cs typeface="+mn-lt"/>
            </a:endParaRPr>
          </a:p>
          <a:p>
            <a:pPr marL="342900" indent="-342900">
              <a:buFont typeface="Wingdings" panose="020B0604020202020204" pitchFamily="34" charset="0"/>
              <a:buChar char="Ø"/>
            </a:pPr>
            <a:r>
              <a:rPr lang="en-US" sz="1800">
                <a:ea typeface="+mn-lt"/>
                <a:cs typeface="+mn-lt"/>
              </a:rPr>
              <a:t>Random Forest</a:t>
            </a:r>
          </a:p>
          <a:p>
            <a:pPr marL="342900" indent="-342900">
              <a:buFont typeface="Wingdings" panose="020B0604020202020204" pitchFamily="34" charset="0"/>
              <a:buChar char="Ø"/>
            </a:pPr>
            <a:r>
              <a:rPr lang="en-US" sz="1800">
                <a:ea typeface="+mn-lt"/>
                <a:cs typeface="+mn-lt"/>
              </a:rPr>
              <a:t> KNN Model</a:t>
            </a:r>
          </a:p>
          <a:p>
            <a:pPr marL="342900" indent="-342900">
              <a:buFont typeface="Wingdings" panose="020B0604020202020204" pitchFamily="34" charset="0"/>
              <a:buChar char="Ø"/>
            </a:pPr>
            <a:r>
              <a:rPr lang="en-US" sz="1800">
                <a:ea typeface="+mn-lt"/>
                <a:cs typeface="+mn-lt"/>
              </a:rPr>
              <a:t> Support Vector Machines (SVM). </a:t>
            </a: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85268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522739D-1636-5ECA-855C-7AFDF9D9F97C}"/>
              </a:ext>
            </a:extLst>
          </p:cNvPr>
          <p:cNvSpPr>
            <a:spLocks noGrp="1"/>
          </p:cNvSpPr>
          <p:nvPr>
            <p:ph type="title"/>
          </p:nvPr>
        </p:nvSpPr>
        <p:spPr>
          <a:xfrm>
            <a:off x="1141413" y="1082673"/>
            <a:ext cx="2869416" cy="4708528"/>
          </a:xfrm>
        </p:spPr>
        <p:txBody>
          <a:bodyPr>
            <a:normAutofit/>
          </a:bodyPr>
          <a:lstStyle/>
          <a:p>
            <a:pPr algn="r"/>
            <a:r>
              <a:rPr lang="en-US" sz="3700" b="1" u="sng"/>
              <a:t>Algorithm:</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4BD325-772E-3C8C-8706-E11E44B3A9A3}"/>
              </a:ext>
            </a:extLst>
          </p:cNvPr>
          <p:cNvSpPr>
            <a:spLocks noGrp="1"/>
          </p:cNvSpPr>
          <p:nvPr>
            <p:ph idx="1"/>
          </p:nvPr>
        </p:nvSpPr>
        <p:spPr>
          <a:xfrm>
            <a:off x="5297763" y="1082673"/>
            <a:ext cx="5751237" cy="4708528"/>
          </a:xfrm>
        </p:spPr>
        <p:txBody>
          <a:bodyPr vert="horz" lIns="91440" tIns="45720" rIns="91440" bIns="45720" rtlCol="0" anchor="ctr">
            <a:normAutofit/>
          </a:bodyPr>
          <a:lstStyle/>
          <a:p>
            <a:pPr marL="0" indent="0">
              <a:buNone/>
            </a:pPr>
            <a:r>
              <a:rPr lang="en-US" sz="1800" b="1" u="sng">
                <a:ea typeface="+mn-lt"/>
                <a:cs typeface="+mn-lt"/>
              </a:rPr>
              <a:t>PROPOSED SYSTEM:</a:t>
            </a:r>
            <a:r>
              <a:rPr lang="en-US" sz="1800">
                <a:ea typeface="+mn-lt"/>
                <a:cs typeface="+mn-lt"/>
              </a:rPr>
              <a:t> </a:t>
            </a:r>
          </a:p>
          <a:p>
            <a:pPr marL="342900" indent="-342900">
              <a:buFont typeface="Wingdings" panose="020B0604020202020204" pitchFamily="34" charset="0"/>
              <a:buChar char="Ø"/>
            </a:pPr>
            <a:r>
              <a:rPr lang="en-US" sz="1800">
                <a:ea typeface="+mn-lt"/>
                <a:cs typeface="+mn-lt"/>
              </a:rPr>
              <a:t>Artificial Intelligence</a:t>
            </a:r>
          </a:p>
          <a:p>
            <a:pPr marL="342900" indent="-342900">
              <a:buFont typeface="Wingdings" panose="020B0604020202020204" pitchFamily="34" charset="0"/>
              <a:buChar char="Ø"/>
            </a:pPr>
            <a:r>
              <a:rPr lang="en-US" sz="1800">
                <a:ea typeface="+mn-lt"/>
                <a:cs typeface="+mn-lt"/>
              </a:rPr>
              <a:t> Artificial Neural Network (ANN)</a:t>
            </a:r>
          </a:p>
          <a:p>
            <a:pPr marL="342900" indent="-342900">
              <a:buFont typeface="Wingdings" panose="020B0604020202020204" pitchFamily="34" charset="0"/>
              <a:buChar char="Ø"/>
            </a:pPr>
            <a:r>
              <a:rPr lang="en-US" sz="1800">
                <a:ea typeface="+mn-lt"/>
                <a:cs typeface="+mn-lt"/>
              </a:rPr>
              <a:t>International Stock Prediction</a:t>
            </a:r>
          </a:p>
          <a:p>
            <a:pPr marL="342900" indent="-342900">
              <a:buFont typeface="Wingdings" panose="020B0604020202020204" pitchFamily="34" charset="0"/>
              <a:buChar char="Ø"/>
            </a:pPr>
            <a:r>
              <a:rPr lang="en-US" sz="1800">
                <a:ea typeface="+mn-lt"/>
                <a:cs typeface="+mn-lt"/>
              </a:rPr>
              <a:t> LSTM</a:t>
            </a:r>
          </a:p>
          <a:p>
            <a:pPr marL="342900" indent="-342900">
              <a:buFont typeface="Wingdings" panose="020B0604020202020204" pitchFamily="34" charset="0"/>
              <a:buChar char="Ø"/>
            </a:pPr>
            <a:r>
              <a:rPr lang="en-US" sz="1800">
                <a:ea typeface="+mn-lt"/>
                <a:cs typeface="+mn-lt"/>
              </a:rPr>
              <a:t> Python Programming.</a:t>
            </a:r>
            <a:endParaRPr lang="en-US" sz="1800"/>
          </a:p>
          <a:p>
            <a:pPr marL="0" indent="0">
              <a:buNone/>
            </a:pP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734215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EEC8F125-022A-E52B-FBA1-A518C3E128EB}"/>
              </a:ext>
            </a:extLst>
          </p:cNvPr>
          <p:cNvSpPr>
            <a:spLocks noGrp="1"/>
          </p:cNvSpPr>
          <p:nvPr>
            <p:ph type="title"/>
          </p:nvPr>
        </p:nvSpPr>
        <p:spPr>
          <a:xfrm>
            <a:off x="4996697" y="618518"/>
            <a:ext cx="6050713" cy="1478570"/>
          </a:xfrm>
        </p:spPr>
        <p:txBody>
          <a:bodyPr>
            <a:normAutofit/>
          </a:bodyPr>
          <a:lstStyle/>
          <a:p>
            <a:r>
              <a:rPr lang="en-US" b="1" u="sng">
                <a:latin typeface="TW Cen MT"/>
              </a:rPr>
              <a:t>FUTURE ENHANCEMENT</a:t>
            </a:r>
            <a:r>
              <a:rPr lang="en-US">
                <a:latin typeface="TW Cen MT"/>
              </a:rPr>
              <a:t>:</a:t>
            </a:r>
            <a:endParaRPr lang="en-US">
              <a:ea typeface="+mj-lt"/>
              <a:cs typeface="+mj-lt"/>
            </a:endParaRPr>
          </a:p>
          <a:p>
            <a:endParaRPr lang="en-US"/>
          </a:p>
        </p:txBody>
      </p:sp>
      <p:pic>
        <p:nvPicPr>
          <p:cNvPr id="5" name="Picture 4" descr="An abstract financial digital analysis">
            <a:extLst>
              <a:ext uri="{FF2B5EF4-FFF2-40B4-BE49-F238E27FC236}">
                <a16:creationId xmlns:a16="http://schemas.microsoft.com/office/drawing/2014/main" id="{FA0A0EEE-E10A-5DCD-3AD2-685D8EDE1D0B}"/>
              </a:ext>
            </a:extLst>
          </p:cNvPr>
          <p:cNvPicPr>
            <a:picLocks noChangeAspect="1"/>
          </p:cNvPicPr>
          <p:nvPr/>
        </p:nvPicPr>
        <p:blipFill rotWithShape="1">
          <a:blip r:embed="rId4"/>
          <a:srcRect l="42849" r="19590" b="-6"/>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5267B86E-7527-E8FB-F1FD-ADFB79AE1017}"/>
              </a:ext>
            </a:extLst>
          </p:cNvPr>
          <p:cNvSpPr>
            <a:spLocks noGrp="1"/>
          </p:cNvSpPr>
          <p:nvPr>
            <p:ph idx="1"/>
          </p:nvPr>
        </p:nvSpPr>
        <p:spPr>
          <a:xfrm>
            <a:off x="4968958" y="2249487"/>
            <a:ext cx="6078453" cy="3541714"/>
          </a:xfrm>
        </p:spPr>
        <p:txBody>
          <a:bodyPr vert="horz" lIns="91440" tIns="45720" rIns="91440" bIns="45720" rtlCol="0">
            <a:normAutofit/>
          </a:bodyPr>
          <a:lstStyle/>
          <a:p>
            <a:r>
              <a:rPr lang="en-US" sz="2200">
                <a:ea typeface="+mn-lt"/>
                <a:cs typeface="+mn-lt"/>
              </a:rPr>
              <a:t>In this paper, for Stock Prediction based on the LSTM machine learning, the AI, Python Programming, and International Stock Market was carried out on analysis with the deep learning and AI frameworks in the Python operating system. As an experiment, the program used to predict the future price and the graph of the prediction plots in three different times for stock AMZN. </a:t>
            </a:r>
            <a:endParaRPr lang="en-US" sz="2200"/>
          </a:p>
        </p:txBody>
      </p:sp>
    </p:spTree>
    <p:extLst>
      <p:ext uri="{BB962C8B-B14F-4D97-AF65-F5344CB8AC3E}">
        <p14:creationId xmlns:p14="http://schemas.microsoft.com/office/powerpoint/2010/main" val="354035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2CE8-D59C-116A-A0C3-89C318691DF1}"/>
              </a:ext>
            </a:extLst>
          </p:cNvPr>
          <p:cNvSpPr>
            <a:spLocks noGrp="1"/>
          </p:cNvSpPr>
          <p:nvPr>
            <p:ph type="title"/>
          </p:nvPr>
        </p:nvSpPr>
        <p:spPr/>
        <p:txBody>
          <a:bodyPr/>
          <a:lstStyle/>
          <a:p>
            <a:r>
              <a:rPr lang="en-US" b="1" u="sng">
                <a:ea typeface="+mj-lt"/>
                <a:cs typeface="+mj-lt"/>
              </a:rPr>
              <a:t>CONCLUSION</a:t>
            </a:r>
            <a:r>
              <a:rPr lang="en-US">
                <a:ea typeface="+mj-lt"/>
                <a:cs typeface="+mj-lt"/>
              </a:rPr>
              <a:t>:</a:t>
            </a:r>
            <a:endParaRPr lang="en-US"/>
          </a:p>
        </p:txBody>
      </p:sp>
      <p:sp>
        <p:nvSpPr>
          <p:cNvPr id="3" name="Content Placeholder 2">
            <a:extLst>
              <a:ext uri="{FF2B5EF4-FFF2-40B4-BE49-F238E27FC236}">
                <a16:creationId xmlns:a16="http://schemas.microsoft.com/office/drawing/2014/main" id="{4E44E76D-FB04-B785-73D7-BC2A5126B43D}"/>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a:ea typeface="+mn-lt"/>
                <a:cs typeface="+mn-lt"/>
              </a:rPr>
              <a:t> </a:t>
            </a:r>
            <a:r>
              <a:rPr lang="en-US">
                <a:solidFill>
                  <a:schemeClr val="tx2"/>
                </a:solidFill>
                <a:ea typeface="+mn-lt"/>
                <a:cs typeface="+mn-lt"/>
              </a:rPr>
              <a:t>Stock Prediction based on the LSTM machine learning, the AI, Python Programming, and International Stock Market was carried out on analysis with the deep learning and AI frameworks in the Python operating system. As an experiment, the program used to predict the future price and the graph of the prediction plots in three different times for stock AMZN. In this order, the results validate the possibility and correctness of the program and the prediction. The experiment compared with the prediction that indicated with classic ways, validates the correctness of the proposed Python program. Therefore, this method can be extended to different applications such as financial applications and educational applications. </a:t>
            </a:r>
            <a:endParaRPr lang="en-US">
              <a:solidFill>
                <a:schemeClr val="tx2"/>
              </a:solidFill>
            </a:endParaRPr>
          </a:p>
        </p:txBody>
      </p:sp>
    </p:spTree>
    <p:extLst>
      <p:ext uri="{BB962C8B-B14F-4D97-AF65-F5344CB8AC3E}">
        <p14:creationId xmlns:p14="http://schemas.microsoft.com/office/powerpoint/2010/main" val="330083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6EAFD1A2-605D-5F54-70FB-6D73EE524AA5}"/>
              </a:ext>
            </a:extLst>
          </p:cNvPr>
          <p:cNvPicPr>
            <a:picLocks noGrp="1" noChangeAspect="1"/>
          </p:cNvPicPr>
          <p:nvPr>
            <p:ph idx="1"/>
          </p:nvPr>
        </p:nvPicPr>
        <p:blipFill>
          <a:blip r:embed="rId2"/>
          <a:stretch>
            <a:fillRect/>
          </a:stretch>
        </p:blipFill>
        <p:spPr>
          <a:xfrm>
            <a:off x="1436507" y="867555"/>
            <a:ext cx="9406216" cy="4923646"/>
          </a:xfrm>
          <a:ln>
            <a:solidFill>
              <a:schemeClr val="bg1"/>
            </a:solidFill>
          </a:ln>
        </p:spPr>
      </p:pic>
    </p:spTree>
    <p:extLst>
      <p:ext uri="{BB962C8B-B14F-4D97-AF65-F5344CB8AC3E}">
        <p14:creationId xmlns:p14="http://schemas.microsoft.com/office/powerpoint/2010/main" val="83126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F66F83E-7E3C-5ABF-72AF-DDEF084F156F}"/>
              </a:ext>
            </a:extLst>
          </p:cNvPr>
          <p:cNvSpPr>
            <a:spLocks noGrp="1"/>
          </p:cNvSpPr>
          <p:nvPr>
            <p:ph type="title"/>
          </p:nvPr>
        </p:nvSpPr>
        <p:spPr>
          <a:xfrm>
            <a:off x="1141413" y="1082673"/>
            <a:ext cx="2869416" cy="4708528"/>
          </a:xfrm>
        </p:spPr>
        <p:txBody>
          <a:bodyPr>
            <a:normAutofit/>
          </a:bodyPr>
          <a:lstStyle/>
          <a:p>
            <a:pPr algn="r"/>
            <a:r>
              <a:rPr lang="en-US" sz="3100"/>
              <a:t>Introduction: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29C746-B483-5683-7D1E-005895D5D1F6}"/>
              </a:ext>
            </a:extLst>
          </p:cNvPr>
          <p:cNvSpPr>
            <a:spLocks noGrp="1"/>
          </p:cNvSpPr>
          <p:nvPr>
            <p:ph idx="1"/>
          </p:nvPr>
        </p:nvSpPr>
        <p:spPr>
          <a:xfrm>
            <a:off x="5297763" y="1082673"/>
            <a:ext cx="5751237" cy="4708528"/>
          </a:xfrm>
        </p:spPr>
        <p:txBody>
          <a:bodyPr vert="horz" lIns="91440" tIns="45720" rIns="91440" bIns="45720" rtlCol="0" anchor="ctr">
            <a:normAutofit/>
          </a:bodyPr>
          <a:lstStyle/>
          <a:p>
            <a:pPr>
              <a:lnSpc>
                <a:spcPct val="110000"/>
              </a:lnSpc>
              <a:buFont typeface="Wingdings"/>
              <a:buChar char="Ø"/>
            </a:pPr>
            <a:r>
              <a:rPr lang="en-US" sz="1400">
                <a:ea typeface="+mn-lt"/>
                <a:cs typeface="+mn-lt"/>
              </a:rPr>
              <a:t>The stock market is one of the best channels for financial development that requires a high accuracy prediction of the trades. </a:t>
            </a:r>
            <a:endParaRPr lang="en-US" sz="1400"/>
          </a:p>
          <a:p>
            <a:pPr>
              <a:lnSpc>
                <a:spcPct val="110000"/>
              </a:lnSpc>
              <a:buFont typeface="Wingdings"/>
              <a:buChar char="Ø"/>
            </a:pPr>
            <a:r>
              <a:rPr lang="en-US" sz="1400">
                <a:ea typeface="+mn-lt"/>
                <a:cs typeface="+mn-lt"/>
              </a:rPr>
              <a:t>This subject needs some technical skills and experience to achieve the best result. </a:t>
            </a:r>
            <a:endParaRPr lang="en-US" sz="1400"/>
          </a:p>
          <a:p>
            <a:pPr>
              <a:lnSpc>
                <a:spcPct val="110000"/>
              </a:lnSpc>
              <a:buFont typeface="Wingdings"/>
              <a:buChar char="Ø"/>
            </a:pPr>
            <a:r>
              <a:rPr lang="en-US" sz="1400">
                <a:ea typeface="+mn-lt"/>
                <a:cs typeface="+mn-lt"/>
              </a:rPr>
              <a:t>This paper represents a tuned Python console program based on the Neural Network (NN), and the Artificial Intelligence (AI) to predict future price in a qualified and quantized way with high accuracy and close to real. </a:t>
            </a:r>
          </a:p>
          <a:p>
            <a:pPr>
              <a:lnSpc>
                <a:spcPct val="110000"/>
              </a:lnSpc>
              <a:buFont typeface="Wingdings"/>
              <a:buChar char="Ø"/>
            </a:pPr>
            <a:r>
              <a:rPr lang="en-US" sz="1400">
                <a:ea typeface="+mn-lt"/>
                <a:cs typeface="+mn-lt"/>
              </a:rPr>
              <a:t>New ideas implemented in this paper are combining AI and NN model in the Python console system with a security shell that works with voice and PIN to authenticate the user.</a:t>
            </a:r>
          </a:p>
          <a:p>
            <a:pPr>
              <a:lnSpc>
                <a:spcPct val="110000"/>
              </a:lnSpc>
              <a:buFont typeface="Wingdings"/>
              <a:buChar char="Ø"/>
            </a:pPr>
            <a:r>
              <a:rPr lang="en-US" sz="1400">
                <a:ea typeface="+mn-lt"/>
                <a:cs typeface="+mn-lt"/>
              </a:rPr>
              <a:t> It has Cross-Platform capability and supports cryptocurrencies price and their predictions. This program enables the user to have a duplication of the final data in his/her given email.</a:t>
            </a:r>
          </a:p>
          <a:p>
            <a:pPr>
              <a:lnSpc>
                <a:spcPct val="110000"/>
              </a:lnSpc>
              <a:buFont typeface="Wingdings"/>
              <a:buChar char="Ø"/>
            </a:pPr>
            <a:r>
              <a:rPr lang="en-US" sz="1400">
                <a:ea typeface="+mn-lt"/>
                <a:cs typeface="+mn-lt"/>
              </a:rPr>
              <a:t> The proposed approach presents the influence of AI and Machine learning in nearly future predictions. This system can be used in the all kinds of subjects that include past time databases.</a:t>
            </a:r>
            <a:endParaRPr lang="en-US" sz="14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18699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7F2D23ED-DC07-42A3-B3FA-AF56EFCEB9F0}"/>
              </a:ext>
            </a:extLst>
          </p:cNvPr>
          <p:cNvSpPr>
            <a:spLocks noGrp="1"/>
          </p:cNvSpPr>
          <p:nvPr>
            <p:ph type="title"/>
          </p:nvPr>
        </p:nvSpPr>
        <p:spPr>
          <a:xfrm>
            <a:off x="7962519" y="618518"/>
            <a:ext cx="3084891" cy="1478570"/>
          </a:xfrm>
        </p:spPr>
        <p:txBody>
          <a:bodyPr>
            <a:normAutofit/>
          </a:bodyPr>
          <a:lstStyle/>
          <a:p>
            <a:r>
              <a:rPr lang="en-US" sz="3200" u="sng"/>
              <a:t>Domain:</a:t>
            </a:r>
          </a:p>
        </p:txBody>
      </p:sp>
      <p:pic>
        <p:nvPicPr>
          <p:cNvPr id="5" name="Picture 4" descr="Robot operating a machine">
            <a:extLst>
              <a:ext uri="{FF2B5EF4-FFF2-40B4-BE49-F238E27FC236}">
                <a16:creationId xmlns:a16="http://schemas.microsoft.com/office/drawing/2014/main" id="{7D0BA3BC-CC6D-7DE4-A577-3A9C9D8329BB}"/>
              </a:ext>
            </a:extLst>
          </p:cNvPr>
          <p:cNvPicPr>
            <a:picLocks noChangeAspect="1"/>
          </p:cNvPicPr>
          <p:nvPr/>
        </p:nvPicPr>
        <p:blipFill rotWithShape="1">
          <a:blip r:embed="rId4"/>
          <a:srcRect l="6478" r="8873" b="4"/>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7A1D7B06-18A1-353D-9474-5E061BE29FA7}"/>
              </a:ext>
            </a:extLst>
          </p:cNvPr>
          <p:cNvSpPr>
            <a:spLocks noGrp="1"/>
          </p:cNvSpPr>
          <p:nvPr>
            <p:ph idx="1"/>
          </p:nvPr>
        </p:nvSpPr>
        <p:spPr>
          <a:xfrm>
            <a:off x="7962519" y="2249487"/>
            <a:ext cx="3084892" cy="3541714"/>
          </a:xfrm>
        </p:spPr>
        <p:txBody>
          <a:bodyPr vert="horz" lIns="91440" tIns="45720" rIns="91440" bIns="45720" rtlCol="0">
            <a:normAutofit/>
          </a:bodyPr>
          <a:lstStyle/>
          <a:p>
            <a:pPr marL="0" indent="0">
              <a:buNone/>
            </a:pPr>
            <a:r>
              <a:rPr lang="en-US" sz="1800"/>
              <a:t>Using Python:</a:t>
            </a:r>
          </a:p>
          <a:p>
            <a:pPr>
              <a:buFont typeface="Wingdings" panose="020B0604020202020204" pitchFamily="34" charset="0"/>
              <a:buChar char="ü"/>
            </a:pPr>
            <a:r>
              <a:rPr lang="en-US" sz="1800"/>
              <a:t>Artificial Intelligence</a:t>
            </a:r>
          </a:p>
          <a:p>
            <a:pPr>
              <a:buFont typeface="Wingdings" panose="020B0604020202020204" pitchFamily="34" charset="0"/>
              <a:buChar char="ü"/>
            </a:pPr>
            <a:r>
              <a:rPr lang="en-US" sz="1800"/>
              <a:t>Artificial Neural Network</a:t>
            </a:r>
          </a:p>
          <a:p>
            <a:pPr marL="0" indent="0">
              <a:buNone/>
            </a:pPr>
            <a:endParaRPr lang="en-US" sz="1800"/>
          </a:p>
        </p:txBody>
      </p:sp>
    </p:spTree>
    <p:extLst>
      <p:ext uri="{BB962C8B-B14F-4D97-AF65-F5344CB8AC3E}">
        <p14:creationId xmlns:p14="http://schemas.microsoft.com/office/powerpoint/2010/main" val="290816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52" name="Group 5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3" name="Rectangle 5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8DBBCCB1-B895-7C81-9845-44AC5A4CF487}"/>
              </a:ext>
            </a:extLst>
          </p:cNvPr>
          <p:cNvSpPr>
            <a:spLocks noGrp="1"/>
          </p:cNvSpPr>
          <p:nvPr>
            <p:ph type="ctrTitle"/>
          </p:nvPr>
        </p:nvSpPr>
        <p:spPr>
          <a:xfrm>
            <a:off x="4996697" y="618518"/>
            <a:ext cx="6050713" cy="1478570"/>
          </a:xfrm>
        </p:spPr>
        <p:txBody>
          <a:bodyPr vert="horz" lIns="91440" tIns="45720" rIns="91440" bIns="45720" rtlCol="0" anchor="ctr">
            <a:normAutofit/>
          </a:bodyPr>
          <a:lstStyle/>
          <a:p>
            <a:r>
              <a:rPr lang="en-US" sz="3600" u="sng"/>
              <a:t>Existing system:</a:t>
            </a:r>
          </a:p>
        </p:txBody>
      </p:sp>
      <p:pic>
        <p:nvPicPr>
          <p:cNvPr id="8" name="Picture 4">
            <a:extLst>
              <a:ext uri="{FF2B5EF4-FFF2-40B4-BE49-F238E27FC236}">
                <a16:creationId xmlns:a16="http://schemas.microsoft.com/office/drawing/2014/main" id="{A1DFD3E2-CC79-6C00-BC53-8B4D90F0A033}"/>
              </a:ext>
            </a:extLst>
          </p:cNvPr>
          <p:cNvPicPr>
            <a:picLocks noChangeAspect="1"/>
          </p:cNvPicPr>
          <p:nvPr/>
        </p:nvPicPr>
        <p:blipFill rotWithShape="1">
          <a:blip r:embed="rId4"/>
          <a:srcRect l="19978" r="14071" b="-12"/>
          <a:stretch/>
        </p:blipFill>
        <p:spPr>
          <a:xfrm>
            <a:off x="-5597" y="10"/>
            <a:ext cx="4635583" cy="6857990"/>
          </a:xfrm>
          <a:prstGeom prst="rect">
            <a:avLst/>
          </a:prstGeom>
        </p:spPr>
      </p:pic>
      <p:grpSp>
        <p:nvGrpSpPr>
          <p:cNvPr id="56" name="Group 5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7" name="Rectangle 5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Rectangle 5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Rectangle 8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Rectangle 9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03E8249D-C812-4AC0-7C2E-736B9A238633}"/>
              </a:ext>
            </a:extLst>
          </p:cNvPr>
          <p:cNvSpPr>
            <a:spLocks noGrp="1"/>
          </p:cNvSpPr>
          <p:nvPr>
            <p:ph type="subTitle" idx="1"/>
          </p:nvPr>
        </p:nvSpPr>
        <p:spPr>
          <a:xfrm>
            <a:off x="4920731" y="2162677"/>
            <a:ext cx="6126680" cy="3628524"/>
          </a:xfrm>
        </p:spPr>
        <p:txBody>
          <a:bodyPr vert="horz" lIns="91440" tIns="45720" rIns="91440" bIns="45720" rtlCol="0" anchor="t">
            <a:normAutofit/>
          </a:bodyPr>
          <a:lstStyle/>
          <a:p>
            <a:pPr indent="-228600">
              <a:lnSpc>
                <a:spcPct val="110000"/>
              </a:lnSpc>
              <a:buFont typeface="Arial" panose="020B0604020202020204" pitchFamily="34" charset="0"/>
              <a:buChar char="•"/>
            </a:pPr>
            <a:r>
              <a:rPr lang="en-US" sz="1700">
                <a:solidFill>
                  <a:schemeClr val="tx1"/>
                </a:solidFill>
              </a:rPr>
              <a:t>In stock trading, it is very decorous that a model like NN provides a prediction nearly to the real price. Predicting the stock market is one of the processes that requires experience and reacquaint to have an accurate prediction. However, this process is qualitative and cannot be a complete prediction.</a:t>
            </a:r>
          </a:p>
          <a:p>
            <a:pPr>
              <a:lnSpc>
                <a:spcPct val="110000"/>
              </a:lnSpc>
            </a:pPr>
            <a:r>
              <a:rPr lang="en-US" sz="1700" u="sng"/>
              <a:t> </a:t>
            </a:r>
            <a:r>
              <a:rPr lang="en-US" sz="1700" b="1" u="sng"/>
              <a:t>Disadvantage of existing system:</a:t>
            </a:r>
          </a:p>
          <a:p>
            <a:pPr marL="342900" indent="-228600">
              <a:lnSpc>
                <a:spcPct val="110000"/>
              </a:lnSpc>
              <a:buFont typeface="Arial" panose="020B0604020202020204" pitchFamily="34" charset="0"/>
              <a:buChar char="•"/>
            </a:pPr>
            <a:r>
              <a:rPr lang="en-US" sz="1700">
                <a:solidFill>
                  <a:schemeClr val="tx1"/>
                </a:solidFill>
              </a:rPr>
              <a:t>Mean Squared Error (RMSE) values for future that is more reliable than qualitative predictions.</a:t>
            </a:r>
          </a:p>
          <a:p>
            <a:pPr marL="342900" indent="-228600">
              <a:lnSpc>
                <a:spcPct val="110000"/>
              </a:lnSpc>
              <a:buFont typeface="Arial" panose="020B0604020202020204" pitchFamily="34" charset="0"/>
              <a:buChar char="•"/>
            </a:pPr>
            <a:r>
              <a:rPr lang="en-US" sz="1700">
                <a:solidFill>
                  <a:schemeClr val="tx1"/>
                </a:solidFill>
              </a:rPr>
              <a:t>Output is not useful to predict the future data.</a:t>
            </a:r>
          </a:p>
        </p:txBody>
      </p:sp>
    </p:spTree>
    <p:extLst>
      <p:ext uri="{BB962C8B-B14F-4D97-AF65-F5344CB8AC3E}">
        <p14:creationId xmlns:p14="http://schemas.microsoft.com/office/powerpoint/2010/main" val="293986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B654A62F-40F8-2740-8DC7-5867070913A4}"/>
              </a:ext>
            </a:extLst>
          </p:cNvPr>
          <p:cNvSpPr>
            <a:spLocks noGrp="1"/>
          </p:cNvSpPr>
          <p:nvPr>
            <p:ph type="title"/>
          </p:nvPr>
        </p:nvSpPr>
        <p:spPr>
          <a:xfrm>
            <a:off x="4996697" y="618518"/>
            <a:ext cx="6050713" cy="1478570"/>
          </a:xfrm>
        </p:spPr>
        <p:txBody>
          <a:bodyPr>
            <a:normAutofit/>
          </a:bodyPr>
          <a:lstStyle/>
          <a:p>
            <a:r>
              <a:rPr lang="en-US" u="sng"/>
              <a:t>Proposed system:</a:t>
            </a:r>
          </a:p>
        </p:txBody>
      </p:sp>
      <p:pic>
        <p:nvPicPr>
          <p:cNvPr id="70" name="Picture 4" descr="Top view of cubes connected with black lines">
            <a:extLst>
              <a:ext uri="{FF2B5EF4-FFF2-40B4-BE49-F238E27FC236}">
                <a16:creationId xmlns:a16="http://schemas.microsoft.com/office/drawing/2014/main" id="{A5C47F28-9A7A-55D9-5E13-8B57C8685F4F}"/>
              </a:ext>
            </a:extLst>
          </p:cNvPr>
          <p:cNvPicPr>
            <a:picLocks noChangeAspect="1"/>
          </p:cNvPicPr>
          <p:nvPr/>
        </p:nvPicPr>
        <p:blipFill rotWithShape="1">
          <a:blip r:embed="rId4"/>
          <a:srcRect l="29805" r="19502" b="4"/>
          <a:stretch/>
        </p:blipFill>
        <p:spPr>
          <a:xfrm>
            <a:off x="-5597" y="10"/>
            <a:ext cx="4635583" cy="6857990"/>
          </a:xfrm>
          <a:prstGeom prst="rect">
            <a:avLst/>
          </a:prstGeom>
        </p:spPr>
      </p:pic>
      <p:grpSp>
        <p:nvGrpSpPr>
          <p:cNvPr id="71"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75F158AA-5186-9983-CA99-A1824CA92EB4}"/>
              </a:ext>
            </a:extLst>
          </p:cNvPr>
          <p:cNvSpPr>
            <a:spLocks noGrp="1"/>
          </p:cNvSpPr>
          <p:nvPr>
            <p:ph idx="1"/>
          </p:nvPr>
        </p:nvSpPr>
        <p:spPr>
          <a:xfrm>
            <a:off x="4968958" y="2249487"/>
            <a:ext cx="6078453" cy="3541714"/>
          </a:xfrm>
        </p:spPr>
        <p:txBody>
          <a:bodyPr vert="horz" lIns="91440" tIns="45720" rIns="91440" bIns="45720" rtlCol="0">
            <a:normAutofit/>
          </a:bodyPr>
          <a:lstStyle/>
          <a:p>
            <a:pPr marL="0" indent="0">
              <a:lnSpc>
                <a:spcPct val="110000"/>
              </a:lnSpc>
              <a:buNone/>
            </a:pPr>
            <a:r>
              <a:rPr lang="en-US" sz="1500"/>
              <a:t>This program proposes an attention-based short-term and memory model to predict the international stock price trend and all system runs on python. The model consists of five layers: shell layer, input layer, hidden layer, attention layer, and output layer. </a:t>
            </a:r>
          </a:p>
          <a:p>
            <a:pPr marL="0" indent="0">
              <a:lnSpc>
                <a:spcPct val="110000"/>
              </a:lnSpc>
              <a:buNone/>
            </a:pPr>
            <a:r>
              <a:rPr lang="en-US" sz="1500"/>
              <a:t>The shell layer authenticate the user. </a:t>
            </a:r>
          </a:p>
          <a:p>
            <a:pPr marL="0" indent="0">
              <a:lnSpc>
                <a:spcPct val="110000"/>
              </a:lnSpc>
              <a:buNone/>
            </a:pPr>
            <a:r>
              <a:rPr lang="en-US" sz="1500"/>
              <a:t>The input layer reads the input data that meet the input requirements. </a:t>
            </a:r>
          </a:p>
          <a:p>
            <a:pPr marL="0" indent="0">
              <a:lnSpc>
                <a:spcPct val="110000"/>
              </a:lnSpc>
              <a:buNone/>
            </a:pPr>
            <a:r>
              <a:rPr lang="en-US" sz="1500"/>
              <a:t>The hidden layer is correlated to the linear network through the LSTM unit. </a:t>
            </a:r>
          </a:p>
          <a:p>
            <a:pPr marL="0" indent="0">
              <a:lnSpc>
                <a:spcPct val="110000"/>
              </a:lnSpc>
              <a:buNone/>
            </a:pPr>
            <a:r>
              <a:rPr lang="en-US" sz="1500"/>
              <a:t>The attention layer prepares future amounts based on the predictions that are performed in the hidden layer. </a:t>
            </a:r>
          </a:p>
          <a:p>
            <a:pPr marL="0" indent="0">
              <a:lnSpc>
                <a:spcPct val="110000"/>
              </a:lnSpc>
              <a:buNone/>
            </a:pPr>
            <a:r>
              <a:rPr lang="en-US" sz="1500"/>
              <a:t>The output layer receives the final measured results to show for the user. The proposed framework is illustrated in the LSTM method.</a:t>
            </a:r>
          </a:p>
        </p:txBody>
      </p:sp>
    </p:spTree>
    <p:extLst>
      <p:ext uri="{BB962C8B-B14F-4D97-AF65-F5344CB8AC3E}">
        <p14:creationId xmlns:p14="http://schemas.microsoft.com/office/powerpoint/2010/main" val="261126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ECE812EB-91ED-FEE3-60CF-5F05B585CAFD}"/>
              </a:ext>
            </a:extLst>
          </p:cNvPr>
          <p:cNvSpPr>
            <a:spLocks noGrp="1"/>
          </p:cNvSpPr>
          <p:nvPr>
            <p:ph type="title"/>
          </p:nvPr>
        </p:nvSpPr>
        <p:spPr>
          <a:xfrm>
            <a:off x="4996697" y="618518"/>
            <a:ext cx="6050713" cy="1478570"/>
          </a:xfrm>
        </p:spPr>
        <p:txBody>
          <a:bodyPr>
            <a:normAutofit/>
          </a:bodyPr>
          <a:lstStyle/>
          <a:p>
            <a:r>
              <a:rPr lang="en-US" u="sng"/>
              <a:t>Advantages of proposed system:</a:t>
            </a:r>
          </a:p>
        </p:txBody>
      </p:sp>
      <p:pic>
        <p:nvPicPr>
          <p:cNvPr id="5" name="Picture 4" descr="Digital financial graph">
            <a:extLst>
              <a:ext uri="{FF2B5EF4-FFF2-40B4-BE49-F238E27FC236}">
                <a16:creationId xmlns:a16="http://schemas.microsoft.com/office/drawing/2014/main" id="{67BE7BE4-0D0F-B3B4-9854-A104DD89E2AC}"/>
              </a:ext>
            </a:extLst>
          </p:cNvPr>
          <p:cNvPicPr>
            <a:picLocks noChangeAspect="1"/>
          </p:cNvPicPr>
          <p:nvPr/>
        </p:nvPicPr>
        <p:blipFill rotWithShape="1">
          <a:blip r:embed="rId4"/>
          <a:srcRect l="40243" r="21734" b="-2"/>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C30DCC76-EBAF-BAC1-A225-89CA08F68603}"/>
              </a:ext>
            </a:extLst>
          </p:cNvPr>
          <p:cNvSpPr>
            <a:spLocks noGrp="1"/>
          </p:cNvSpPr>
          <p:nvPr>
            <p:ph idx="1"/>
          </p:nvPr>
        </p:nvSpPr>
        <p:spPr>
          <a:xfrm>
            <a:off x="4968958" y="2249487"/>
            <a:ext cx="6078453" cy="3541714"/>
          </a:xfrm>
        </p:spPr>
        <p:txBody>
          <a:bodyPr vert="horz" lIns="91440" tIns="45720" rIns="91440" bIns="45720" rtlCol="0">
            <a:normAutofit/>
          </a:bodyPr>
          <a:lstStyle/>
          <a:p>
            <a:pPr marL="342900" indent="-342900">
              <a:lnSpc>
                <a:spcPct val="110000"/>
              </a:lnSpc>
              <a:buFont typeface="Wingdings" panose="020B0604020202020204" pitchFamily="34" charset="0"/>
              <a:buChar char="v"/>
            </a:pPr>
            <a:r>
              <a:rPr lang="en-US" sz="1900"/>
              <a:t>To make complicated approaches for accurate prediction close to the real value.</a:t>
            </a:r>
          </a:p>
          <a:p>
            <a:pPr>
              <a:lnSpc>
                <a:spcPct val="110000"/>
              </a:lnSpc>
              <a:buFont typeface="Wingdings" panose="020B0604020202020204" pitchFamily="34" charset="0"/>
              <a:buChar char="v"/>
            </a:pPr>
            <a:r>
              <a:rPr lang="en-US" sz="1900"/>
              <a:t>The results validate the possibility and correctness of the program and the prediction. The experiment compared with the prediction that indicated with classic ways, validates the correctness of the proposed python program.</a:t>
            </a:r>
          </a:p>
          <a:p>
            <a:pPr>
              <a:lnSpc>
                <a:spcPct val="110000"/>
              </a:lnSpc>
              <a:buFont typeface="Wingdings" panose="020B0604020202020204" pitchFamily="34" charset="0"/>
              <a:buChar char="v"/>
            </a:pPr>
            <a:r>
              <a:rPr lang="en-US" sz="1900"/>
              <a:t>Algorithm: Artificial Intelligence, Artificial Neural Network (ANN), International Stock Prediction, LSTM, Python Programming.</a:t>
            </a:r>
          </a:p>
        </p:txBody>
      </p:sp>
    </p:spTree>
    <p:extLst>
      <p:ext uri="{BB962C8B-B14F-4D97-AF65-F5344CB8AC3E}">
        <p14:creationId xmlns:p14="http://schemas.microsoft.com/office/powerpoint/2010/main" val="5398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Construction work tools">
            <a:extLst>
              <a:ext uri="{FF2B5EF4-FFF2-40B4-BE49-F238E27FC236}">
                <a16:creationId xmlns:a16="http://schemas.microsoft.com/office/drawing/2014/main" id="{E99A534C-0BED-70FE-4A8A-2E91D7BB727B}"/>
              </a:ext>
            </a:extLst>
          </p:cNvPr>
          <p:cNvPicPr>
            <a:picLocks noChangeAspect="1"/>
          </p:cNvPicPr>
          <p:nvPr/>
        </p:nvPicPr>
        <p:blipFill rotWithShape="1">
          <a:blip r:embed="rId4">
            <a:alphaModFix/>
          </a:blip>
          <a:srcRect t="7853" b="7853"/>
          <a:stretch/>
        </p:blipFill>
        <p:spPr>
          <a:xfrm>
            <a:off x="-81056" y="-105823"/>
            <a:ext cx="12188389" cy="6857990"/>
          </a:xfrm>
          <a:prstGeom prst="rect">
            <a:avLst/>
          </a:prstGeom>
        </p:spPr>
      </p:pic>
      <p:grpSp>
        <p:nvGrpSpPr>
          <p:cNvPr id="76" name="Group 75">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77"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98"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99"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00"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1"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92"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93"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94"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5"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96"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7"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80" name="Group 79">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88"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89"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90"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1"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1" name="Group 80">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2"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3"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4"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6"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7"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157AA3A8-6289-FD2D-EBCB-1C752A75F5C1}"/>
              </a:ext>
            </a:extLst>
          </p:cNvPr>
          <p:cNvSpPr>
            <a:spLocks noGrp="1"/>
          </p:cNvSpPr>
          <p:nvPr>
            <p:ph type="title"/>
          </p:nvPr>
        </p:nvSpPr>
        <p:spPr>
          <a:xfrm>
            <a:off x="1143001" y="1007533"/>
            <a:ext cx="9905998" cy="1092200"/>
          </a:xfrm>
        </p:spPr>
        <p:txBody>
          <a:bodyPr>
            <a:normAutofit/>
          </a:bodyPr>
          <a:lstStyle/>
          <a:p>
            <a:pPr algn="ctr"/>
            <a:r>
              <a:rPr lang="en-US" sz="4000" u="sng"/>
              <a:t>Hardware</a:t>
            </a:r>
            <a:r>
              <a:rPr lang="en-US" u="sng"/>
              <a:t> requirements:</a:t>
            </a:r>
          </a:p>
        </p:txBody>
      </p:sp>
      <p:sp>
        <p:nvSpPr>
          <p:cNvPr id="3" name="Content Placeholder 2">
            <a:extLst>
              <a:ext uri="{FF2B5EF4-FFF2-40B4-BE49-F238E27FC236}">
                <a16:creationId xmlns:a16="http://schemas.microsoft.com/office/drawing/2014/main" id="{CD500104-6B5F-4D79-619A-EE85E4FB91E0}"/>
              </a:ext>
            </a:extLst>
          </p:cNvPr>
          <p:cNvSpPr>
            <a:spLocks noGrp="1"/>
          </p:cNvSpPr>
          <p:nvPr>
            <p:ph idx="1"/>
          </p:nvPr>
        </p:nvSpPr>
        <p:spPr>
          <a:xfrm>
            <a:off x="1143001" y="2252134"/>
            <a:ext cx="9905999" cy="3454399"/>
          </a:xfrm>
        </p:spPr>
        <p:txBody>
          <a:bodyPr vert="horz" lIns="91440" tIns="45720" rIns="91440" bIns="45720" rtlCol="0" anchor="ctr">
            <a:normAutofit/>
          </a:bodyPr>
          <a:lstStyle/>
          <a:p>
            <a:pPr>
              <a:buFont typeface="Wingdings" panose="020B0604020202020204" pitchFamily="34" charset="0"/>
              <a:buChar char="q"/>
            </a:pPr>
            <a:r>
              <a:rPr lang="en-US" sz="2000"/>
              <a:t>  System        :   Intel Core i5.</a:t>
            </a:r>
          </a:p>
          <a:p>
            <a:pPr>
              <a:buFont typeface="Wingdings" panose="020B0604020202020204" pitchFamily="34" charset="0"/>
              <a:buChar char="q"/>
            </a:pPr>
            <a:r>
              <a:rPr lang="en-US" sz="2000"/>
              <a:t> Hard Disk     :   500GB.</a:t>
            </a:r>
          </a:p>
          <a:p>
            <a:pPr>
              <a:buFont typeface="Wingdings" panose="020B0604020202020204" pitchFamily="34" charset="0"/>
              <a:buChar char="q"/>
            </a:pPr>
            <a:r>
              <a:rPr lang="en-US" sz="2000"/>
              <a:t> Monitor         :   15'' LED</a:t>
            </a:r>
          </a:p>
          <a:p>
            <a:pPr>
              <a:buFont typeface="Wingdings" panose="020B0604020202020204" pitchFamily="34" charset="0"/>
              <a:buChar char="q"/>
            </a:pPr>
            <a:r>
              <a:rPr lang="en-US" sz="2000"/>
              <a:t> Input Devices :    Keyboard, Mouse</a:t>
            </a:r>
          </a:p>
          <a:p>
            <a:pPr>
              <a:buFont typeface="Wingdings" panose="020B0604020202020204" pitchFamily="34" charset="0"/>
              <a:buChar char="q"/>
            </a:pPr>
            <a:r>
              <a:rPr lang="en-US" sz="2000"/>
              <a:t> Ram              :    32GB.</a:t>
            </a:r>
          </a:p>
        </p:txBody>
      </p:sp>
    </p:spTree>
    <p:extLst>
      <p:ext uri="{BB962C8B-B14F-4D97-AF65-F5344CB8AC3E}">
        <p14:creationId xmlns:p14="http://schemas.microsoft.com/office/powerpoint/2010/main" val="38162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FC36D2A6-313C-4047-4846-3B33A03E608D}"/>
              </a:ext>
            </a:extLst>
          </p:cNvPr>
          <p:cNvSpPr>
            <a:spLocks noGrp="1"/>
          </p:cNvSpPr>
          <p:nvPr>
            <p:ph type="title"/>
          </p:nvPr>
        </p:nvSpPr>
        <p:spPr>
          <a:xfrm>
            <a:off x="1019015" y="1093787"/>
            <a:ext cx="3059969" cy="4697413"/>
          </a:xfrm>
        </p:spPr>
        <p:txBody>
          <a:bodyPr>
            <a:normAutofit/>
          </a:bodyPr>
          <a:lstStyle/>
          <a:p>
            <a:r>
              <a:rPr lang="en-US" u="sng"/>
              <a:t>SOFTWARE REQURIMENTS: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9BF8A3-6DCD-13F0-A2AD-C9045A51C4A6}"/>
              </a:ext>
            </a:extLst>
          </p:cNvPr>
          <p:cNvSpPr>
            <a:spLocks noGrp="1"/>
          </p:cNvSpPr>
          <p:nvPr>
            <p:ph idx="1"/>
          </p:nvPr>
        </p:nvSpPr>
        <p:spPr>
          <a:xfrm>
            <a:off x="5215467" y="1093788"/>
            <a:ext cx="5831944" cy="4697413"/>
          </a:xfrm>
        </p:spPr>
        <p:txBody>
          <a:bodyPr vert="horz" lIns="91440" tIns="45720" rIns="91440" bIns="45720" rtlCol="0" anchor="t">
            <a:normAutofit/>
          </a:bodyPr>
          <a:lstStyle/>
          <a:p>
            <a:pPr>
              <a:buFont typeface="Wingdings,Sans-Serif" panose="020B0604020202020204" pitchFamily="34" charset="0"/>
              <a:buChar char="q"/>
            </a:pPr>
            <a:r>
              <a:rPr lang="en-US">
                <a:ea typeface="+mn-lt"/>
                <a:cs typeface="+mn-lt"/>
              </a:rPr>
              <a:t> Operating System      :   windows 10.</a:t>
            </a:r>
          </a:p>
          <a:p>
            <a:pPr>
              <a:buFont typeface="Wingdings,Sans-Serif" panose="020B0604020202020204" pitchFamily="34" charset="0"/>
              <a:buChar char="q"/>
            </a:pPr>
            <a:r>
              <a:rPr lang="en-US">
                <a:ea typeface="+mn-lt"/>
                <a:cs typeface="+mn-lt"/>
              </a:rPr>
              <a:t> Coding Language     :   Python</a:t>
            </a:r>
          </a:p>
          <a:p>
            <a:pPr>
              <a:buFont typeface="Wingdings,Sans-Serif" panose="020B0604020202020204" pitchFamily="34" charset="0"/>
              <a:buChar char="q"/>
            </a:pPr>
            <a:r>
              <a:rPr lang="en-US">
                <a:ea typeface="+mn-lt"/>
                <a:cs typeface="+mn-lt"/>
              </a:rPr>
              <a:t> Tool                         :   PyCharm,                                                   Visual Studio Code</a:t>
            </a:r>
          </a:p>
          <a:p>
            <a:pPr>
              <a:buFont typeface="Wingdings,Sans-Serif" panose="020B0604020202020204" pitchFamily="34" charset="0"/>
              <a:buChar char="q"/>
            </a:pPr>
            <a:r>
              <a:rPr lang="en-US">
                <a:ea typeface="+mn-lt"/>
                <a:cs typeface="+mn-lt"/>
              </a:rPr>
              <a:t> Front-end                 :    Html, CSS</a:t>
            </a:r>
          </a:p>
          <a:p>
            <a:pPr>
              <a:buFont typeface="Wingdings,Sans-Serif" panose="020B0604020202020204" pitchFamily="34" charset="0"/>
              <a:buChar char="q"/>
            </a:pPr>
            <a:r>
              <a:rPr lang="en-US">
                <a:ea typeface="+mn-lt"/>
                <a:cs typeface="+mn-lt"/>
              </a:rPr>
              <a:t> Designing                 :    Html,                                                         CSS, </a:t>
            </a:r>
            <a:r>
              <a:rPr lang="en-US" err="1">
                <a:ea typeface="+mn-lt"/>
                <a:cs typeface="+mn-lt"/>
              </a:rPr>
              <a:t>javascript</a:t>
            </a:r>
            <a:endParaRPr lang="en-US">
              <a:ea typeface="+mn-lt"/>
              <a:cs typeface="+mn-lt"/>
            </a:endParaRPr>
          </a:p>
          <a:p>
            <a:pPr>
              <a:buFont typeface="Wingdings,Sans-Serif" panose="020B0604020202020204" pitchFamily="34" charset="0"/>
              <a:buChar char="q"/>
            </a:pPr>
            <a:r>
              <a:rPr lang="en-US">
                <a:ea typeface="+mn-lt"/>
                <a:cs typeface="+mn-lt"/>
              </a:rPr>
              <a:t> Database                :    SQLite</a:t>
            </a:r>
          </a:p>
          <a:p>
            <a:pPr marL="0" indent="0">
              <a:buNone/>
            </a:pPr>
            <a:endParaRPr lang="en-US">
              <a:ea typeface="+mn-lt"/>
              <a:cs typeface="+mn-lt"/>
            </a:endParaRPr>
          </a:p>
          <a:p>
            <a:pPr>
              <a:buFont typeface="Wingdings" panose="020B0604020202020204" pitchFamily="34" charset="0"/>
              <a:buChar char="v"/>
            </a:pPr>
            <a:endParaRPr lang="en-US"/>
          </a:p>
        </p:txBody>
      </p:sp>
    </p:spTree>
    <p:extLst>
      <p:ext uri="{BB962C8B-B14F-4D97-AF65-F5344CB8AC3E}">
        <p14:creationId xmlns:p14="http://schemas.microsoft.com/office/powerpoint/2010/main" val="299920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71316E80-FD78-634D-7867-F0D744A163F5}"/>
              </a:ext>
            </a:extLst>
          </p:cNvPr>
          <p:cNvSpPr>
            <a:spLocks noGrp="1"/>
          </p:cNvSpPr>
          <p:nvPr>
            <p:ph type="title"/>
          </p:nvPr>
        </p:nvSpPr>
        <p:spPr>
          <a:xfrm>
            <a:off x="4996697" y="618518"/>
            <a:ext cx="6050713" cy="1478570"/>
          </a:xfrm>
        </p:spPr>
        <p:txBody>
          <a:bodyPr>
            <a:normAutofit/>
          </a:bodyPr>
          <a:lstStyle/>
          <a:p>
            <a:r>
              <a:rPr lang="en-US" u="sng"/>
              <a:t>Modules:</a:t>
            </a:r>
          </a:p>
        </p:txBody>
      </p:sp>
      <p:pic>
        <p:nvPicPr>
          <p:cNvPr id="5" name="Picture 4" descr="Electronic circuit board">
            <a:extLst>
              <a:ext uri="{FF2B5EF4-FFF2-40B4-BE49-F238E27FC236}">
                <a16:creationId xmlns:a16="http://schemas.microsoft.com/office/drawing/2014/main" id="{A15BD3DA-7FB2-7938-D74D-4B9F2E204DCC}"/>
              </a:ext>
            </a:extLst>
          </p:cNvPr>
          <p:cNvPicPr>
            <a:picLocks noChangeAspect="1"/>
          </p:cNvPicPr>
          <p:nvPr/>
        </p:nvPicPr>
        <p:blipFill rotWithShape="1">
          <a:blip r:embed="rId4"/>
          <a:srcRect l="45860" r="9087" b="-3"/>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1C06F1E5-8A76-7FC5-CC9D-F334666A5DC3}"/>
              </a:ext>
            </a:extLst>
          </p:cNvPr>
          <p:cNvSpPr>
            <a:spLocks noGrp="1"/>
          </p:cNvSpPr>
          <p:nvPr>
            <p:ph idx="1"/>
          </p:nvPr>
        </p:nvSpPr>
        <p:spPr>
          <a:xfrm>
            <a:off x="4968958" y="2249487"/>
            <a:ext cx="6078453" cy="3541714"/>
          </a:xfrm>
        </p:spPr>
        <p:txBody>
          <a:bodyPr vert="horz" lIns="91440" tIns="45720" rIns="91440" bIns="45720" rtlCol="0">
            <a:normAutofit/>
          </a:bodyPr>
          <a:lstStyle/>
          <a:p>
            <a:pPr marL="0" indent="0">
              <a:buNone/>
            </a:pPr>
            <a:r>
              <a:rPr lang="en-US">
                <a:ea typeface="+mn-lt"/>
                <a:cs typeface="+mn-lt"/>
              </a:rPr>
              <a:t>User</a:t>
            </a:r>
          </a:p>
          <a:p>
            <a:pPr marL="0" indent="0">
              <a:buNone/>
            </a:pPr>
            <a:r>
              <a:rPr lang="en-US">
                <a:ea typeface="+mn-lt"/>
                <a:cs typeface="+mn-lt"/>
              </a:rPr>
              <a:t>Admin</a:t>
            </a:r>
            <a:endParaRPr lang="en-US"/>
          </a:p>
          <a:p>
            <a:pPr marL="0" indent="0">
              <a:buNone/>
            </a:pPr>
            <a:r>
              <a:rPr lang="en-US">
                <a:ea typeface="+mn-lt"/>
                <a:cs typeface="+mn-lt"/>
              </a:rPr>
              <a:t>Data Preprocessing</a:t>
            </a:r>
            <a:endParaRPr lang="en-US"/>
          </a:p>
          <a:p>
            <a:pPr marL="0" indent="0">
              <a:buNone/>
            </a:pPr>
            <a:r>
              <a:rPr lang="en-US">
                <a:ea typeface="+mn-lt"/>
                <a:cs typeface="+mn-lt"/>
              </a:rPr>
              <a:t>Machine Learning</a:t>
            </a:r>
            <a:endParaRPr lang="en-US"/>
          </a:p>
          <a:p>
            <a:endParaRPr lang="en-US"/>
          </a:p>
        </p:txBody>
      </p:sp>
    </p:spTree>
    <p:extLst>
      <p:ext uri="{BB962C8B-B14F-4D97-AF65-F5344CB8AC3E}">
        <p14:creationId xmlns:p14="http://schemas.microsoft.com/office/powerpoint/2010/main" val="1676575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935</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Tw Cen MT</vt:lpstr>
      <vt:lpstr>Tw Cen MT</vt:lpstr>
      <vt:lpstr>Wingdings</vt:lpstr>
      <vt:lpstr>Wingdings,Sans-Serif</vt:lpstr>
      <vt:lpstr>Circuit</vt:lpstr>
      <vt:lpstr>International Stock Index Prediction Using Artificial Neural Network (ANN) and Python Programming                         K.KEERTHI                        Y.YASHWANTH TEJA                        B.PRAVEEN KUMAR                             </vt:lpstr>
      <vt:lpstr>Introduction:</vt:lpstr>
      <vt:lpstr>Domain:</vt:lpstr>
      <vt:lpstr>Existing system:</vt:lpstr>
      <vt:lpstr>Proposed system:</vt:lpstr>
      <vt:lpstr>Advantages of proposed system:</vt:lpstr>
      <vt:lpstr>Hardware requirements:</vt:lpstr>
      <vt:lpstr>SOFTWARE REQURIMENTS:</vt:lpstr>
      <vt:lpstr>Modules:</vt:lpstr>
      <vt:lpstr>SYSTEM DESIGN </vt:lpstr>
      <vt:lpstr>SYSTEM STUDY:</vt:lpstr>
      <vt:lpstr>ALGORITHMS: </vt:lpstr>
      <vt:lpstr>Algorithm:</vt:lpstr>
      <vt:lpstr>FUTURE ENHANCEMENT: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chuxi chu</cp:lastModifiedBy>
  <cp:revision>1</cp:revision>
  <dcterms:created xsi:type="dcterms:W3CDTF">2014-08-26T23:43:54Z</dcterms:created>
  <dcterms:modified xsi:type="dcterms:W3CDTF">2022-05-01T12:03:22Z</dcterms:modified>
</cp:coreProperties>
</file>