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0" r:id="rId6"/>
    <p:sldId id="261" r:id="rId7"/>
    <p:sldId id="263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/>
              <a:t>8/03/20XX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erson looking at a computer screen&#10;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MedVANTAGE – e-HOSPITAL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A6E23-377F-416D-B7F2-F450C41A2D90}"/>
              </a:ext>
            </a:extLst>
          </p:cNvPr>
          <p:cNvSpPr txBox="1"/>
          <p:nvPr/>
        </p:nvSpPr>
        <p:spPr>
          <a:xfrm>
            <a:off x="886408" y="849086"/>
            <a:ext cx="3853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WEB APPLICATION DEVELOPMENT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pic>
        <p:nvPicPr>
          <p:cNvPr id="79" name="Picture Placeholder 78" descr="A close up of cells under a microscope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66725"/>
            <a:ext cx="4858139" cy="5924550"/>
          </a:xfrm>
        </p:spPr>
      </p:pic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D5A5B5EE-B963-4A0A-AB3C-8CDDDE24B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9925" y="2239346"/>
            <a:ext cx="2743201" cy="3153748"/>
          </a:xfrm>
        </p:spPr>
        <p:txBody>
          <a:bodyPr/>
          <a:lstStyle/>
          <a:p>
            <a:pPr algn="just"/>
            <a:r>
              <a:rPr lang="en-US" sz="3200" b="1" dirty="0"/>
              <a:t>HTML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800" b="1" dirty="0"/>
              <a:t>CSS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800" b="1" dirty="0"/>
              <a:t>JAVASCRIPT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B4B9-2FC5-4962-A892-85B758F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D0F3C-F720-1021-EACF-9964A04235BA}"/>
              </a:ext>
            </a:extLst>
          </p:cNvPr>
          <p:cNvSpPr txBox="1"/>
          <p:nvPr/>
        </p:nvSpPr>
        <p:spPr>
          <a:xfrm>
            <a:off x="6316824" y="2948473"/>
            <a:ext cx="503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structuring the content of the web pages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A9C6C-1BBA-3876-2157-4A319A061DAB}"/>
              </a:ext>
            </a:extLst>
          </p:cNvPr>
          <p:cNvSpPr txBox="1"/>
          <p:nvPr/>
        </p:nvSpPr>
        <p:spPr>
          <a:xfrm>
            <a:off x="6316824" y="4245429"/>
            <a:ext cx="451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styling the web pages and make sure the user interface is visually appealing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2ECDB-B9B9-DD89-CD9B-E258CE4F03A5}"/>
              </a:ext>
            </a:extLst>
          </p:cNvPr>
          <p:cNvSpPr txBox="1"/>
          <p:nvPr/>
        </p:nvSpPr>
        <p:spPr>
          <a:xfrm>
            <a:off x="6223519" y="5517573"/>
            <a:ext cx="460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handling user interactions, calculations, etc.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769DF-3EFD-B323-E69F-2A04F7D93222}"/>
              </a:ext>
            </a:extLst>
          </p:cNvPr>
          <p:cNvSpPr txBox="1"/>
          <p:nvPr/>
        </p:nvSpPr>
        <p:spPr>
          <a:xfrm>
            <a:off x="5487958" y="179147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TECHNOLOGIES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A close up of a pipette dropping a drop of liquid into a tiny jar">
            <a:extLst>
              <a:ext uri="{FF2B5EF4-FFF2-40B4-BE49-F238E27FC236}">
                <a16:creationId xmlns:a16="http://schemas.microsoft.com/office/drawing/2014/main" id="{891E6FF4-A9FA-410B-9EF7-893DEF4A92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4972667" y="1838131"/>
            <a:ext cx="7219333" cy="501986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7BC7A-6966-402B-B6D1-D650CA0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/>
          <a:lstStyle/>
          <a:p>
            <a:r>
              <a:rPr lang="en-ZA" dirty="0"/>
              <a:t>Responsive Design</a:t>
            </a:r>
          </a:p>
          <a:p>
            <a:r>
              <a:rPr lang="en-ZA" dirty="0"/>
              <a:t>User Feedback​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17" y="419878"/>
            <a:ext cx="8475327" cy="951722"/>
          </a:xfrm>
        </p:spPr>
        <p:txBody>
          <a:bodyPr/>
          <a:lstStyle/>
          <a:p>
            <a:r>
              <a:rPr lang="en-US" dirty="0"/>
              <a:t>General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close-up of a stethoscope">
            <a:extLst>
              <a:ext uri="{FF2B5EF4-FFF2-40B4-BE49-F238E27FC236}">
                <a16:creationId xmlns:a16="http://schemas.microsoft.com/office/drawing/2014/main" id="{DD2F3F3D-99FE-4AB9-BE87-81D580BFC2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466725"/>
            <a:ext cx="6096000" cy="5924550"/>
          </a:xfrm>
        </p:spPr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56DDD3FB-981D-46B3-9DF6-1D5D6429B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16" y="317242"/>
            <a:ext cx="5262466" cy="993758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21A7BC-BAD6-4CBA-9AD5-2AD73F8A42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65910" y="2425959"/>
            <a:ext cx="4187890" cy="3834881"/>
          </a:xfrm>
        </p:spPr>
        <p:txBody>
          <a:bodyPr/>
          <a:lstStyle/>
          <a:p>
            <a:r>
              <a:rPr lang="en-ZA" dirty="0"/>
              <a:t>MAIN PAGE</a:t>
            </a:r>
          </a:p>
          <a:p>
            <a:endParaRPr lang="en-ZA" dirty="0"/>
          </a:p>
          <a:p>
            <a:r>
              <a:rPr lang="en-ZA" dirty="0"/>
              <a:t>INPUT FIELDS</a:t>
            </a:r>
          </a:p>
          <a:p>
            <a:r>
              <a:rPr lang="en-ZA" dirty="0"/>
              <a:t>	The main page should have input fields for the user to easily interact with the hospital facilities and approaches</a:t>
            </a:r>
          </a:p>
          <a:p>
            <a:endParaRPr lang="en-ZA" dirty="0"/>
          </a:p>
          <a:p>
            <a:r>
              <a:rPr lang="en-ZA" dirty="0"/>
              <a:t>SUBMISSION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4EE481C-D029-498C-ADD0-63AB510C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C0BB-4D6D-4D98-A44F-2C1FBA1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Placeholder 7" descr="A close up of a pipette dropping a drop of liquid into a petri dish">
            <a:extLst>
              <a:ext uri="{FF2B5EF4-FFF2-40B4-BE49-F238E27FC236}">
                <a16:creationId xmlns:a16="http://schemas.microsoft.com/office/drawing/2014/main" id="{3266FAB4-5698-466D-8BA6-F85B9C8A9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r="412"/>
          <a:stretch/>
        </p:blipFill>
        <p:spPr>
          <a:xfrm flipH="1">
            <a:off x="1809750" y="466725"/>
            <a:ext cx="7834312" cy="5924550"/>
          </a:xfr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2" y="1688841"/>
            <a:ext cx="5047861" cy="3741575"/>
          </a:xfrm>
        </p:spPr>
        <p:txBody>
          <a:bodyPr/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D3147F-17C1-4C4C-A1F9-80FC580701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8C8D88-C1B9-4BB3-8CF4-AA0F02CC0C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608FD8-5125-42C9-8D64-75AA059BF8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93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Quire Sans</vt:lpstr>
      <vt:lpstr>Seaford</vt:lpstr>
      <vt:lpstr>Seaford Bold</vt:lpstr>
      <vt:lpstr>Office Theme</vt:lpstr>
      <vt:lpstr>MedVANTAGE – e-HOSPITAL MANAGEMENT</vt:lpstr>
      <vt:lpstr>Technologies Used</vt:lpstr>
      <vt:lpstr>General requirements</vt:lpstr>
      <vt:lpstr>Functional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2024-01-31T06:23:51Z</dcterms:created>
  <dcterms:modified xsi:type="dcterms:W3CDTF">2025-01-12T15:35:08Z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