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ED5BA0-5C8C-4867-975C-499BF6F47703}" v="241" dt="2024-02-24T06:21:24.0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78" autoAdjust="0"/>
    <p:restoredTop sz="94660"/>
  </p:normalViewPr>
  <p:slideViewPr>
    <p:cSldViewPr snapToGrid="0">
      <p:cViewPr varScale="1">
        <p:scale>
          <a:sx n="82" d="100"/>
          <a:sy n="82"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rthi reddy" userId="6d992a2bd2e712c0" providerId="LiveId" clId="{63ED5BA0-5C8C-4867-975C-499BF6F47703}"/>
    <pc:docChg chg="undo custSel addSld delSld modSld sldOrd">
      <pc:chgData name="keerthi reddy" userId="6d992a2bd2e712c0" providerId="LiveId" clId="{63ED5BA0-5C8C-4867-975C-499BF6F47703}" dt="2024-02-24T06:34:17.619" v="2080"/>
      <pc:docMkLst>
        <pc:docMk/>
      </pc:docMkLst>
      <pc:sldChg chg="modTransition modAnim">
        <pc:chgData name="keerthi reddy" userId="6d992a2bd2e712c0" providerId="LiveId" clId="{63ED5BA0-5C8C-4867-975C-499BF6F47703}" dt="2024-02-24T02:34:52.864" v="1907"/>
        <pc:sldMkLst>
          <pc:docMk/>
          <pc:sldMk cId="1489500749" sldId="256"/>
        </pc:sldMkLst>
      </pc:sldChg>
      <pc:sldChg chg="modTransition modAnim">
        <pc:chgData name="keerthi reddy" userId="6d992a2bd2e712c0" providerId="LiveId" clId="{63ED5BA0-5C8C-4867-975C-499BF6F47703}" dt="2024-02-24T03:41:45.807" v="2055"/>
        <pc:sldMkLst>
          <pc:docMk/>
          <pc:sldMk cId="1559383205" sldId="257"/>
        </pc:sldMkLst>
      </pc:sldChg>
      <pc:sldChg chg="modSp mod modTransition modAnim">
        <pc:chgData name="keerthi reddy" userId="6d992a2bd2e712c0" providerId="LiveId" clId="{63ED5BA0-5C8C-4867-975C-499BF6F47703}" dt="2024-02-24T03:41:56.981" v="2056"/>
        <pc:sldMkLst>
          <pc:docMk/>
          <pc:sldMk cId="1173132728" sldId="258"/>
        </pc:sldMkLst>
        <pc:spChg chg="mod">
          <ac:chgData name="keerthi reddy" userId="6d992a2bd2e712c0" providerId="LiveId" clId="{63ED5BA0-5C8C-4867-975C-499BF6F47703}" dt="2024-02-24T01:15:00.161" v="1508" actId="207"/>
          <ac:spMkLst>
            <pc:docMk/>
            <pc:sldMk cId="1173132728" sldId="258"/>
            <ac:spMk id="5" creationId="{8FA5FB86-300C-731D-F7F2-8B2278CE75F2}"/>
          </ac:spMkLst>
        </pc:spChg>
        <pc:spChg chg="mod">
          <ac:chgData name="keerthi reddy" userId="6d992a2bd2e712c0" providerId="LiveId" clId="{63ED5BA0-5C8C-4867-975C-499BF6F47703}" dt="2024-02-24T01:14:50.426" v="1507" actId="207"/>
          <ac:spMkLst>
            <pc:docMk/>
            <pc:sldMk cId="1173132728" sldId="258"/>
            <ac:spMk id="7" creationId="{A165D3AC-B427-2B19-796D-054576FCBFB6}"/>
          </ac:spMkLst>
        </pc:spChg>
      </pc:sldChg>
      <pc:sldChg chg="addSp delSp modSp mod ord modTransition modAnim">
        <pc:chgData name="keerthi reddy" userId="6d992a2bd2e712c0" providerId="LiveId" clId="{63ED5BA0-5C8C-4867-975C-499BF6F47703}" dt="2024-02-24T06:32:59.830" v="2076"/>
        <pc:sldMkLst>
          <pc:docMk/>
          <pc:sldMk cId="1541871927" sldId="259"/>
        </pc:sldMkLst>
        <pc:spChg chg="add mod">
          <ac:chgData name="keerthi reddy" userId="6d992a2bd2e712c0" providerId="LiveId" clId="{63ED5BA0-5C8C-4867-975C-499BF6F47703}" dt="2024-02-24T00:28:04.196" v="754" actId="1076"/>
          <ac:spMkLst>
            <pc:docMk/>
            <pc:sldMk cId="1541871927" sldId="259"/>
            <ac:spMk id="4" creationId="{E4DBF6EE-0C50-B728-8316-9B07B5852AAF}"/>
          </ac:spMkLst>
        </pc:spChg>
        <pc:spChg chg="add mod">
          <ac:chgData name="keerthi reddy" userId="6d992a2bd2e712c0" providerId="LiveId" clId="{63ED5BA0-5C8C-4867-975C-499BF6F47703}" dt="2024-02-24T00:32:33.674" v="880" actId="207"/>
          <ac:spMkLst>
            <pc:docMk/>
            <pc:sldMk cId="1541871927" sldId="259"/>
            <ac:spMk id="5" creationId="{1208EB55-5CCA-4215-1EF6-20CF7A72C112}"/>
          </ac:spMkLst>
        </pc:spChg>
        <pc:spChg chg="add del mod">
          <ac:chgData name="keerthi reddy" userId="6d992a2bd2e712c0" providerId="LiveId" clId="{63ED5BA0-5C8C-4867-975C-499BF6F47703}" dt="2024-02-24T00:35:48.394" v="918"/>
          <ac:spMkLst>
            <pc:docMk/>
            <pc:sldMk cId="1541871927" sldId="259"/>
            <ac:spMk id="6" creationId="{ABD75F35-4209-EA2B-CFB4-A91EFB46A21F}"/>
          </ac:spMkLst>
        </pc:spChg>
        <pc:spChg chg="add mod">
          <ac:chgData name="keerthi reddy" userId="6d992a2bd2e712c0" providerId="LiveId" clId="{63ED5BA0-5C8C-4867-975C-499BF6F47703}" dt="2024-02-24T00:36:25.978" v="1180" actId="207"/>
          <ac:spMkLst>
            <pc:docMk/>
            <pc:sldMk cId="1541871927" sldId="259"/>
            <ac:spMk id="7" creationId="{4D1E15EE-C746-F5EF-14B3-DD389C6D3746}"/>
          </ac:spMkLst>
        </pc:spChg>
        <pc:cxnChg chg="add del mod">
          <ac:chgData name="keerthi reddy" userId="6d992a2bd2e712c0" providerId="LiveId" clId="{63ED5BA0-5C8C-4867-975C-499BF6F47703}" dt="2024-02-24T00:37:11.926" v="1186" actId="478"/>
          <ac:cxnSpMkLst>
            <pc:docMk/>
            <pc:sldMk cId="1541871927" sldId="259"/>
            <ac:cxnSpMk id="9" creationId="{68D55D99-115A-9538-E229-A7E5E16813F7}"/>
          </ac:cxnSpMkLst>
        </pc:cxnChg>
        <pc:cxnChg chg="add mod">
          <ac:chgData name="keerthi reddy" userId="6d992a2bd2e712c0" providerId="LiveId" clId="{63ED5BA0-5C8C-4867-975C-499BF6F47703}" dt="2024-02-24T00:39:13.632" v="1197" actId="1036"/>
          <ac:cxnSpMkLst>
            <pc:docMk/>
            <pc:sldMk cId="1541871927" sldId="259"/>
            <ac:cxnSpMk id="14" creationId="{72736520-3A5E-5CE6-9C6B-4D22B3CA872E}"/>
          </ac:cxnSpMkLst>
        </pc:cxnChg>
      </pc:sldChg>
      <pc:sldChg chg="addSp delSp modSp new mod modTransition setBg modAnim">
        <pc:chgData name="keerthi reddy" userId="6d992a2bd2e712c0" providerId="LiveId" clId="{63ED5BA0-5C8C-4867-975C-499BF6F47703}" dt="2024-02-24T06:21:09.414" v="2072"/>
        <pc:sldMkLst>
          <pc:docMk/>
          <pc:sldMk cId="3623776194" sldId="260"/>
        </pc:sldMkLst>
        <pc:spChg chg="add mod">
          <ac:chgData name="keerthi reddy" userId="6d992a2bd2e712c0" providerId="LiveId" clId="{63ED5BA0-5C8C-4867-975C-499BF6F47703}" dt="2024-02-24T01:16:10.712" v="1515" actId="207"/>
          <ac:spMkLst>
            <pc:docMk/>
            <pc:sldMk cId="3623776194" sldId="260"/>
            <ac:spMk id="2" creationId="{FE9E354F-7CC9-F136-9BA7-9274CF96AFB0}"/>
          </ac:spMkLst>
        </pc:spChg>
        <pc:spChg chg="add del mod">
          <ac:chgData name="keerthi reddy" userId="6d992a2bd2e712c0" providerId="LiveId" clId="{63ED5BA0-5C8C-4867-975C-499BF6F47703}" dt="2024-02-24T01:19:46.476" v="1541"/>
          <ac:spMkLst>
            <pc:docMk/>
            <pc:sldMk cId="3623776194" sldId="260"/>
            <ac:spMk id="3" creationId="{0016A46C-D5A9-05F1-456A-1C64E3013437}"/>
          </ac:spMkLst>
        </pc:spChg>
        <pc:spChg chg="add mod">
          <ac:chgData name="keerthi reddy" userId="6d992a2bd2e712c0" providerId="LiveId" clId="{63ED5BA0-5C8C-4867-975C-499BF6F47703}" dt="2024-02-24T01:19:41.875" v="1539" actId="14861"/>
          <ac:spMkLst>
            <pc:docMk/>
            <pc:sldMk cId="3623776194" sldId="260"/>
            <ac:spMk id="8" creationId="{39B7727D-FAD9-2228-8ACB-7E81AD88511D}"/>
          </ac:spMkLst>
        </pc:spChg>
        <pc:cxnChg chg="add mod">
          <ac:chgData name="keerthi reddy" userId="6d992a2bd2e712c0" providerId="LiveId" clId="{63ED5BA0-5C8C-4867-975C-499BF6F47703}" dt="2024-02-24T01:17:17.268" v="1521" actId="14861"/>
          <ac:cxnSpMkLst>
            <pc:docMk/>
            <pc:sldMk cId="3623776194" sldId="260"/>
            <ac:cxnSpMk id="5" creationId="{C1B6B664-7EE6-668E-3E91-0DD53BB1E462}"/>
          </ac:cxnSpMkLst>
        </pc:cxnChg>
      </pc:sldChg>
      <pc:sldChg chg="addSp delSp modSp new mod modTransition setBg modAnim">
        <pc:chgData name="keerthi reddy" userId="6d992a2bd2e712c0" providerId="LiveId" clId="{63ED5BA0-5C8C-4867-975C-499BF6F47703}" dt="2024-02-24T02:36:10.174" v="1919"/>
        <pc:sldMkLst>
          <pc:docMk/>
          <pc:sldMk cId="1136099110" sldId="261"/>
        </pc:sldMkLst>
        <pc:spChg chg="add del mod">
          <ac:chgData name="keerthi reddy" userId="6d992a2bd2e712c0" providerId="LiveId" clId="{63ED5BA0-5C8C-4867-975C-499BF6F47703}" dt="2024-02-23T19:57:23.779" v="609"/>
          <ac:spMkLst>
            <pc:docMk/>
            <pc:sldMk cId="1136099110" sldId="261"/>
            <ac:spMk id="2" creationId="{DCCE48E1-B1E1-AD23-5A70-0104F3B76729}"/>
          </ac:spMkLst>
        </pc:spChg>
        <pc:spChg chg="add mod">
          <ac:chgData name="keerthi reddy" userId="6d992a2bd2e712c0" providerId="LiveId" clId="{63ED5BA0-5C8C-4867-975C-499BF6F47703}" dt="2024-02-24T01:24:15.462" v="1582" actId="14861"/>
          <ac:spMkLst>
            <pc:docMk/>
            <pc:sldMk cId="1136099110" sldId="261"/>
            <ac:spMk id="2" creationId="{FC13EDA3-A5B3-E7B2-F31B-985E5BBD204D}"/>
          </ac:spMkLst>
        </pc:spChg>
        <pc:spChg chg="add del mod">
          <ac:chgData name="keerthi reddy" userId="6d992a2bd2e712c0" providerId="LiveId" clId="{63ED5BA0-5C8C-4867-975C-499BF6F47703}" dt="2024-02-24T01:23:36.304" v="1576"/>
          <ac:spMkLst>
            <pc:docMk/>
            <pc:sldMk cId="1136099110" sldId="261"/>
            <ac:spMk id="3" creationId="{9DC3D6DC-554C-B98A-7E60-02AE40BE2386}"/>
          </ac:spMkLst>
        </pc:spChg>
        <pc:spChg chg="add mod">
          <ac:chgData name="keerthi reddy" userId="6d992a2bd2e712c0" providerId="LiveId" clId="{63ED5BA0-5C8C-4867-975C-499BF6F47703}" dt="2024-02-24T01:22:18.200" v="1558" actId="207"/>
          <ac:spMkLst>
            <pc:docMk/>
            <pc:sldMk cId="1136099110" sldId="261"/>
            <ac:spMk id="4" creationId="{288A822C-8898-BBF9-8DCC-E51ECC017C48}"/>
          </ac:spMkLst>
        </pc:spChg>
        <pc:spChg chg="add del mod">
          <ac:chgData name="keerthi reddy" userId="6d992a2bd2e712c0" providerId="LiveId" clId="{63ED5BA0-5C8C-4867-975C-499BF6F47703}" dt="2024-02-23T19:57:23.780" v="611"/>
          <ac:spMkLst>
            <pc:docMk/>
            <pc:sldMk cId="1136099110" sldId="261"/>
            <ac:spMk id="5" creationId="{3D465CFD-A75D-A792-FD7C-1B77FB82EFE6}"/>
          </ac:spMkLst>
        </pc:spChg>
        <pc:spChg chg="add mod">
          <ac:chgData name="keerthi reddy" userId="6d992a2bd2e712c0" providerId="LiveId" clId="{63ED5BA0-5C8C-4867-975C-499BF6F47703}" dt="2024-02-24T01:25:53.608" v="1603" actId="14861"/>
          <ac:spMkLst>
            <pc:docMk/>
            <pc:sldMk cId="1136099110" sldId="261"/>
            <ac:spMk id="5" creationId="{C413C9F9-DA44-D825-ABC9-AA1CF8E3403F}"/>
          </ac:spMkLst>
        </pc:spChg>
        <pc:spChg chg="add mod">
          <ac:chgData name="keerthi reddy" userId="6d992a2bd2e712c0" providerId="LiveId" clId="{63ED5BA0-5C8C-4867-975C-499BF6F47703}" dt="2024-02-24T01:25:15.752" v="1595" actId="1076"/>
          <ac:spMkLst>
            <pc:docMk/>
            <pc:sldMk cId="1136099110" sldId="261"/>
            <ac:spMk id="6" creationId="{0628AA7B-1A70-A664-8579-1C2F45AEFAEE}"/>
          </ac:spMkLst>
        </pc:spChg>
        <pc:spChg chg="add del mod">
          <ac:chgData name="keerthi reddy" userId="6d992a2bd2e712c0" providerId="LiveId" clId="{63ED5BA0-5C8C-4867-975C-499BF6F47703}" dt="2024-02-24T01:25:19.985" v="1598"/>
          <ac:spMkLst>
            <pc:docMk/>
            <pc:sldMk cId="1136099110" sldId="261"/>
            <ac:spMk id="7" creationId="{B002761E-5963-14A2-8208-0A1035736401}"/>
          </ac:spMkLst>
        </pc:spChg>
        <pc:spChg chg="add">
          <ac:chgData name="keerthi reddy" userId="6d992a2bd2e712c0" providerId="LiveId" clId="{63ED5BA0-5C8C-4867-975C-499BF6F47703}" dt="2024-02-23T19:54:30.433" v="589"/>
          <ac:spMkLst>
            <pc:docMk/>
            <pc:sldMk cId="1136099110" sldId="261"/>
            <ac:spMk id="8" creationId="{2689A870-A794-09F2-A4B1-8E4CF1E98C45}"/>
          </ac:spMkLst>
        </pc:spChg>
        <pc:spChg chg="add">
          <ac:chgData name="keerthi reddy" userId="6d992a2bd2e712c0" providerId="LiveId" clId="{63ED5BA0-5C8C-4867-975C-499BF6F47703}" dt="2024-02-23T19:54:36.082" v="590"/>
          <ac:spMkLst>
            <pc:docMk/>
            <pc:sldMk cId="1136099110" sldId="261"/>
            <ac:spMk id="9" creationId="{9B82C299-FD88-D97C-DFC9-527F145DEDBD}"/>
          </ac:spMkLst>
        </pc:spChg>
      </pc:sldChg>
      <pc:sldChg chg="addSp modSp new mod modTransition setBg modAnim">
        <pc:chgData name="keerthi reddy" userId="6d992a2bd2e712c0" providerId="LiveId" clId="{63ED5BA0-5C8C-4867-975C-499BF6F47703}" dt="2024-02-24T03:42:17.803" v="2058"/>
        <pc:sldMkLst>
          <pc:docMk/>
          <pc:sldMk cId="105655983" sldId="262"/>
        </pc:sldMkLst>
        <pc:spChg chg="add mod">
          <ac:chgData name="keerthi reddy" userId="6d992a2bd2e712c0" providerId="LiveId" clId="{63ED5BA0-5C8C-4867-975C-499BF6F47703}" dt="2024-02-24T03:28:00.991" v="1943" actId="1036"/>
          <ac:spMkLst>
            <pc:docMk/>
            <pc:sldMk cId="105655983" sldId="262"/>
            <ac:spMk id="2" creationId="{10D689FB-CAFC-C70F-06BC-5C8DE9E027FD}"/>
          </ac:spMkLst>
        </pc:spChg>
        <pc:spChg chg="add mod">
          <ac:chgData name="keerthi reddy" userId="6d992a2bd2e712c0" providerId="LiveId" clId="{63ED5BA0-5C8C-4867-975C-499BF6F47703}" dt="2024-02-24T01:30:18.089" v="1635" actId="1076"/>
          <ac:spMkLst>
            <pc:docMk/>
            <pc:sldMk cId="105655983" sldId="262"/>
            <ac:spMk id="3" creationId="{E56D37FA-51DD-4A7A-2681-954455FCCFB5}"/>
          </ac:spMkLst>
        </pc:spChg>
        <pc:cxnChg chg="add mod">
          <ac:chgData name="keerthi reddy" userId="6d992a2bd2e712c0" providerId="LiveId" clId="{63ED5BA0-5C8C-4867-975C-499BF6F47703}" dt="2024-02-24T01:27:12.705" v="1612" actId="14861"/>
          <ac:cxnSpMkLst>
            <pc:docMk/>
            <pc:sldMk cId="105655983" sldId="262"/>
            <ac:cxnSpMk id="5" creationId="{729EF60C-A2B7-498D-4173-1187213D7F53}"/>
          </ac:cxnSpMkLst>
        </pc:cxnChg>
      </pc:sldChg>
      <pc:sldChg chg="addSp delSp modSp new mod modTransition setBg delAnim modAnim">
        <pc:chgData name="keerthi reddy" userId="6d992a2bd2e712c0" providerId="LiveId" clId="{63ED5BA0-5C8C-4867-975C-499BF6F47703}" dt="2024-02-24T06:21:31.645" v="2074" actId="1076"/>
        <pc:sldMkLst>
          <pc:docMk/>
          <pc:sldMk cId="1947294707" sldId="263"/>
        </pc:sldMkLst>
        <pc:spChg chg="add mod">
          <ac:chgData name="keerthi reddy" userId="6d992a2bd2e712c0" providerId="LiveId" clId="{63ED5BA0-5C8C-4867-975C-499BF6F47703}" dt="2024-02-24T06:21:31.645" v="2074" actId="1076"/>
          <ac:spMkLst>
            <pc:docMk/>
            <pc:sldMk cId="1947294707" sldId="263"/>
            <ac:spMk id="2" creationId="{919536F0-7AAA-9B23-3DED-1A736FFF126C}"/>
          </ac:spMkLst>
        </pc:spChg>
        <pc:spChg chg="add del mod">
          <ac:chgData name="keerthi reddy" userId="6d992a2bd2e712c0" providerId="LiveId" clId="{63ED5BA0-5C8C-4867-975C-499BF6F47703}" dt="2024-02-23T19:59:54.209" v="652"/>
          <ac:spMkLst>
            <pc:docMk/>
            <pc:sldMk cId="1947294707" sldId="263"/>
            <ac:spMk id="3" creationId="{E79FB31D-B043-98A0-96F1-A0FE99A959BB}"/>
          </ac:spMkLst>
        </pc:spChg>
        <pc:spChg chg="add del mod">
          <ac:chgData name="keerthi reddy" userId="6d992a2bd2e712c0" providerId="LiveId" clId="{63ED5BA0-5C8C-4867-975C-499BF6F47703}" dt="2024-02-24T02:31:21.640" v="1863" actId="478"/>
          <ac:spMkLst>
            <pc:docMk/>
            <pc:sldMk cId="1947294707" sldId="263"/>
            <ac:spMk id="4" creationId="{CB995626-3734-6FD8-ED24-4C5E169D4D16}"/>
          </ac:spMkLst>
        </pc:spChg>
        <pc:spChg chg="add del mod">
          <ac:chgData name="keerthi reddy" userId="6d992a2bd2e712c0" providerId="LiveId" clId="{63ED5BA0-5C8C-4867-975C-499BF6F47703}" dt="2024-02-24T06:05:36.586" v="2069" actId="478"/>
          <ac:spMkLst>
            <pc:docMk/>
            <pc:sldMk cId="1947294707" sldId="263"/>
            <ac:spMk id="5" creationId="{C2767E1A-C882-7C85-4FF1-FF59CCE8F06B}"/>
          </ac:spMkLst>
        </pc:spChg>
        <pc:picChg chg="add mod">
          <ac:chgData name="keerthi reddy" userId="6d992a2bd2e712c0" providerId="LiveId" clId="{63ED5BA0-5C8C-4867-975C-499BF6F47703}" dt="2024-02-24T06:05:47.578" v="2071" actId="14100"/>
          <ac:picMkLst>
            <pc:docMk/>
            <pc:sldMk cId="1947294707" sldId="263"/>
            <ac:picMk id="4" creationId="{943C0ADF-2FEB-7CF4-B349-03ED202D7666}"/>
          </ac:picMkLst>
        </pc:picChg>
        <pc:cxnChg chg="add mod">
          <ac:chgData name="keerthi reddy" userId="6d992a2bd2e712c0" providerId="LiveId" clId="{63ED5BA0-5C8C-4867-975C-499BF6F47703}" dt="2024-02-24T01:31:35.098" v="1648" actId="14861"/>
          <ac:cxnSpMkLst>
            <pc:docMk/>
            <pc:sldMk cId="1947294707" sldId="263"/>
            <ac:cxnSpMk id="6" creationId="{61A50983-D2B8-CE49-C5C8-E4142698B786}"/>
          </ac:cxnSpMkLst>
        </pc:cxnChg>
      </pc:sldChg>
      <pc:sldChg chg="new del">
        <pc:chgData name="keerthi reddy" userId="6d992a2bd2e712c0" providerId="LiveId" clId="{63ED5BA0-5C8C-4867-975C-499BF6F47703}" dt="2024-02-23T20:06:04.985" v="667" actId="2696"/>
        <pc:sldMkLst>
          <pc:docMk/>
          <pc:sldMk cId="1800489924" sldId="264"/>
        </pc:sldMkLst>
      </pc:sldChg>
      <pc:sldChg chg="addSp delSp modSp new mod modTransition setBg modAnim">
        <pc:chgData name="keerthi reddy" userId="6d992a2bd2e712c0" providerId="LiveId" clId="{63ED5BA0-5C8C-4867-975C-499BF6F47703}" dt="2024-02-24T03:42:30.108" v="2060"/>
        <pc:sldMkLst>
          <pc:docMk/>
          <pc:sldMk cId="1820977511" sldId="264"/>
        </pc:sldMkLst>
        <pc:spChg chg="add del mod">
          <ac:chgData name="keerthi reddy" userId="6d992a2bd2e712c0" providerId="LiveId" clId="{63ED5BA0-5C8C-4867-975C-499BF6F47703}" dt="2024-02-24T00:41:30.613" v="1233"/>
          <ac:spMkLst>
            <pc:docMk/>
            <pc:sldMk cId="1820977511" sldId="264"/>
            <ac:spMk id="2" creationId="{194BDC8F-EEFF-C95C-8AFC-AC4240B4C11E}"/>
          </ac:spMkLst>
        </pc:spChg>
        <pc:spChg chg="add mod">
          <ac:chgData name="keerthi reddy" userId="6d992a2bd2e712c0" providerId="LiveId" clId="{63ED5BA0-5C8C-4867-975C-499BF6F47703}" dt="2024-02-24T01:33:50.859" v="1679" actId="1076"/>
          <ac:spMkLst>
            <pc:docMk/>
            <pc:sldMk cId="1820977511" sldId="264"/>
            <ac:spMk id="2" creationId="{2BAA95CD-4DC6-3322-E187-0E96AC821C46}"/>
          </ac:spMkLst>
        </pc:spChg>
        <pc:spChg chg="add del mod">
          <ac:chgData name="keerthi reddy" userId="6d992a2bd2e712c0" providerId="LiveId" clId="{63ED5BA0-5C8C-4867-975C-499BF6F47703}" dt="2024-02-24T00:26:28.341" v="750" actId="21"/>
          <ac:spMkLst>
            <pc:docMk/>
            <pc:sldMk cId="1820977511" sldId="264"/>
            <ac:spMk id="3" creationId="{AAAEC43C-3D56-4757-F7C8-936BD6F074A4}"/>
          </ac:spMkLst>
        </pc:spChg>
        <pc:spChg chg="add mod">
          <ac:chgData name="keerthi reddy" userId="6d992a2bd2e712c0" providerId="LiveId" clId="{63ED5BA0-5C8C-4867-975C-499BF6F47703}" dt="2024-02-24T01:32:48.323" v="1653" actId="1076"/>
          <ac:spMkLst>
            <pc:docMk/>
            <pc:sldMk cId="1820977511" sldId="264"/>
            <ac:spMk id="4" creationId="{327ED0D4-EDAF-47B0-9C1C-C14680E4A708}"/>
          </ac:spMkLst>
        </pc:spChg>
        <pc:cxnChg chg="add mod">
          <ac:chgData name="keerthi reddy" userId="6d992a2bd2e712c0" providerId="LiveId" clId="{63ED5BA0-5C8C-4867-975C-499BF6F47703}" dt="2024-02-24T01:34:13.355" v="1683" actId="14861"/>
          <ac:cxnSpMkLst>
            <pc:docMk/>
            <pc:sldMk cId="1820977511" sldId="264"/>
            <ac:cxnSpMk id="5" creationId="{436DBB47-E6E5-E63D-74FD-3482C7B8885E}"/>
          </ac:cxnSpMkLst>
        </pc:cxnChg>
      </pc:sldChg>
      <pc:sldChg chg="addSp modSp new mod modTransition setBg modAnim">
        <pc:chgData name="keerthi reddy" userId="6d992a2bd2e712c0" providerId="LiveId" clId="{63ED5BA0-5C8C-4867-975C-499BF6F47703}" dt="2024-02-24T03:42:39.988" v="2061"/>
        <pc:sldMkLst>
          <pc:docMk/>
          <pc:sldMk cId="3184574184" sldId="265"/>
        </pc:sldMkLst>
        <pc:spChg chg="add mod">
          <ac:chgData name="keerthi reddy" userId="6d992a2bd2e712c0" providerId="LiveId" clId="{63ED5BA0-5C8C-4867-975C-499BF6F47703}" dt="2024-02-24T01:34:31.493" v="1687" actId="207"/>
          <ac:spMkLst>
            <pc:docMk/>
            <pc:sldMk cId="3184574184" sldId="265"/>
            <ac:spMk id="2" creationId="{36E96CFC-1505-5FDA-674E-C01697AB9FFB}"/>
          </ac:spMkLst>
        </pc:spChg>
        <pc:spChg chg="add mod">
          <ac:chgData name="keerthi reddy" userId="6d992a2bd2e712c0" providerId="LiveId" clId="{63ED5BA0-5C8C-4867-975C-499BF6F47703}" dt="2024-02-24T01:36:47.416" v="1706" actId="207"/>
          <ac:spMkLst>
            <pc:docMk/>
            <pc:sldMk cId="3184574184" sldId="265"/>
            <ac:spMk id="3" creationId="{F1CF125B-8ED4-AB11-E824-89FDC5B84FE0}"/>
          </ac:spMkLst>
        </pc:spChg>
        <pc:spChg chg="add">
          <ac:chgData name="keerthi reddy" userId="6d992a2bd2e712c0" providerId="LiveId" clId="{63ED5BA0-5C8C-4867-975C-499BF6F47703}" dt="2024-02-24T00:46:50.261" v="1248"/>
          <ac:spMkLst>
            <pc:docMk/>
            <pc:sldMk cId="3184574184" sldId="265"/>
            <ac:spMk id="4" creationId="{B0837F38-3C38-86C4-651F-F2A3A3D41925}"/>
          </ac:spMkLst>
        </pc:spChg>
        <pc:spChg chg="add">
          <ac:chgData name="keerthi reddy" userId="6d992a2bd2e712c0" providerId="LiveId" clId="{63ED5BA0-5C8C-4867-975C-499BF6F47703}" dt="2024-02-24T00:48:07.566" v="1260"/>
          <ac:spMkLst>
            <pc:docMk/>
            <pc:sldMk cId="3184574184" sldId="265"/>
            <ac:spMk id="5" creationId="{1156DEF5-5971-42C1-FFE5-CA879CE7D42E}"/>
          </ac:spMkLst>
        </pc:spChg>
        <pc:spChg chg="add">
          <ac:chgData name="keerthi reddy" userId="6d992a2bd2e712c0" providerId="LiveId" clId="{63ED5BA0-5C8C-4867-975C-499BF6F47703}" dt="2024-02-24T00:48:14.257" v="1261"/>
          <ac:spMkLst>
            <pc:docMk/>
            <pc:sldMk cId="3184574184" sldId="265"/>
            <ac:spMk id="6" creationId="{13317850-89F6-5E41-22CF-86D6D45895C2}"/>
          </ac:spMkLst>
        </pc:spChg>
        <pc:cxnChg chg="add mod">
          <ac:chgData name="keerthi reddy" userId="6d992a2bd2e712c0" providerId="LiveId" clId="{63ED5BA0-5C8C-4867-975C-499BF6F47703}" dt="2024-02-24T01:35:02.633" v="1691" actId="14861"/>
          <ac:cxnSpMkLst>
            <pc:docMk/>
            <pc:sldMk cId="3184574184" sldId="265"/>
            <ac:cxnSpMk id="5" creationId="{276901D8-5B06-1067-0231-99D6E8ED22AF}"/>
          </ac:cxnSpMkLst>
        </pc:cxnChg>
      </pc:sldChg>
      <pc:sldChg chg="addSp modSp new mod modTransition setBg modAnim">
        <pc:chgData name="keerthi reddy" userId="6d992a2bd2e712c0" providerId="LiveId" clId="{63ED5BA0-5C8C-4867-975C-499BF6F47703}" dt="2024-02-24T02:36:29.839" v="1924"/>
        <pc:sldMkLst>
          <pc:docMk/>
          <pc:sldMk cId="3240334778" sldId="266"/>
        </pc:sldMkLst>
        <pc:spChg chg="add mod">
          <ac:chgData name="keerthi reddy" userId="6d992a2bd2e712c0" providerId="LiveId" clId="{63ED5BA0-5C8C-4867-975C-499BF6F47703}" dt="2024-02-24T01:37:20.448" v="1710" actId="1076"/>
          <ac:spMkLst>
            <pc:docMk/>
            <pc:sldMk cId="3240334778" sldId="266"/>
            <ac:spMk id="2" creationId="{FACE0608-AB1B-8122-DCA7-6F47E911FCEC}"/>
          </ac:spMkLst>
        </pc:spChg>
        <pc:spChg chg="add mod">
          <ac:chgData name="keerthi reddy" userId="6d992a2bd2e712c0" providerId="LiveId" clId="{63ED5BA0-5C8C-4867-975C-499BF6F47703}" dt="2024-02-24T01:39:53.099" v="1734" actId="14861"/>
          <ac:spMkLst>
            <pc:docMk/>
            <pc:sldMk cId="3240334778" sldId="266"/>
            <ac:spMk id="3" creationId="{94F7BAAC-0A4F-7D83-C0C0-7454C1E69BC7}"/>
          </ac:spMkLst>
        </pc:spChg>
        <pc:cxnChg chg="add mod">
          <ac:chgData name="keerthi reddy" userId="6d992a2bd2e712c0" providerId="LiveId" clId="{63ED5BA0-5C8C-4867-975C-499BF6F47703}" dt="2024-02-24T01:37:40.932" v="1714" actId="14861"/>
          <ac:cxnSpMkLst>
            <pc:docMk/>
            <pc:sldMk cId="3240334778" sldId="266"/>
            <ac:cxnSpMk id="5" creationId="{4F40E09A-58ED-3E14-9D97-FBAEFF18E365}"/>
          </ac:cxnSpMkLst>
        </pc:cxnChg>
      </pc:sldChg>
      <pc:sldChg chg="addSp modSp new mod modTransition setBg modAnim">
        <pc:chgData name="keerthi reddy" userId="6d992a2bd2e712c0" providerId="LiveId" clId="{63ED5BA0-5C8C-4867-975C-499BF6F47703}" dt="2024-02-24T02:36:35.096" v="1925"/>
        <pc:sldMkLst>
          <pc:docMk/>
          <pc:sldMk cId="1905147020" sldId="267"/>
        </pc:sldMkLst>
        <pc:spChg chg="add mod">
          <ac:chgData name="keerthi reddy" userId="6d992a2bd2e712c0" providerId="LiveId" clId="{63ED5BA0-5C8C-4867-975C-499BF6F47703}" dt="2024-02-24T01:41:39.571" v="1746" actId="207"/>
          <ac:spMkLst>
            <pc:docMk/>
            <pc:sldMk cId="1905147020" sldId="267"/>
            <ac:spMk id="2" creationId="{152F1F0F-B0C9-3803-D413-861C5A3D7B15}"/>
          </ac:spMkLst>
        </pc:spChg>
        <pc:spChg chg="add mod">
          <ac:chgData name="keerthi reddy" userId="6d992a2bd2e712c0" providerId="LiveId" clId="{63ED5BA0-5C8C-4867-975C-499BF6F47703}" dt="2024-02-24T01:42:59.823" v="1762" actId="14861"/>
          <ac:spMkLst>
            <pc:docMk/>
            <pc:sldMk cId="1905147020" sldId="267"/>
            <ac:spMk id="3" creationId="{5554D187-27B8-79DD-3DA7-059438B237A4}"/>
          </ac:spMkLst>
        </pc:spChg>
        <pc:cxnChg chg="add mod">
          <ac:chgData name="keerthi reddy" userId="6d992a2bd2e712c0" providerId="LiveId" clId="{63ED5BA0-5C8C-4867-975C-499BF6F47703}" dt="2024-02-24T01:42:50.119" v="1761" actId="14861"/>
          <ac:cxnSpMkLst>
            <pc:docMk/>
            <pc:sldMk cId="1905147020" sldId="267"/>
            <ac:cxnSpMk id="5" creationId="{4FB58907-BA0D-6E5B-A463-47683DAB2BA4}"/>
          </ac:cxnSpMkLst>
        </pc:cxnChg>
      </pc:sldChg>
      <pc:sldChg chg="addSp delSp modSp new del mod">
        <pc:chgData name="keerthi reddy" userId="6d992a2bd2e712c0" providerId="LiveId" clId="{63ED5BA0-5C8C-4867-975C-499BF6F47703}" dt="2024-02-24T01:43:49.270" v="1780" actId="2696"/>
        <pc:sldMkLst>
          <pc:docMk/>
          <pc:sldMk cId="4194521712" sldId="268"/>
        </pc:sldMkLst>
        <pc:spChg chg="add mod">
          <ac:chgData name="keerthi reddy" userId="6d992a2bd2e712c0" providerId="LiveId" clId="{63ED5BA0-5C8C-4867-975C-499BF6F47703}" dt="2024-02-24T00:56:12.298" v="1416" actId="20577"/>
          <ac:spMkLst>
            <pc:docMk/>
            <pc:sldMk cId="4194521712" sldId="268"/>
            <ac:spMk id="2" creationId="{10C0FC88-247B-181C-5F8C-63EA026E6402}"/>
          </ac:spMkLst>
        </pc:spChg>
        <pc:spChg chg="add del mod">
          <ac:chgData name="keerthi reddy" userId="6d992a2bd2e712c0" providerId="LiveId" clId="{63ED5BA0-5C8C-4867-975C-499BF6F47703}" dt="2024-02-24T00:55:34.776" v="1379"/>
          <ac:spMkLst>
            <pc:docMk/>
            <pc:sldMk cId="4194521712" sldId="268"/>
            <ac:spMk id="3" creationId="{2BE36013-E4F5-C985-8519-713EE95D1F27}"/>
          </ac:spMkLst>
        </pc:spChg>
        <pc:spChg chg="add mod">
          <ac:chgData name="keerthi reddy" userId="6d992a2bd2e712c0" providerId="LiveId" clId="{63ED5BA0-5C8C-4867-975C-499BF6F47703}" dt="2024-02-24T01:43:45.532" v="1779" actId="20577"/>
          <ac:spMkLst>
            <pc:docMk/>
            <pc:sldMk cId="4194521712" sldId="268"/>
            <ac:spMk id="4" creationId="{36C2BB93-62B1-55D5-4E83-593CF8B68CA3}"/>
          </ac:spMkLst>
        </pc:spChg>
      </pc:sldChg>
      <pc:sldChg chg="addSp modSp new mod modTransition setBg modAnim">
        <pc:chgData name="keerthi reddy" userId="6d992a2bd2e712c0" providerId="LiveId" clId="{63ED5BA0-5C8C-4867-975C-499BF6F47703}" dt="2024-02-24T02:35:34.415" v="1913"/>
        <pc:sldMkLst>
          <pc:docMk/>
          <pc:sldMk cId="2910572441" sldId="269"/>
        </pc:sldMkLst>
        <pc:spChg chg="add mod">
          <ac:chgData name="keerthi reddy" userId="6d992a2bd2e712c0" providerId="LiveId" clId="{63ED5BA0-5C8C-4867-975C-499BF6F47703}" dt="2024-02-24T01:44:12.410" v="1784" actId="1076"/>
          <ac:spMkLst>
            <pc:docMk/>
            <pc:sldMk cId="2910572441" sldId="269"/>
            <ac:spMk id="2" creationId="{5AF71507-2E26-4E86-0CCE-C24EF92F642E}"/>
          </ac:spMkLst>
        </pc:spChg>
        <pc:spChg chg="add mod">
          <ac:chgData name="keerthi reddy" userId="6d992a2bd2e712c0" providerId="LiveId" clId="{63ED5BA0-5C8C-4867-975C-499BF6F47703}" dt="2024-02-24T01:46:40.824" v="1805" actId="207"/>
          <ac:spMkLst>
            <pc:docMk/>
            <pc:sldMk cId="2910572441" sldId="269"/>
            <ac:spMk id="3" creationId="{D99C17F1-CF1E-11E5-194F-1BF97ED39AAF}"/>
          </ac:spMkLst>
        </pc:spChg>
        <pc:cxnChg chg="add mod">
          <ac:chgData name="keerthi reddy" userId="6d992a2bd2e712c0" providerId="LiveId" clId="{63ED5BA0-5C8C-4867-975C-499BF6F47703}" dt="2024-02-24T01:45:43.502" v="1797" actId="14100"/>
          <ac:cxnSpMkLst>
            <pc:docMk/>
            <pc:sldMk cId="2910572441" sldId="269"/>
            <ac:cxnSpMk id="5" creationId="{DC4B7EC9-7D99-8AB6-5FA3-2FA0E2F3F2A9}"/>
          </ac:cxnSpMkLst>
        </pc:cxnChg>
      </pc:sldChg>
      <pc:sldChg chg="addSp delSp modSp new mod modTransition setBg delAnim modAnim">
        <pc:chgData name="keerthi reddy" userId="6d992a2bd2e712c0" providerId="LiveId" clId="{63ED5BA0-5C8C-4867-975C-499BF6F47703}" dt="2024-02-24T02:39:42.277" v="1936"/>
        <pc:sldMkLst>
          <pc:docMk/>
          <pc:sldMk cId="3037433773" sldId="270"/>
        </pc:sldMkLst>
        <pc:spChg chg="add del mod">
          <ac:chgData name="keerthi reddy" userId="6d992a2bd2e712c0" providerId="LiveId" clId="{63ED5BA0-5C8C-4867-975C-499BF6F47703}" dt="2024-02-24T02:32:42.618" v="1891"/>
          <ac:spMkLst>
            <pc:docMk/>
            <pc:sldMk cId="3037433773" sldId="270"/>
            <ac:spMk id="2" creationId="{92A8C48D-AE7E-0D4A-6BB4-E20D0D76114E}"/>
          </ac:spMkLst>
        </pc:spChg>
      </pc:sldChg>
      <pc:sldChg chg="addSp modSp new mod ord modTransition setBg modAnim">
        <pc:chgData name="keerthi reddy" userId="6d992a2bd2e712c0" providerId="LiveId" clId="{63ED5BA0-5C8C-4867-975C-499BF6F47703}" dt="2024-02-24T06:34:17.619" v="2080"/>
        <pc:sldMkLst>
          <pc:docMk/>
          <pc:sldMk cId="2757661820" sldId="271"/>
        </pc:sldMkLst>
        <pc:spChg chg="add mod">
          <ac:chgData name="keerthi reddy" userId="6d992a2bd2e712c0" providerId="LiveId" clId="{63ED5BA0-5C8C-4867-975C-499BF6F47703}" dt="2024-02-24T03:45:32.200" v="2066" actId="14861"/>
          <ac:spMkLst>
            <pc:docMk/>
            <pc:sldMk cId="2757661820" sldId="271"/>
            <ac:spMk id="2" creationId="{69366C35-807C-29B8-DCE5-1D0126D1114A}"/>
          </ac:spMkLst>
        </pc:spChg>
        <pc:spChg chg="add mod">
          <ac:chgData name="keerthi reddy" userId="6d992a2bd2e712c0" providerId="LiveId" clId="{63ED5BA0-5C8C-4867-975C-499BF6F47703}" dt="2024-02-24T03:45:38.583" v="2067" actId="14861"/>
          <ac:spMkLst>
            <pc:docMk/>
            <pc:sldMk cId="2757661820" sldId="271"/>
            <ac:spMk id="3" creationId="{C963E44E-7148-05E8-316C-C7A6E538F3DE}"/>
          </ac:spMkLst>
        </pc:spChg>
        <pc:spChg chg="add mod">
          <ac:chgData name="keerthi reddy" userId="6d992a2bd2e712c0" providerId="LiveId" clId="{63ED5BA0-5C8C-4867-975C-499BF6F47703}" dt="2024-02-24T03:31:09.091" v="1998" actId="1076"/>
          <ac:spMkLst>
            <pc:docMk/>
            <pc:sldMk cId="2757661820" sldId="271"/>
            <ac:spMk id="4" creationId="{7CC81C36-5C4B-B4C6-F853-B69B9194D7E1}"/>
          </ac:spMkLst>
        </pc:spChg>
        <pc:spChg chg="add mod">
          <ac:chgData name="keerthi reddy" userId="6d992a2bd2e712c0" providerId="LiveId" clId="{63ED5BA0-5C8C-4867-975C-499BF6F47703}" dt="2024-02-24T03:31:01.083" v="1997" actId="1076"/>
          <ac:spMkLst>
            <pc:docMk/>
            <pc:sldMk cId="2757661820" sldId="271"/>
            <ac:spMk id="5" creationId="{EF686C14-BDCA-DA5D-3E70-382C6BB1829B}"/>
          </ac:spMkLst>
        </pc:spChg>
        <pc:cxnChg chg="add mod">
          <ac:chgData name="keerthi reddy" userId="6d992a2bd2e712c0" providerId="LiveId" clId="{63ED5BA0-5C8C-4867-975C-499BF6F47703}" dt="2024-02-24T03:31:28.900" v="2003" actId="14861"/>
          <ac:cxnSpMkLst>
            <pc:docMk/>
            <pc:sldMk cId="2757661820" sldId="271"/>
            <ac:cxnSpMk id="7" creationId="{64319DE8-B9C2-B281-CFEF-8A42D738C623}"/>
          </ac:cxnSpMkLst>
        </pc:cxnChg>
        <pc:cxnChg chg="add mod">
          <ac:chgData name="keerthi reddy" userId="6d992a2bd2e712c0" providerId="LiveId" clId="{63ED5BA0-5C8C-4867-975C-499BF6F47703}" dt="2024-02-24T03:31:52.354" v="2007" actId="14861"/>
          <ac:cxnSpMkLst>
            <pc:docMk/>
            <pc:sldMk cId="2757661820" sldId="271"/>
            <ac:cxnSpMk id="10" creationId="{7E4A378D-6BE7-F6CF-830E-06F6BE0DC0E8}"/>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DDE64-AD94-644D-3507-24FE2B8DE2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C7B878-922A-6E38-A6BA-4638AB8F7D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9F5832-90D5-6599-1CD5-47AD3398A68F}"/>
              </a:ext>
            </a:extLst>
          </p:cNvPr>
          <p:cNvSpPr>
            <a:spLocks noGrp="1"/>
          </p:cNvSpPr>
          <p:nvPr>
            <p:ph type="dt" sz="half" idx="10"/>
          </p:nvPr>
        </p:nvSpPr>
        <p:spPr/>
        <p:txBody>
          <a:bodyPr/>
          <a:lstStyle/>
          <a:p>
            <a:fld id="{F534E44E-E7C5-4A80-BC1D-BE0008CDFFA0}" type="datetimeFigureOut">
              <a:rPr lang="en-IN" smtClean="0"/>
              <a:t>24-02-2024</a:t>
            </a:fld>
            <a:endParaRPr lang="en-IN"/>
          </a:p>
        </p:txBody>
      </p:sp>
      <p:sp>
        <p:nvSpPr>
          <p:cNvPr id="5" name="Footer Placeholder 4">
            <a:extLst>
              <a:ext uri="{FF2B5EF4-FFF2-40B4-BE49-F238E27FC236}">
                <a16:creationId xmlns:a16="http://schemas.microsoft.com/office/drawing/2014/main" id="{D4DCF659-595F-D217-FAB0-E53DC7B713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10BB85-8430-99F2-E585-AF4D3D59DABA}"/>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793267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14F2-472B-062E-7FE9-23840FADCB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F8EA01-AA73-E11A-3F97-11927D45F0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68862D-1CC2-1753-8E7A-5DE660145577}"/>
              </a:ext>
            </a:extLst>
          </p:cNvPr>
          <p:cNvSpPr>
            <a:spLocks noGrp="1"/>
          </p:cNvSpPr>
          <p:nvPr>
            <p:ph type="dt" sz="half" idx="10"/>
          </p:nvPr>
        </p:nvSpPr>
        <p:spPr/>
        <p:txBody>
          <a:bodyPr/>
          <a:lstStyle/>
          <a:p>
            <a:fld id="{F534E44E-E7C5-4A80-BC1D-BE0008CDFFA0}" type="datetimeFigureOut">
              <a:rPr lang="en-IN" smtClean="0"/>
              <a:t>24-02-2024</a:t>
            </a:fld>
            <a:endParaRPr lang="en-IN"/>
          </a:p>
        </p:txBody>
      </p:sp>
      <p:sp>
        <p:nvSpPr>
          <p:cNvPr id="5" name="Footer Placeholder 4">
            <a:extLst>
              <a:ext uri="{FF2B5EF4-FFF2-40B4-BE49-F238E27FC236}">
                <a16:creationId xmlns:a16="http://schemas.microsoft.com/office/drawing/2014/main" id="{565D1F3F-F06B-DC80-BA0D-3B72FDD8CC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1C88F2-C0F2-8BCE-58C1-F381BC05C506}"/>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963978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17B3C7-8578-C1AF-0562-4CA7476BDB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8C372D-A726-A2E1-2ACA-5E5C393359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F3BA85-97BA-B2A8-28D4-6C27645ED9A0}"/>
              </a:ext>
            </a:extLst>
          </p:cNvPr>
          <p:cNvSpPr>
            <a:spLocks noGrp="1"/>
          </p:cNvSpPr>
          <p:nvPr>
            <p:ph type="dt" sz="half" idx="10"/>
          </p:nvPr>
        </p:nvSpPr>
        <p:spPr/>
        <p:txBody>
          <a:bodyPr/>
          <a:lstStyle/>
          <a:p>
            <a:fld id="{F534E44E-E7C5-4A80-BC1D-BE0008CDFFA0}" type="datetimeFigureOut">
              <a:rPr lang="en-IN" smtClean="0"/>
              <a:t>24-02-2024</a:t>
            </a:fld>
            <a:endParaRPr lang="en-IN"/>
          </a:p>
        </p:txBody>
      </p:sp>
      <p:sp>
        <p:nvSpPr>
          <p:cNvPr id="5" name="Footer Placeholder 4">
            <a:extLst>
              <a:ext uri="{FF2B5EF4-FFF2-40B4-BE49-F238E27FC236}">
                <a16:creationId xmlns:a16="http://schemas.microsoft.com/office/drawing/2014/main" id="{D42D402B-87EA-CF7B-8A12-10DA28A54F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CC8B74-199A-E37E-9CAA-42F30EDC3598}"/>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3147082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E3CD-14BF-45CC-D3E2-4388FF6D5C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E5272B-84B0-0A4C-6E0E-78FA9026A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6ED1EF-B108-120A-0F5C-6CE1ED73A6D1}"/>
              </a:ext>
            </a:extLst>
          </p:cNvPr>
          <p:cNvSpPr>
            <a:spLocks noGrp="1"/>
          </p:cNvSpPr>
          <p:nvPr>
            <p:ph type="dt" sz="half" idx="10"/>
          </p:nvPr>
        </p:nvSpPr>
        <p:spPr/>
        <p:txBody>
          <a:bodyPr/>
          <a:lstStyle/>
          <a:p>
            <a:fld id="{F534E44E-E7C5-4A80-BC1D-BE0008CDFFA0}" type="datetimeFigureOut">
              <a:rPr lang="en-IN" smtClean="0"/>
              <a:t>24-02-2024</a:t>
            </a:fld>
            <a:endParaRPr lang="en-IN"/>
          </a:p>
        </p:txBody>
      </p:sp>
      <p:sp>
        <p:nvSpPr>
          <p:cNvPr id="5" name="Footer Placeholder 4">
            <a:extLst>
              <a:ext uri="{FF2B5EF4-FFF2-40B4-BE49-F238E27FC236}">
                <a16:creationId xmlns:a16="http://schemas.microsoft.com/office/drawing/2014/main" id="{E3C25C50-2BE5-8E07-88FA-DB29F73B3C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79E72E-6C74-2E80-27B1-D4E1A38B9C34}"/>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481623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9043B-7422-18CE-C675-63AB1A0CC1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6A40F1-67DB-0C51-3090-CC53ACCC51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EF0A2E-984F-AF7A-870F-E0B05096FBCA}"/>
              </a:ext>
            </a:extLst>
          </p:cNvPr>
          <p:cNvSpPr>
            <a:spLocks noGrp="1"/>
          </p:cNvSpPr>
          <p:nvPr>
            <p:ph type="dt" sz="half" idx="10"/>
          </p:nvPr>
        </p:nvSpPr>
        <p:spPr/>
        <p:txBody>
          <a:bodyPr/>
          <a:lstStyle/>
          <a:p>
            <a:fld id="{F534E44E-E7C5-4A80-BC1D-BE0008CDFFA0}" type="datetimeFigureOut">
              <a:rPr lang="en-IN" smtClean="0"/>
              <a:t>24-02-2024</a:t>
            </a:fld>
            <a:endParaRPr lang="en-IN"/>
          </a:p>
        </p:txBody>
      </p:sp>
      <p:sp>
        <p:nvSpPr>
          <p:cNvPr id="5" name="Footer Placeholder 4">
            <a:extLst>
              <a:ext uri="{FF2B5EF4-FFF2-40B4-BE49-F238E27FC236}">
                <a16:creationId xmlns:a16="http://schemas.microsoft.com/office/drawing/2014/main" id="{F0E015F5-1054-2BFB-9BAB-2158F8DFD0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FF9DAE-9F3D-2AD3-B76B-A13338AC2C4E}"/>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4244983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9A86A-BEA2-54C3-C500-8FAE611EA0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5CF1B1-5AB9-7B43-C32E-B59041D66F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34EDE8-ED53-CF77-37A5-307CC86F7F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3F40B3-EF7B-9699-FDBC-F91333AC4035}"/>
              </a:ext>
            </a:extLst>
          </p:cNvPr>
          <p:cNvSpPr>
            <a:spLocks noGrp="1"/>
          </p:cNvSpPr>
          <p:nvPr>
            <p:ph type="dt" sz="half" idx="10"/>
          </p:nvPr>
        </p:nvSpPr>
        <p:spPr/>
        <p:txBody>
          <a:bodyPr/>
          <a:lstStyle/>
          <a:p>
            <a:fld id="{F534E44E-E7C5-4A80-BC1D-BE0008CDFFA0}" type="datetimeFigureOut">
              <a:rPr lang="en-IN" smtClean="0"/>
              <a:t>24-02-2024</a:t>
            </a:fld>
            <a:endParaRPr lang="en-IN"/>
          </a:p>
        </p:txBody>
      </p:sp>
      <p:sp>
        <p:nvSpPr>
          <p:cNvPr id="6" name="Footer Placeholder 5">
            <a:extLst>
              <a:ext uri="{FF2B5EF4-FFF2-40B4-BE49-F238E27FC236}">
                <a16:creationId xmlns:a16="http://schemas.microsoft.com/office/drawing/2014/main" id="{DB3E88A3-DDF8-055E-3FA3-3DFD178EB9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0443CD-33CB-B4A1-BC77-082614D51543}"/>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250810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07CD6-EC0B-F848-E459-DE096DD771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B827F2-9785-E96F-6E33-97D73A5F6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17DE8-CD6C-E055-673B-4A91F6EF5E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BC4B07-FC20-191D-1F51-A89DB8E0E8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71F408-CACE-2A44-E2BA-6BF0864A33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13ACAD-0CF1-5F73-A11A-6DAA867C442E}"/>
              </a:ext>
            </a:extLst>
          </p:cNvPr>
          <p:cNvSpPr>
            <a:spLocks noGrp="1"/>
          </p:cNvSpPr>
          <p:nvPr>
            <p:ph type="dt" sz="half" idx="10"/>
          </p:nvPr>
        </p:nvSpPr>
        <p:spPr/>
        <p:txBody>
          <a:bodyPr/>
          <a:lstStyle/>
          <a:p>
            <a:fld id="{F534E44E-E7C5-4A80-BC1D-BE0008CDFFA0}" type="datetimeFigureOut">
              <a:rPr lang="en-IN" smtClean="0"/>
              <a:t>24-02-2024</a:t>
            </a:fld>
            <a:endParaRPr lang="en-IN"/>
          </a:p>
        </p:txBody>
      </p:sp>
      <p:sp>
        <p:nvSpPr>
          <p:cNvPr id="8" name="Footer Placeholder 7">
            <a:extLst>
              <a:ext uri="{FF2B5EF4-FFF2-40B4-BE49-F238E27FC236}">
                <a16:creationId xmlns:a16="http://schemas.microsoft.com/office/drawing/2014/main" id="{1AC4E926-6A25-5FBD-9AAE-D41101C653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62A295-2C97-E265-77B8-06D0A22B6B91}"/>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2583387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5112-013F-D420-BF85-2E8BA7376B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60FBD3-DDC4-7A48-BA33-AD350C8F38B4}"/>
              </a:ext>
            </a:extLst>
          </p:cNvPr>
          <p:cNvSpPr>
            <a:spLocks noGrp="1"/>
          </p:cNvSpPr>
          <p:nvPr>
            <p:ph type="dt" sz="half" idx="10"/>
          </p:nvPr>
        </p:nvSpPr>
        <p:spPr/>
        <p:txBody>
          <a:bodyPr/>
          <a:lstStyle/>
          <a:p>
            <a:fld id="{F534E44E-E7C5-4A80-BC1D-BE0008CDFFA0}" type="datetimeFigureOut">
              <a:rPr lang="en-IN" smtClean="0"/>
              <a:t>24-02-2024</a:t>
            </a:fld>
            <a:endParaRPr lang="en-IN"/>
          </a:p>
        </p:txBody>
      </p:sp>
      <p:sp>
        <p:nvSpPr>
          <p:cNvPr id="4" name="Footer Placeholder 3">
            <a:extLst>
              <a:ext uri="{FF2B5EF4-FFF2-40B4-BE49-F238E27FC236}">
                <a16:creationId xmlns:a16="http://schemas.microsoft.com/office/drawing/2014/main" id="{CD272FDA-ACF7-E5D9-4588-3E1A7FDC48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D08863-C6B3-6B8A-7C98-D36E08ABCBDE}"/>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358093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16F566-934F-68A2-8392-1F503C2B6F20}"/>
              </a:ext>
            </a:extLst>
          </p:cNvPr>
          <p:cNvSpPr>
            <a:spLocks noGrp="1"/>
          </p:cNvSpPr>
          <p:nvPr>
            <p:ph type="dt" sz="half" idx="10"/>
          </p:nvPr>
        </p:nvSpPr>
        <p:spPr/>
        <p:txBody>
          <a:bodyPr/>
          <a:lstStyle/>
          <a:p>
            <a:fld id="{F534E44E-E7C5-4A80-BC1D-BE0008CDFFA0}" type="datetimeFigureOut">
              <a:rPr lang="en-IN" smtClean="0"/>
              <a:t>24-02-2024</a:t>
            </a:fld>
            <a:endParaRPr lang="en-IN"/>
          </a:p>
        </p:txBody>
      </p:sp>
      <p:sp>
        <p:nvSpPr>
          <p:cNvPr id="3" name="Footer Placeholder 2">
            <a:extLst>
              <a:ext uri="{FF2B5EF4-FFF2-40B4-BE49-F238E27FC236}">
                <a16:creationId xmlns:a16="http://schemas.microsoft.com/office/drawing/2014/main" id="{0599E947-CC78-534E-44F6-170C4A9801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4F6E3D-6632-053E-3734-0CAC973FCB51}"/>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102760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B8B7-91C1-50BB-65FD-6DC07E30FE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AA198A-5F7B-ED96-9ECA-A831324622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856F34-4308-2C3B-2906-24FD223680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BD875E-3E7D-78BD-2E6A-024216C8E471}"/>
              </a:ext>
            </a:extLst>
          </p:cNvPr>
          <p:cNvSpPr>
            <a:spLocks noGrp="1"/>
          </p:cNvSpPr>
          <p:nvPr>
            <p:ph type="dt" sz="half" idx="10"/>
          </p:nvPr>
        </p:nvSpPr>
        <p:spPr/>
        <p:txBody>
          <a:bodyPr/>
          <a:lstStyle/>
          <a:p>
            <a:fld id="{F534E44E-E7C5-4A80-BC1D-BE0008CDFFA0}" type="datetimeFigureOut">
              <a:rPr lang="en-IN" smtClean="0"/>
              <a:t>24-02-2024</a:t>
            </a:fld>
            <a:endParaRPr lang="en-IN"/>
          </a:p>
        </p:txBody>
      </p:sp>
      <p:sp>
        <p:nvSpPr>
          <p:cNvPr id="6" name="Footer Placeholder 5">
            <a:extLst>
              <a:ext uri="{FF2B5EF4-FFF2-40B4-BE49-F238E27FC236}">
                <a16:creationId xmlns:a16="http://schemas.microsoft.com/office/drawing/2014/main" id="{C951AE40-CF3B-B277-4C09-4EF7EEAA20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3063E0-8290-F8EE-DCDC-5E0A179A3E3A}"/>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3876945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E9A8-4EA7-4CAA-2DFF-58AE1B5D28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D47F01-E10C-0102-2B62-085561B879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43E4F23-182A-6D7C-2DEB-F65D47FC6E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F6ECCD-6385-032F-6276-7CC85D8ED0C1}"/>
              </a:ext>
            </a:extLst>
          </p:cNvPr>
          <p:cNvSpPr>
            <a:spLocks noGrp="1"/>
          </p:cNvSpPr>
          <p:nvPr>
            <p:ph type="dt" sz="half" idx="10"/>
          </p:nvPr>
        </p:nvSpPr>
        <p:spPr/>
        <p:txBody>
          <a:bodyPr/>
          <a:lstStyle/>
          <a:p>
            <a:fld id="{F534E44E-E7C5-4A80-BC1D-BE0008CDFFA0}" type="datetimeFigureOut">
              <a:rPr lang="en-IN" smtClean="0"/>
              <a:t>24-02-2024</a:t>
            </a:fld>
            <a:endParaRPr lang="en-IN"/>
          </a:p>
        </p:txBody>
      </p:sp>
      <p:sp>
        <p:nvSpPr>
          <p:cNvPr id="6" name="Footer Placeholder 5">
            <a:extLst>
              <a:ext uri="{FF2B5EF4-FFF2-40B4-BE49-F238E27FC236}">
                <a16:creationId xmlns:a16="http://schemas.microsoft.com/office/drawing/2014/main" id="{4A0314EF-878A-4F68-2417-B85A29F33C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C36684-07F6-F7AD-AAA1-36FBB0DF2789}"/>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345757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710210-EDDD-35E2-1667-1C60A74D72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AEFB00-BDC4-EBC8-668F-1B9A10EBF1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A27D28-70A0-8764-1293-67EC57632F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4E44E-E7C5-4A80-BC1D-BE0008CDFFA0}" type="datetimeFigureOut">
              <a:rPr lang="en-IN" smtClean="0"/>
              <a:t>24-02-2024</a:t>
            </a:fld>
            <a:endParaRPr lang="en-IN"/>
          </a:p>
        </p:txBody>
      </p:sp>
      <p:sp>
        <p:nvSpPr>
          <p:cNvPr id="5" name="Footer Placeholder 4">
            <a:extLst>
              <a:ext uri="{FF2B5EF4-FFF2-40B4-BE49-F238E27FC236}">
                <a16:creationId xmlns:a16="http://schemas.microsoft.com/office/drawing/2014/main" id="{60D32EB3-08D0-FFF9-F44F-65F507B509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E71AD4-F2F0-CA31-C9B8-612FC4A235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1773A-C6F0-4AD7-9727-7D4D9585473E}" type="slidenum">
              <a:rPr lang="en-IN" smtClean="0"/>
              <a:t>‹#›</a:t>
            </a:fld>
            <a:endParaRPr lang="en-IN"/>
          </a:p>
        </p:txBody>
      </p:sp>
    </p:spTree>
    <p:extLst>
      <p:ext uri="{BB962C8B-B14F-4D97-AF65-F5344CB8AC3E}">
        <p14:creationId xmlns:p14="http://schemas.microsoft.com/office/powerpoint/2010/main" val="2087035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pixabay.com/en/thank-you-thanks-end-text-sign-489376/"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hyperlink" Target="http://stackoverflow.com/questions/24964836/compiling-high-level-language-to-machine-code"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2599BF-8365-A426-9B77-B9B2823FA1CE}"/>
              </a:ext>
            </a:extLst>
          </p:cNvPr>
          <p:cNvSpPr txBox="1"/>
          <p:nvPr/>
        </p:nvSpPr>
        <p:spPr>
          <a:xfrm>
            <a:off x="4174567" y="830120"/>
            <a:ext cx="6726305" cy="1446550"/>
          </a:xfrm>
          <a:prstGeom prst="rect">
            <a:avLst/>
          </a:prstGeom>
          <a:noFill/>
        </p:spPr>
        <p:txBody>
          <a:bodyPr wrap="square" rtlCol="0">
            <a:spAutoFit/>
          </a:bodyPr>
          <a:lstStyle/>
          <a:p>
            <a:r>
              <a:rPr lang="en-US" sz="8800" dirty="0">
                <a:latin typeface="Edwardian Script ITC" panose="030303020407070D0804" pitchFamily="66" charset="0"/>
                <a:ea typeface="MS Gothic" panose="020B0609070205080204" pitchFamily="49" charset="-128"/>
              </a:rPr>
              <a:t>Compiler Design</a:t>
            </a:r>
            <a:endParaRPr lang="en-IN" sz="8800" dirty="0">
              <a:latin typeface="Edwardian Script ITC" panose="030303020407070D0804" pitchFamily="66" charset="0"/>
            </a:endParaRPr>
          </a:p>
        </p:txBody>
      </p:sp>
      <p:sp>
        <p:nvSpPr>
          <p:cNvPr id="6" name="TextBox 5">
            <a:extLst>
              <a:ext uri="{FF2B5EF4-FFF2-40B4-BE49-F238E27FC236}">
                <a16:creationId xmlns:a16="http://schemas.microsoft.com/office/drawing/2014/main" id="{71310BBF-E175-0CB9-26BB-C448F47407B0}"/>
              </a:ext>
            </a:extLst>
          </p:cNvPr>
          <p:cNvSpPr txBox="1"/>
          <p:nvPr/>
        </p:nvSpPr>
        <p:spPr>
          <a:xfrm>
            <a:off x="5515552" y="2372350"/>
            <a:ext cx="6251511" cy="1446550"/>
          </a:xfrm>
          <a:prstGeom prst="rect">
            <a:avLst/>
          </a:prstGeom>
          <a:noFill/>
        </p:spPr>
        <p:txBody>
          <a:bodyPr wrap="square" rtlCol="0">
            <a:spAutoFit/>
          </a:bodyPr>
          <a:lstStyle/>
          <a:p>
            <a:r>
              <a:rPr lang="en-IN" sz="8800" dirty="0">
                <a:latin typeface="Edwardian Script ITC" panose="030303020407070D0804" pitchFamily="66" charset="0"/>
              </a:rPr>
              <a:t>Capstone Project</a:t>
            </a:r>
          </a:p>
        </p:txBody>
      </p:sp>
      <p:sp>
        <p:nvSpPr>
          <p:cNvPr id="7" name="TextBox 6">
            <a:extLst>
              <a:ext uri="{FF2B5EF4-FFF2-40B4-BE49-F238E27FC236}">
                <a16:creationId xmlns:a16="http://schemas.microsoft.com/office/drawing/2014/main" id="{91BB6743-1E81-62C2-D460-E214BBBF3190}"/>
              </a:ext>
            </a:extLst>
          </p:cNvPr>
          <p:cNvSpPr txBox="1"/>
          <p:nvPr/>
        </p:nvSpPr>
        <p:spPr>
          <a:xfrm>
            <a:off x="8836862" y="4838505"/>
            <a:ext cx="3090766" cy="1384995"/>
          </a:xfrm>
          <a:prstGeom prst="rect">
            <a:avLst/>
          </a:prstGeom>
          <a:noFill/>
        </p:spPr>
        <p:txBody>
          <a:bodyPr wrap="square" rtlCol="0">
            <a:spAutoFit/>
          </a:bodyPr>
          <a:lstStyle/>
          <a:p>
            <a:r>
              <a:rPr lang="en-IN" sz="2800" dirty="0">
                <a:latin typeface="Edwardian Script ITC" panose="030303020407070D0804" pitchFamily="66" charset="0"/>
              </a:rPr>
              <a:t>N. Baby Keerthi Reddy</a:t>
            </a:r>
          </a:p>
          <a:p>
            <a:r>
              <a:rPr lang="en-IN" sz="2800" dirty="0">
                <a:latin typeface="Edwardian Script ITC" panose="030303020407070D0804" pitchFamily="66" charset="0"/>
              </a:rPr>
              <a:t>V. Pavithra</a:t>
            </a:r>
          </a:p>
          <a:p>
            <a:r>
              <a:rPr lang="en-IN" sz="2800" dirty="0">
                <a:latin typeface="Edwardian Script ITC" panose="030303020407070D0804" pitchFamily="66" charset="0"/>
              </a:rPr>
              <a:t>K. Harshitha</a:t>
            </a:r>
          </a:p>
        </p:txBody>
      </p:sp>
    </p:spTree>
    <p:extLst>
      <p:ext uri="{BB962C8B-B14F-4D97-AF65-F5344CB8AC3E}">
        <p14:creationId xmlns:p14="http://schemas.microsoft.com/office/powerpoint/2010/main" val="148950074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E96CFC-1505-5FDA-674E-C01697AB9FFB}"/>
              </a:ext>
            </a:extLst>
          </p:cNvPr>
          <p:cNvSpPr txBox="1"/>
          <p:nvPr/>
        </p:nvSpPr>
        <p:spPr>
          <a:xfrm>
            <a:off x="981075" y="476250"/>
            <a:ext cx="4410075" cy="707886"/>
          </a:xfrm>
          <a:prstGeom prst="rect">
            <a:avLst/>
          </a:prstGeom>
          <a:noFill/>
        </p:spPr>
        <p:txBody>
          <a:bodyPr wrap="square" rtlCol="0">
            <a:spAutoFit/>
          </a:bodyPr>
          <a:lstStyle/>
          <a:p>
            <a:r>
              <a:rPr lang="en-US" sz="4000" dirty="0">
                <a:solidFill>
                  <a:srgbClr val="00B0F0"/>
                </a:solidFill>
                <a:latin typeface="Edwardian Script ITC" panose="030303020407070D0804" pitchFamily="66" charset="0"/>
              </a:rPr>
              <a:t>Literature survey:</a:t>
            </a:r>
            <a:endParaRPr lang="en-IN" sz="4000" dirty="0">
              <a:solidFill>
                <a:srgbClr val="00B0F0"/>
              </a:solidFill>
              <a:latin typeface="Edwardian Script ITC" panose="030303020407070D0804" pitchFamily="66" charset="0"/>
            </a:endParaRPr>
          </a:p>
        </p:txBody>
      </p:sp>
      <p:sp>
        <p:nvSpPr>
          <p:cNvPr id="3" name="TextBox 2">
            <a:extLst>
              <a:ext uri="{FF2B5EF4-FFF2-40B4-BE49-F238E27FC236}">
                <a16:creationId xmlns:a16="http://schemas.microsoft.com/office/drawing/2014/main" id="{F1CF125B-8ED4-AB11-E824-89FDC5B84FE0}"/>
              </a:ext>
            </a:extLst>
          </p:cNvPr>
          <p:cNvSpPr txBox="1"/>
          <p:nvPr/>
        </p:nvSpPr>
        <p:spPr>
          <a:xfrm>
            <a:off x="2047875" y="1703546"/>
            <a:ext cx="8515350" cy="3970318"/>
          </a:xfrm>
          <a:prstGeom prst="rect">
            <a:avLst/>
          </a:prstGeom>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just">
              <a:buFont typeface="Wingdings" panose="05000000000000000000" pitchFamily="2" charset="2"/>
              <a:buChar char="q"/>
            </a:pPr>
            <a:r>
              <a:rPr lang="en-US" b="0" i="0" dirty="0">
                <a:solidFill>
                  <a:srgbClr val="0D0D0D"/>
                </a:solidFill>
                <a:effectLst/>
                <a:latin typeface="Söhne"/>
              </a:rPr>
              <a:t>An examination of current literature highlights efforts to enhance compiler support for advanced language features in concurrent programming.</a:t>
            </a:r>
          </a:p>
          <a:p>
            <a:pPr marL="285750" indent="-285750" algn="just">
              <a:buFont typeface="Wingdings" panose="05000000000000000000" pitchFamily="2" charset="2"/>
              <a:buChar char="q"/>
            </a:pPr>
            <a:r>
              <a:rPr lang="en-US" b="0" i="0" dirty="0">
                <a:solidFill>
                  <a:srgbClr val="0D0D0D"/>
                </a:solidFill>
                <a:effectLst/>
                <a:latin typeface="Söhne"/>
              </a:rPr>
              <a:t>Previous research explores optimization techniques, intermediate representations, and register allocation strategies specific to concurrent language constructs.</a:t>
            </a:r>
            <a:endParaRPr lang="en-US" dirty="0">
              <a:solidFill>
                <a:srgbClr val="0D0D0D"/>
              </a:solidFill>
              <a:latin typeface="Söhne"/>
            </a:endParaRPr>
          </a:p>
          <a:p>
            <a:pPr marL="285750" indent="-285750" algn="just">
              <a:buFont typeface="Wingdings" panose="05000000000000000000" pitchFamily="2" charset="2"/>
              <a:buChar char="q"/>
            </a:pPr>
            <a:r>
              <a:rPr lang="en-US" b="0" i="0" dirty="0">
                <a:solidFill>
                  <a:srgbClr val="0D0D0D"/>
                </a:solidFill>
                <a:effectLst/>
                <a:latin typeface="Söhne"/>
              </a:rPr>
              <a:t>Inherent limitations persist, resulting in trade-offs between compilation time and code optimization, along with challenges in exploiting hardware resources.</a:t>
            </a:r>
          </a:p>
          <a:p>
            <a:pPr marL="285750" indent="-285750" algn="just">
              <a:buFont typeface="Wingdings" panose="05000000000000000000" pitchFamily="2" charset="2"/>
              <a:buChar char="q"/>
            </a:pPr>
            <a:r>
              <a:rPr lang="en-US" b="0" i="0" dirty="0">
                <a:solidFill>
                  <a:srgbClr val="0D0D0D"/>
                </a:solidFill>
                <a:effectLst/>
                <a:latin typeface="Söhne"/>
              </a:rPr>
              <a:t>Compromises between compilation time and code optimization are identified, and challenges in exploiting hardware resources pose persistent issues.</a:t>
            </a:r>
            <a:endParaRPr lang="en-US" dirty="0">
              <a:solidFill>
                <a:srgbClr val="0D0D0D"/>
              </a:solidFill>
              <a:latin typeface="Söhne"/>
            </a:endParaRPr>
          </a:p>
          <a:p>
            <a:pPr marL="285750" indent="-285750" algn="just">
              <a:buFont typeface="Wingdings" panose="05000000000000000000" pitchFamily="2" charset="2"/>
              <a:buChar char="q"/>
            </a:pPr>
            <a:r>
              <a:rPr lang="en-US" b="0" i="0" dirty="0">
                <a:solidFill>
                  <a:srgbClr val="0D0D0D"/>
                </a:solidFill>
                <a:effectLst/>
                <a:latin typeface="Söhne"/>
              </a:rPr>
              <a:t>Recent advancements emphasize the critical need for innovative approaches to address these challenges and enhance compiler efficiency for concurrent programming languages.</a:t>
            </a:r>
          </a:p>
          <a:p>
            <a:pPr marL="285750" indent="-285750" algn="just">
              <a:buFont typeface="Wingdings" panose="05000000000000000000" pitchFamily="2" charset="2"/>
              <a:buChar char="q"/>
            </a:pPr>
            <a:r>
              <a:rPr lang="en-US" b="0" i="0" dirty="0">
                <a:solidFill>
                  <a:srgbClr val="0D0D0D"/>
                </a:solidFill>
                <a:effectLst/>
                <a:latin typeface="Söhne"/>
              </a:rPr>
              <a:t>The critical exploration of innovative approaches is essential to overcome limitations and improve the effectiveness of compilers designed for concurrent programming languages.</a:t>
            </a:r>
            <a:endParaRPr lang="en-IN" dirty="0"/>
          </a:p>
        </p:txBody>
      </p:sp>
      <p:cxnSp>
        <p:nvCxnSpPr>
          <p:cNvPr id="5" name="Straight Connector 4">
            <a:extLst>
              <a:ext uri="{FF2B5EF4-FFF2-40B4-BE49-F238E27FC236}">
                <a16:creationId xmlns:a16="http://schemas.microsoft.com/office/drawing/2014/main" id="{276901D8-5B06-1067-0231-99D6E8ED22AF}"/>
              </a:ext>
            </a:extLst>
          </p:cNvPr>
          <p:cNvCxnSpPr>
            <a:cxnSpLocks/>
          </p:cNvCxnSpPr>
          <p:nvPr/>
        </p:nvCxnSpPr>
        <p:spPr>
          <a:xfrm>
            <a:off x="981075" y="1184136"/>
            <a:ext cx="10096500" cy="0"/>
          </a:xfrm>
          <a:prstGeom prst="line">
            <a:avLst/>
          </a:prstGeom>
          <a:ln>
            <a:solidFill>
              <a:schemeClr val="accent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57418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CE0608-AB1B-8122-DCA7-6F47E911FCEC}"/>
              </a:ext>
            </a:extLst>
          </p:cNvPr>
          <p:cNvSpPr txBox="1"/>
          <p:nvPr/>
        </p:nvSpPr>
        <p:spPr>
          <a:xfrm>
            <a:off x="800100" y="628650"/>
            <a:ext cx="4076700" cy="707886"/>
          </a:xfrm>
          <a:prstGeom prst="rect">
            <a:avLst/>
          </a:prstGeom>
          <a:noFill/>
        </p:spPr>
        <p:txBody>
          <a:bodyPr wrap="square" rtlCol="0">
            <a:spAutoFit/>
          </a:bodyPr>
          <a:lstStyle/>
          <a:p>
            <a:r>
              <a:rPr lang="en-IN" sz="4000" dirty="0">
                <a:solidFill>
                  <a:srgbClr val="00B0F0"/>
                </a:solidFill>
                <a:latin typeface="Edwardian Script ITC" panose="030303020407070D0804" pitchFamily="66" charset="0"/>
              </a:rPr>
              <a:t>Resources…….</a:t>
            </a:r>
          </a:p>
        </p:txBody>
      </p:sp>
      <p:sp>
        <p:nvSpPr>
          <p:cNvPr id="3" name="TextBox 2">
            <a:extLst>
              <a:ext uri="{FF2B5EF4-FFF2-40B4-BE49-F238E27FC236}">
                <a16:creationId xmlns:a16="http://schemas.microsoft.com/office/drawing/2014/main" id="{94F7BAAC-0A4F-7D83-C0C0-7454C1E69BC7}"/>
              </a:ext>
            </a:extLst>
          </p:cNvPr>
          <p:cNvSpPr txBox="1"/>
          <p:nvPr/>
        </p:nvSpPr>
        <p:spPr>
          <a:xfrm>
            <a:off x="1628775" y="1733550"/>
            <a:ext cx="9267825" cy="4247317"/>
          </a:xfrm>
          <a:prstGeom prst="rect">
            <a:avLst/>
          </a:prstGeom>
          <a:ln>
            <a:solidFill>
              <a:srgbClr val="00B0F0"/>
            </a:solidFill>
          </a:ln>
          <a:effectLst>
            <a:glow rad="139700">
              <a:schemeClr val="accent5">
                <a:satMod val="175000"/>
                <a:alpha val="40000"/>
              </a:schemeClr>
            </a:glo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marL="0" indent="0" algn="jus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Here's a brief outline of  resources:</a:t>
            </a:r>
          </a:p>
          <a:p>
            <a:pPr marL="0" indent="0" algn="just">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sz="1800" b="1" dirty="0">
                <a:solidFill>
                  <a:srgbClr val="0070C0"/>
                </a:solidFill>
                <a:latin typeface="Times New Roman" panose="02020603050405020304" pitchFamily="18" charset="0"/>
                <a:cs typeface="Times New Roman" panose="02020603050405020304" pitchFamily="18" charset="0"/>
              </a:rPr>
              <a:t>Concurrency Models</a:t>
            </a:r>
            <a:r>
              <a:rPr lang="en-US" dirty="0">
                <a:solidFill>
                  <a:srgbClr val="0070C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Study different concurrency models such as shared memory, message passing, actor-based, etc.…</a:t>
            </a:r>
          </a:p>
          <a:p>
            <a:pPr marL="0" indent="0" algn="just">
              <a:buNone/>
            </a:pPr>
            <a:r>
              <a:rPr lang="en-US"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R</a:t>
            </a:r>
            <a:r>
              <a:rPr lang="en-US" sz="18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esources: </a:t>
            </a:r>
            <a:r>
              <a:rPr lang="en-US" sz="1800" dirty="0">
                <a:latin typeface="Times New Roman" panose="02020603050405020304" pitchFamily="18" charset="0"/>
                <a:ea typeface="Calibri" panose="020F0502020204030204" pitchFamily="34" charset="0"/>
                <a:cs typeface="Times New Roman" panose="02020603050405020304" pitchFamily="18" charset="0"/>
              </a:rPr>
              <a:t>Research papers, and textbooks on concurrency theory. </a:t>
            </a:r>
          </a:p>
          <a:p>
            <a:pPr marL="0" indent="0" algn="just">
              <a:buNone/>
            </a:pPr>
            <a:r>
              <a:rPr lang="en-US" sz="18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Concurrency Control and Synchronization</a:t>
            </a:r>
            <a:r>
              <a:rPr lang="en-US" dirty="0">
                <a:solidFill>
                  <a:srgbClr val="0070C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Learn about mechanisms for managing concurrency, such as locks, semaphores, and transactional memory.</a:t>
            </a:r>
          </a:p>
          <a:p>
            <a:pPr marL="0" indent="0" algn="just">
              <a:buNone/>
            </a:pPr>
            <a:r>
              <a:rPr lang="en-US" sz="18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Resources: </a:t>
            </a:r>
            <a:r>
              <a:rPr lang="en-US" sz="1800" dirty="0">
                <a:latin typeface="Times New Roman" panose="02020603050405020304" pitchFamily="18" charset="0"/>
                <a:ea typeface="Calibri" panose="020F0502020204030204" pitchFamily="34" charset="0"/>
                <a:cs typeface="Times New Roman" panose="02020603050405020304" pitchFamily="18" charset="0"/>
              </a:rPr>
              <a:t>Operating systems textbooks, concurrency control literature. </a:t>
            </a:r>
          </a:p>
          <a:p>
            <a:pPr marL="0" indent="0" algn="just">
              <a:buNone/>
            </a:pPr>
            <a:r>
              <a:rPr lang="en-US" sz="18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Testing and Debugging</a:t>
            </a:r>
            <a:r>
              <a:rPr lang="en-US" sz="18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Investigate methodologies for testing and debugging concurrent programs.</a:t>
            </a:r>
          </a:p>
          <a:p>
            <a:pPr marL="0" indent="0" algn="just">
              <a:buNone/>
            </a:pPr>
            <a:r>
              <a:rPr lang="en-US" sz="18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Resources: </a:t>
            </a:r>
            <a:r>
              <a:rPr lang="en-US" sz="1800" dirty="0">
                <a:latin typeface="Times New Roman" panose="02020603050405020304" pitchFamily="18" charset="0"/>
                <a:ea typeface="Calibri" panose="020F0502020204030204" pitchFamily="34" charset="0"/>
                <a:cs typeface="Times New Roman" panose="02020603050405020304" pitchFamily="18" charset="0"/>
              </a:rPr>
              <a:t>Testing and debugging literature, research papers on concurrent debugging tools.</a:t>
            </a:r>
          </a:p>
          <a:p>
            <a:pPr marL="0" indent="0" algn="just">
              <a:buNone/>
            </a:pPr>
            <a:r>
              <a:rPr lang="en-US" sz="18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Performance Evaluation</a:t>
            </a:r>
            <a:r>
              <a:rPr lang="en-US" sz="18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Explore techniques for evaluating the performance of concurrent programs and compilers.</a:t>
            </a:r>
          </a:p>
          <a:p>
            <a:pPr marL="0" indent="0" algn="just">
              <a:buNone/>
            </a:pPr>
            <a:r>
              <a:rPr lang="en-US" sz="18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Resources: </a:t>
            </a:r>
            <a:r>
              <a:rPr lang="en-US" sz="1800" dirty="0">
                <a:latin typeface="Times New Roman" panose="02020603050405020304" pitchFamily="18" charset="0"/>
                <a:ea typeface="Calibri" panose="020F0502020204030204" pitchFamily="34" charset="0"/>
                <a:cs typeface="Times New Roman" panose="02020603050405020304" pitchFamily="18" charset="0"/>
              </a:rPr>
              <a:t>Performance evaluation methodologies, research papers on benchmarking concurrent systems.</a:t>
            </a:r>
          </a:p>
        </p:txBody>
      </p:sp>
      <p:cxnSp>
        <p:nvCxnSpPr>
          <p:cNvPr id="5" name="Straight Connector 4">
            <a:extLst>
              <a:ext uri="{FF2B5EF4-FFF2-40B4-BE49-F238E27FC236}">
                <a16:creationId xmlns:a16="http://schemas.microsoft.com/office/drawing/2014/main" id="{4F40E09A-58ED-3E14-9D97-FBAEFF18E365}"/>
              </a:ext>
            </a:extLst>
          </p:cNvPr>
          <p:cNvCxnSpPr>
            <a:cxnSpLocks/>
          </p:cNvCxnSpPr>
          <p:nvPr/>
        </p:nvCxnSpPr>
        <p:spPr>
          <a:xfrm>
            <a:off x="866775" y="1336536"/>
            <a:ext cx="10287000" cy="0"/>
          </a:xfrm>
          <a:prstGeom prst="line">
            <a:avLst/>
          </a:prstGeom>
          <a:ln>
            <a:solidFill>
              <a:schemeClr val="accent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33477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2F1F0F-B0C9-3803-D413-861C5A3D7B15}"/>
              </a:ext>
            </a:extLst>
          </p:cNvPr>
          <p:cNvSpPr txBox="1"/>
          <p:nvPr/>
        </p:nvSpPr>
        <p:spPr>
          <a:xfrm>
            <a:off x="890587" y="638175"/>
            <a:ext cx="5219700" cy="707886"/>
          </a:xfrm>
          <a:prstGeom prst="rect">
            <a:avLst/>
          </a:prstGeom>
          <a:noFill/>
        </p:spPr>
        <p:txBody>
          <a:bodyPr wrap="square" rtlCol="0">
            <a:spAutoFit/>
          </a:bodyPr>
          <a:lstStyle/>
          <a:p>
            <a:r>
              <a:rPr lang="en-US" sz="4000" dirty="0">
                <a:solidFill>
                  <a:srgbClr val="00B0F0"/>
                </a:solidFill>
                <a:latin typeface="Edwardian Script ITC" panose="030303020407070D0804" pitchFamily="66" charset="0"/>
                <a:ea typeface="Calibri" panose="020F0502020204030204" pitchFamily="34" charset="0"/>
                <a:cs typeface="Calibri" panose="020F0502020204030204" pitchFamily="34" charset="0"/>
              </a:rPr>
              <a:t>Purpose of this project:</a:t>
            </a:r>
            <a:endParaRPr lang="en-IN" sz="4000" dirty="0">
              <a:solidFill>
                <a:srgbClr val="00B0F0"/>
              </a:solidFill>
              <a:latin typeface="Edwardian Script ITC" panose="030303020407070D0804" pitchFamily="66" charset="0"/>
            </a:endParaRPr>
          </a:p>
        </p:txBody>
      </p:sp>
      <p:sp>
        <p:nvSpPr>
          <p:cNvPr id="3" name="TextBox 2">
            <a:extLst>
              <a:ext uri="{FF2B5EF4-FFF2-40B4-BE49-F238E27FC236}">
                <a16:creationId xmlns:a16="http://schemas.microsoft.com/office/drawing/2014/main" id="{5554D187-27B8-79DD-3DA7-059438B237A4}"/>
              </a:ext>
            </a:extLst>
          </p:cNvPr>
          <p:cNvSpPr txBox="1"/>
          <p:nvPr/>
        </p:nvSpPr>
        <p:spPr>
          <a:xfrm>
            <a:off x="2524126" y="2143125"/>
            <a:ext cx="7543800" cy="3170099"/>
          </a:xfrm>
          <a:prstGeom prst="rect">
            <a:avLst/>
          </a:prstGeom>
          <a:effectLst>
            <a:glow rad="139700">
              <a:schemeClr val="accent5">
                <a:satMod val="175000"/>
                <a:alpha val="40000"/>
              </a:schemeClr>
            </a:glo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gn="just">
              <a:buFont typeface="Wingdings" panose="05000000000000000000" pitchFamily="2" charset="2"/>
              <a:buChar char="ü"/>
            </a:pPr>
            <a:r>
              <a:rPr lang="en-US" sz="2000" dirty="0">
                <a:latin typeface="Times New Roman" panose="02020603050405020304" pitchFamily="18" charset="0"/>
                <a:ea typeface="Calibri" panose="020F0502020204030204" pitchFamily="34" charset="0"/>
                <a:cs typeface="Times New Roman" panose="02020603050405020304" pitchFamily="18" charset="0"/>
              </a:rPr>
              <a:t>The purpose of building a compiler for a concurrent programming language could be to facilitate the creation of software that can efficiently utilize multiple processors or cores, thereby improving the performance and scalability of the applications. </a:t>
            </a:r>
          </a:p>
          <a:p>
            <a:pPr marL="285750" indent="-285750" algn="just">
              <a:buFont typeface="Wingdings" panose="05000000000000000000" pitchFamily="2" charset="2"/>
              <a:buChar char="ü"/>
            </a:pPr>
            <a:r>
              <a:rPr lang="en-US" sz="2000" dirty="0">
                <a:latin typeface="Times New Roman" panose="02020603050405020304" pitchFamily="18" charset="0"/>
                <a:ea typeface="Calibri" panose="020F0502020204030204" pitchFamily="34" charset="0"/>
                <a:cs typeface="Times New Roman" panose="02020603050405020304" pitchFamily="18" charset="0"/>
              </a:rPr>
              <a:t>Additionally, it could enable developers to write concurrent code more easily, by providing abstractions and tools specific to concurrency.</a:t>
            </a:r>
          </a:p>
          <a:p>
            <a:pPr marL="285750" indent="-285750" algn="just">
              <a:buFont typeface="Wingdings" panose="05000000000000000000" pitchFamily="2" charset="2"/>
              <a:buChar char="ü"/>
            </a:pPr>
            <a:r>
              <a:rPr lang="en-US" sz="2000" dirty="0">
                <a:latin typeface="Times New Roman" panose="02020603050405020304" pitchFamily="18" charset="0"/>
                <a:ea typeface="Calibri" panose="020F0502020204030204" pitchFamily="34" charset="0"/>
                <a:cs typeface="Times New Roman" panose="02020603050405020304" pitchFamily="18" charset="0"/>
              </a:rPr>
              <a:t>This compiler will translate high-level source code written in the concurrent language into executable machine code or bytecode that can be run on a computer or virtual machine.</a:t>
            </a:r>
          </a:p>
        </p:txBody>
      </p:sp>
      <p:cxnSp>
        <p:nvCxnSpPr>
          <p:cNvPr id="5" name="Straight Connector 4">
            <a:extLst>
              <a:ext uri="{FF2B5EF4-FFF2-40B4-BE49-F238E27FC236}">
                <a16:creationId xmlns:a16="http://schemas.microsoft.com/office/drawing/2014/main" id="{4FB58907-BA0D-6E5B-A463-47683DAB2BA4}"/>
              </a:ext>
            </a:extLst>
          </p:cNvPr>
          <p:cNvCxnSpPr/>
          <p:nvPr/>
        </p:nvCxnSpPr>
        <p:spPr>
          <a:xfrm>
            <a:off x="742950" y="1428750"/>
            <a:ext cx="10448925" cy="0"/>
          </a:xfrm>
          <a:prstGeom prst="line">
            <a:avLst/>
          </a:prstGeom>
          <a:ln>
            <a:solidFill>
              <a:schemeClr val="accent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14702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366C35-807C-29B8-DCE5-1D0126D1114A}"/>
              </a:ext>
            </a:extLst>
          </p:cNvPr>
          <p:cNvSpPr/>
          <p:nvPr/>
        </p:nvSpPr>
        <p:spPr>
          <a:xfrm>
            <a:off x="1073020" y="2118048"/>
            <a:ext cx="4609323" cy="3396343"/>
          </a:xfrm>
          <a:prstGeom prst="rect">
            <a:avLst/>
          </a:prstGeom>
          <a:solidFill>
            <a:schemeClr val="lt1"/>
          </a:solidFill>
          <a:effectLst>
            <a:glow rad="139700">
              <a:schemeClr val="accent5">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marL="342900" lvl="0" indent="-342900" algn="just">
              <a:lnSpc>
                <a:spcPct val="106000"/>
              </a:lnSpc>
              <a:spcAft>
                <a:spcPts val="800"/>
              </a:spcAft>
              <a:buFont typeface="Wingdings" panose="05000000000000000000" pitchFamily="2" charset="2"/>
              <a:buChar char="q"/>
            </a:pPr>
            <a:r>
              <a:rPr lang="en-IN"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Simple Arithmetic Expression</a:t>
            </a:r>
            <a:endParaRPr lang="en-IN"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800"/>
              </a:spcAft>
            </a:pPr>
            <a:r>
              <a:rPr lang="en-IN" sz="18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input code = "2 + 3 * (4 - 1)"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6000"/>
              </a:lnSpc>
              <a:spcAft>
                <a:spcPts val="800"/>
              </a:spcAft>
            </a:pPr>
            <a:r>
              <a:rPr lang="en-IN" sz="18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input code = "(3 + 4) * 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spcAft>
                <a:spcPts val="800"/>
              </a:spcAft>
              <a:buFont typeface="Wingdings" panose="05000000000000000000" pitchFamily="2" charset="2"/>
              <a:buChar char="q"/>
            </a:pPr>
            <a:r>
              <a:rPr lang="en-IN"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Expression with Variables</a:t>
            </a:r>
            <a:endParaRPr lang="en-IN"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6000"/>
              </a:lnSpc>
              <a:spcAft>
                <a:spcPts val="800"/>
              </a:spcAft>
            </a:pPr>
            <a:r>
              <a:rPr lang="en-IN" sz="18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input code = "a * (b + 2)"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spcAft>
                <a:spcPts val="800"/>
              </a:spcAft>
              <a:buFont typeface="Wingdings" panose="05000000000000000000" pitchFamily="2" charset="2"/>
              <a:buChar char="q"/>
            </a:pPr>
            <a:r>
              <a:rPr lang="en-IN"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Complex Expression with Parentheses</a:t>
            </a:r>
            <a:endParaRPr lang="en-IN"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6000"/>
              </a:lnSpc>
              <a:spcAft>
                <a:spcPts val="800"/>
              </a:spcAft>
            </a:pPr>
            <a:r>
              <a:rPr lang="en-IN" sz="18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input code = "(3 + 4) * 5 - (2 / 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C963E44E-7148-05E8-316C-C7A6E538F3DE}"/>
              </a:ext>
            </a:extLst>
          </p:cNvPr>
          <p:cNvSpPr/>
          <p:nvPr/>
        </p:nvSpPr>
        <p:spPr>
          <a:xfrm>
            <a:off x="6354148" y="2118048"/>
            <a:ext cx="4609323" cy="3396343"/>
          </a:xfrm>
          <a:prstGeom prst="rect">
            <a:avLst/>
          </a:prstGeom>
          <a:effectLst>
            <a:glow rad="228600">
              <a:schemeClr val="accent5">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just">
              <a:lnSpc>
                <a:spcPct val="106000"/>
              </a:lnSpc>
              <a:spcAft>
                <a:spcPts val="800"/>
              </a:spcAft>
            </a:pPr>
            <a:r>
              <a:rPr lang="en-IN" sz="1800" kern="0" dirty="0">
                <a:solidFill>
                  <a:srgbClr val="0070C0"/>
                </a:solidFill>
                <a:effectLst/>
                <a:ea typeface="Times New Roman" panose="02020603050405020304" pitchFamily="18" charset="0"/>
                <a:cs typeface="Times New Roman" panose="02020603050405020304" pitchFamily="18" charset="0"/>
              </a:rPr>
              <a:t>Tokens: </a:t>
            </a:r>
            <a:r>
              <a:rPr lang="en-IN" sz="1800" kern="0" dirty="0">
                <a:effectLst/>
                <a:ea typeface="Times New Roman" panose="02020603050405020304" pitchFamily="18" charset="0"/>
                <a:cs typeface="Times New Roman" panose="02020603050405020304" pitchFamily="18" charset="0"/>
              </a:rPr>
              <a:t>[('INT', '2'), ('WHITESPACE', ' '), ('PLUS', '+'), ('WHITESPACE', ' '), ('INT', '3'), ('WHITESPACE', ' '), ('MULTIPLY', '*'), ('WHITESPACE', ' '), ('LPAREN', '('), ('INT', '4'), ('WHITESPACE', ' '), ('MINUS', '-'), ('WHITESPACE', ' '), ('INT', '1'), ('RPAREN', ')')]</a:t>
            </a:r>
            <a:endParaRPr lang="en-IN" sz="1800" kern="100" dirty="0">
              <a:effectLst/>
              <a:ea typeface="Calibri" panose="020F0502020204030204" pitchFamily="34" charset="0"/>
              <a:cs typeface="Times New Roman" panose="02020603050405020304" pitchFamily="18" charset="0"/>
            </a:endParaRPr>
          </a:p>
          <a:p>
            <a:pPr algn="just">
              <a:lnSpc>
                <a:spcPct val="106000"/>
              </a:lnSpc>
              <a:spcAft>
                <a:spcPts val="800"/>
              </a:spcAft>
            </a:pPr>
            <a:r>
              <a:rPr lang="en-IN" sz="1800" kern="0" dirty="0">
                <a:solidFill>
                  <a:srgbClr val="0070C0"/>
                </a:solidFill>
                <a:effectLst/>
                <a:ea typeface="Times New Roman" panose="02020603050405020304" pitchFamily="18" charset="0"/>
                <a:cs typeface="Times New Roman" panose="02020603050405020304" pitchFamily="18" charset="0"/>
              </a:rPr>
              <a:t>AST: </a:t>
            </a:r>
            <a:r>
              <a:rPr lang="en-IN" sz="1800" kern="0" dirty="0">
                <a:effectLst/>
                <a:ea typeface="Times New Roman" panose="02020603050405020304" pitchFamily="18" charset="0"/>
                <a:cs typeface="Times New Roman" panose="02020603050405020304" pitchFamily="18" charset="0"/>
              </a:rPr>
              <a:t>[('NUM', 2), 'PLUS', ('NUM', 3), 'MULTIPLY', [('NUM', 4), 'MINUS', ('NUM', 1)]]</a:t>
            </a:r>
            <a:endParaRPr lang="en-IN" sz="1800" kern="100" dirty="0">
              <a:effectLst/>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CC81C36-5C4B-B4C6-F853-B69B9194D7E1}"/>
              </a:ext>
            </a:extLst>
          </p:cNvPr>
          <p:cNvSpPr txBox="1"/>
          <p:nvPr/>
        </p:nvSpPr>
        <p:spPr>
          <a:xfrm>
            <a:off x="961053" y="737739"/>
            <a:ext cx="3788229" cy="707886"/>
          </a:xfrm>
          <a:prstGeom prst="rect">
            <a:avLst/>
          </a:prstGeom>
          <a:noFill/>
        </p:spPr>
        <p:txBody>
          <a:bodyPr wrap="square" rtlCol="0">
            <a:spAutoFit/>
          </a:bodyPr>
          <a:lstStyle/>
          <a:p>
            <a:r>
              <a:rPr lang="en-IN" sz="4000" dirty="0">
                <a:solidFill>
                  <a:srgbClr val="00B0F0"/>
                </a:solidFill>
                <a:latin typeface="Edwardian Script ITC" panose="030303020407070D0804" pitchFamily="66" charset="0"/>
              </a:rPr>
              <a:t>Sample Input…</a:t>
            </a:r>
          </a:p>
        </p:txBody>
      </p:sp>
      <p:sp>
        <p:nvSpPr>
          <p:cNvPr id="5" name="TextBox 4">
            <a:extLst>
              <a:ext uri="{FF2B5EF4-FFF2-40B4-BE49-F238E27FC236}">
                <a16:creationId xmlns:a16="http://schemas.microsoft.com/office/drawing/2014/main" id="{EF686C14-BDCA-DA5D-3E70-382C6BB1829B}"/>
              </a:ext>
            </a:extLst>
          </p:cNvPr>
          <p:cNvSpPr txBox="1"/>
          <p:nvPr/>
        </p:nvSpPr>
        <p:spPr>
          <a:xfrm>
            <a:off x="6270172" y="737739"/>
            <a:ext cx="3200400" cy="707886"/>
          </a:xfrm>
          <a:prstGeom prst="rect">
            <a:avLst/>
          </a:prstGeom>
          <a:noFill/>
        </p:spPr>
        <p:txBody>
          <a:bodyPr wrap="square" rtlCol="0">
            <a:spAutoFit/>
          </a:bodyPr>
          <a:lstStyle/>
          <a:p>
            <a:r>
              <a:rPr lang="en-IN" sz="4000" dirty="0">
                <a:solidFill>
                  <a:srgbClr val="00B0F0"/>
                </a:solidFill>
                <a:latin typeface="Edwardian Script ITC" panose="030303020407070D0804" pitchFamily="66" charset="0"/>
              </a:rPr>
              <a:t>Sample Output….</a:t>
            </a:r>
          </a:p>
        </p:txBody>
      </p:sp>
      <p:cxnSp>
        <p:nvCxnSpPr>
          <p:cNvPr id="7" name="Straight Connector 6">
            <a:extLst>
              <a:ext uri="{FF2B5EF4-FFF2-40B4-BE49-F238E27FC236}">
                <a16:creationId xmlns:a16="http://schemas.microsoft.com/office/drawing/2014/main" id="{64319DE8-B9C2-B281-CFEF-8A42D738C623}"/>
              </a:ext>
            </a:extLst>
          </p:cNvPr>
          <p:cNvCxnSpPr>
            <a:cxnSpLocks/>
          </p:cNvCxnSpPr>
          <p:nvPr/>
        </p:nvCxnSpPr>
        <p:spPr>
          <a:xfrm>
            <a:off x="1073020" y="1445625"/>
            <a:ext cx="3256384" cy="0"/>
          </a:xfrm>
          <a:prstGeom prst="line">
            <a:avLst/>
          </a:prstGeom>
          <a:ln>
            <a:solidFill>
              <a:schemeClr val="accent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4A378D-6BE7-F6CF-830E-06F6BE0DC0E8}"/>
              </a:ext>
            </a:extLst>
          </p:cNvPr>
          <p:cNvCxnSpPr>
            <a:cxnSpLocks/>
          </p:cNvCxnSpPr>
          <p:nvPr/>
        </p:nvCxnSpPr>
        <p:spPr>
          <a:xfrm>
            <a:off x="6354148" y="1445625"/>
            <a:ext cx="3368350" cy="0"/>
          </a:xfrm>
          <a:prstGeom prst="line">
            <a:avLst/>
          </a:prstGeom>
          <a:ln>
            <a:solidFill>
              <a:schemeClr val="accent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66182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F71507-2E26-4E86-0CCE-C24EF92F642E}"/>
              </a:ext>
            </a:extLst>
          </p:cNvPr>
          <p:cNvSpPr txBox="1"/>
          <p:nvPr/>
        </p:nvSpPr>
        <p:spPr>
          <a:xfrm>
            <a:off x="857250" y="676275"/>
            <a:ext cx="4724400" cy="707886"/>
          </a:xfrm>
          <a:prstGeom prst="rect">
            <a:avLst/>
          </a:prstGeom>
          <a:noFill/>
        </p:spPr>
        <p:txBody>
          <a:bodyPr wrap="square" rtlCol="0">
            <a:spAutoFit/>
          </a:bodyPr>
          <a:lstStyle/>
          <a:p>
            <a:r>
              <a:rPr lang="en-IN" sz="4000" dirty="0">
                <a:solidFill>
                  <a:srgbClr val="00B0F0"/>
                </a:solidFill>
                <a:latin typeface="Edwardian Script ITC" panose="030303020407070D0804" pitchFamily="66" charset="0"/>
              </a:rPr>
              <a:t>Conclusion…..</a:t>
            </a:r>
          </a:p>
        </p:txBody>
      </p:sp>
      <p:sp>
        <p:nvSpPr>
          <p:cNvPr id="3" name="TextBox 2">
            <a:extLst>
              <a:ext uri="{FF2B5EF4-FFF2-40B4-BE49-F238E27FC236}">
                <a16:creationId xmlns:a16="http://schemas.microsoft.com/office/drawing/2014/main" id="{D99C17F1-CF1E-11E5-194F-1BF97ED39AAF}"/>
              </a:ext>
            </a:extLst>
          </p:cNvPr>
          <p:cNvSpPr txBox="1"/>
          <p:nvPr/>
        </p:nvSpPr>
        <p:spPr>
          <a:xfrm>
            <a:off x="2271712" y="2057519"/>
            <a:ext cx="7648575" cy="3416320"/>
          </a:xfrm>
          <a:prstGeom prst="rect">
            <a:avLst/>
          </a:prstGeom>
          <a:solidFill>
            <a:schemeClr val="bg1"/>
          </a:solidFill>
          <a:effectLst>
            <a:glow rad="228600">
              <a:schemeClr val="accent5">
                <a:satMod val="175000"/>
                <a:alpha val="40000"/>
              </a:schemeClr>
            </a:glo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gn="just">
              <a:buFont typeface="Wingdings" panose="05000000000000000000" pitchFamily="2" charset="2"/>
              <a:buChar char="q"/>
            </a:pPr>
            <a:r>
              <a:rPr lang="en-US" sz="1800" dirty="0">
                <a:ea typeface="Calibri" panose="020F0502020204030204" pitchFamily="34" charset="0"/>
                <a:cs typeface="Times New Roman" panose="02020603050405020304" pitchFamily="18" charset="0"/>
              </a:rPr>
              <a:t>In conclusion, building a compiler for a concurrent programming language serves as a pivotal step toward empowering developers to harness the potential of parallelism and concurrency in software development</a:t>
            </a:r>
          </a:p>
          <a:p>
            <a:pPr marL="285750" indent="-285750" algn="just">
              <a:buFont typeface="Wingdings" panose="05000000000000000000" pitchFamily="2" charset="2"/>
              <a:buChar char="q"/>
            </a:pPr>
            <a:r>
              <a:rPr lang="en-US" sz="1800" dirty="0">
                <a:ea typeface="Calibri" panose="020F0502020204030204" pitchFamily="34" charset="0"/>
                <a:cs typeface="Times New Roman" panose="02020603050405020304" pitchFamily="18" charset="0"/>
              </a:rPr>
              <a:t>By providing a dedicated toolchain for translating high-level concurrent code into executable form, the compiler facilitates the creation of applications that can efficiently utilize multiple processors or cores.</a:t>
            </a:r>
          </a:p>
          <a:p>
            <a:pPr marL="285750" indent="-285750" algn="just">
              <a:buFont typeface="Wingdings" panose="05000000000000000000" pitchFamily="2" charset="2"/>
              <a:buChar char="q"/>
            </a:pPr>
            <a:r>
              <a:rPr lang="en-US" sz="1800" dirty="0">
                <a:ea typeface="Calibri" panose="020F0502020204030204" pitchFamily="34" charset="0"/>
                <a:cs typeface="Times New Roman" panose="02020603050405020304" pitchFamily="18" charset="0"/>
              </a:rPr>
              <a:t>empowering developers to unlock the full potential of modern computing architectures and ushering in a new era of concurrency-driven innovation</a:t>
            </a:r>
            <a:r>
              <a:rPr lang="en-US" dirty="0">
                <a:cs typeface="Times New Roman" panose="02020603050405020304" pitchFamily="18" charset="0"/>
              </a:rPr>
              <a:t>.</a:t>
            </a:r>
          </a:p>
          <a:p>
            <a:pPr marL="285750" indent="-285750" algn="just">
              <a:buFont typeface="Wingdings" panose="05000000000000000000" pitchFamily="2" charset="2"/>
              <a:buChar char="q"/>
            </a:pPr>
            <a:r>
              <a:rPr lang="en-IN" sz="1800" kern="100" dirty="0">
                <a:solidFill>
                  <a:srgbClr val="0D0D0D"/>
                </a:solidFill>
                <a:effectLst/>
                <a:ea typeface="Calibri" panose="020F0502020204030204" pitchFamily="34" charset="0"/>
                <a:cs typeface="Times New Roman" panose="02020603050405020304" pitchFamily="18" charset="0"/>
              </a:rPr>
              <a:t>It emphasizes the significance of ongoing innovation in compiler design to effectively address the evolving demands posed by the intricate nature of concurrent programming languages in the context of modern software development.</a:t>
            </a:r>
            <a:endParaRPr lang="en-IN" sz="1800" kern="100" dirty="0">
              <a:effectLst/>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DC4B7EC9-7D99-8AB6-5FA3-2FA0E2F3F2A9}"/>
              </a:ext>
            </a:extLst>
          </p:cNvPr>
          <p:cNvCxnSpPr>
            <a:cxnSpLocks/>
          </p:cNvCxnSpPr>
          <p:nvPr/>
        </p:nvCxnSpPr>
        <p:spPr>
          <a:xfrm>
            <a:off x="1028700" y="1384161"/>
            <a:ext cx="10191750" cy="0"/>
          </a:xfrm>
          <a:prstGeom prst="line">
            <a:avLst/>
          </a:prstGeom>
          <a:ln>
            <a:solidFill>
              <a:schemeClr val="accent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57244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5000" b="-25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743377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6BFB2D-22C3-1EEB-065B-72DDB0A9AF20}"/>
              </a:ext>
            </a:extLst>
          </p:cNvPr>
          <p:cNvSpPr>
            <a:spLocks noGrp="1"/>
          </p:cNvSpPr>
          <p:nvPr>
            <p:ph type="title" idx="4294967295"/>
          </p:nvPr>
        </p:nvSpPr>
        <p:spPr>
          <a:xfrm>
            <a:off x="4467225" y="381000"/>
            <a:ext cx="7515225" cy="5362575"/>
          </a:xfrm>
          <a:noFill/>
        </p:spPr>
        <p:txBody>
          <a:bodyPr>
            <a:noAutofit/>
          </a:bodyPr>
          <a:lstStyle/>
          <a:p>
            <a:pPr algn="ctr"/>
            <a:r>
              <a:rPr lang="en-US" sz="8000" dirty="0">
                <a:solidFill>
                  <a:srgbClr val="002060"/>
                </a:solidFill>
                <a:latin typeface="Edwardian Script ITC" panose="030303020407070D0804" pitchFamily="66" charset="0"/>
                <a:ea typeface="Calibri" panose="020F0502020204030204" pitchFamily="34" charset="0"/>
                <a:cs typeface="Leelawadee UI" panose="020B0502040204020203" pitchFamily="34" charset="-34"/>
              </a:rPr>
              <a:t>Building a compiler for a </a:t>
            </a:r>
            <a:br>
              <a:rPr lang="en-US" sz="8000" dirty="0">
                <a:solidFill>
                  <a:srgbClr val="002060"/>
                </a:solidFill>
                <a:latin typeface="Edwardian Script ITC" panose="030303020407070D0804" pitchFamily="66" charset="0"/>
                <a:ea typeface="Calibri" panose="020F0502020204030204" pitchFamily="34" charset="0"/>
                <a:cs typeface="Leelawadee UI" panose="020B0502040204020203" pitchFamily="34" charset="-34"/>
              </a:rPr>
            </a:br>
            <a:r>
              <a:rPr lang="en-US" sz="8000" dirty="0">
                <a:solidFill>
                  <a:srgbClr val="002060"/>
                </a:solidFill>
                <a:latin typeface="Edwardian Script ITC" panose="030303020407070D0804" pitchFamily="66" charset="0"/>
                <a:ea typeface="Calibri" panose="020F0502020204030204" pitchFamily="34" charset="0"/>
                <a:cs typeface="Leelawadee UI" panose="020B0502040204020203" pitchFamily="34" charset="-34"/>
              </a:rPr>
              <a:t>concurrent programming language…</a:t>
            </a:r>
            <a:endParaRPr lang="en-IN" sz="8000" dirty="0">
              <a:solidFill>
                <a:srgbClr val="002060"/>
              </a:solidFill>
              <a:latin typeface="Edwardian Script ITC" panose="030303020407070D0804" pitchFamily="66" charset="0"/>
            </a:endParaRPr>
          </a:p>
        </p:txBody>
      </p:sp>
    </p:spTree>
    <p:extLst>
      <p:ext uri="{BB962C8B-B14F-4D97-AF65-F5344CB8AC3E}">
        <p14:creationId xmlns:p14="http://schemas.microsoft.com/office/powerpoint/2010/main" val="15593832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DD55A2-BC19-FEA8-85AE-36D562CFD9CB}"/>
              </a:ext>
            </a:extLst>
          </p:cNvPr>
          <p:cNvSpPr txBox="1"/>
          <p:nvPr/>
        </p:nvSpPr>
        <p:spPr>
          <a:xfrm>
            <a:off x="647700" y="258455"/>
            <a:ext cx="4000500" cy="707886"/>
          </a:xfrm>
          <a:prstGeom prst="rect">
            <a:avLst/>
          </a:prstGeom>
          <a:noFill/>
        </p:spPr>
        <p:txBody>
          <a:bodyPr wrap="square" rtlCol="0">
            <a:spAutoFit/>
          </a:bodyPr>
          <a:lstStyle/>
          <a:p>
            <a:r>
              <a:rPr lang="en-IN" sz="4000" dirty="0">
                <a:solidFill>
                  <a:srgbClr val="00B0F0"/>
                </a:solidFill>
                <a:latin typeface="Edwardian Script ITC" panose="030303020407070D0804" pitchFamily="66" charset="0"/>
              </a:rPr>
              <a:t>Introduction……</a:t>
            </a:r>
          </a:p>
        </p:txBody>
      </p:sp>
      <p:sp>
        <p:nvSpPr>
          <p:cNvPr id="5" name="TextBox 4">
            <a:extLst>
              <a:ext uri="{FF2B5EF4-FFF2-40B4-BE49-F238E27FC236}">
                <a16:creationId xmlns:a16="http://schemas.microsoft.com/office/drawing/2014/main" id="{8FA5FB86-300C-731D-F7F2-8B2278CE75F2}"/>
              </a:ext>
            </a:extLst>
          </p:cNvPr>
          <p:cNvSpPr txBox="1"/>
          <p:nvPr/>
        </p:nvSpPr>
        <p:spPr>
          <a:xfrm>
            <a:off x="785811" y="1104840"/>
            <a:ext cx="4076700" cy="461665"/>
          </a:xfrm>
          <a:prstGeom prst="rect">
            <a:avLst/>
          </a:prstGeom>
          <a:noFill/>
        </p:spPr>
        <p:txBody>
          <a:bodyPr wrap="square" rtlCol="0">
            <a:spAutoFit/>
          </a:bodyPr>
          <a:lstStyle/>
          <a:p>
            <a:r>
              <a:rPr lang="en-IN" sz="2400" dirty="0">
                <a:solidFill>
                  <a:srgbClr val="0070C0"/>
                </a:solidFill>
                <a:latin typeface="Times New Roman" panose="02020603050405020304" pitchFamily="18" charset="0"/>
                <a:cs typeface="Times New Roman" panose="02020603050405020304" pitchFamily="18" charset="0"/>
              </a:rPr>
              <a:t>Compiler:</a:t>
            </a:r>
          </a:p>
        </p:txBody>
      </p:sp>
      <p:sp>
        <p:nvSpPr>
          <p:cNvPr id="6" name="TextBox 5">
            <a:extLst>
              <a:ext uri="{FF2B5EF4-FFF2-40B4-BE49-F238E27FC236}">
                <a16:creationId xmlns:a16="http://schemas.microsoft.com/office/drawing/2014/main" id="{2E594B72-F961-C9EA-A42B-E4085247AEFC}"/>
              </a:ext>
            </a:extLst>
          </p:cNvPr>
          <p:cNvSpPr txBox="1"/>
          <p:nvPr/>
        </p:nvSpPr>
        <p:spPr>
          <a:xfrm>
            <a:off x="804862" y="1566505"/>
            <a:ext cx="9972675" cy="1323439"/>
          </a:xfrm>
          <a:prstGeom prst="rect">
            <a:avLst/>
          </a:prstGeom>
          <a:noFill/>
        </p:spPr>
        <p:txBody>
          <a:bodyPr wrap="square" rtlCol="0">
            <a:spAutoFit/>
          </a:bodyPr>
          <a:lstStyle/>
          <a:p>
            <a:pPr algn="just"/>
            <a:r>
              <a:rPr lang="en-US" sz="2000" b="0" i="0" dirty="0">
                <a:solidFill>
                  <a:srgbClr val="273239"/>
                </a:solidFill>
                <a:effectLst/>
                <a:latin typeface="Times New Roman" panose="02020603050405020304" pitchFamily="18" charset="0"/>
                <a:cs typeface="Times New Roman" panose="02020603050405020304" pitchFamily="18" charset="0"/>
              </a:rPr>
              <a:t>            A compiler is a translating program that translates the instructions of a high-level language to a machine-level language. A program which is input to the compiler is called a </a:t>
            </a:r>
            <a:r>
              <a:rPr lang="en-US" sz="2000" b="1" i="0" dirty="0">
                <a:solidFill>
                  <a:srgbClr val="273239"/>
                </a:solidFill>
                <a:effectLst/>
                <a:latin typeface="Times New Roman" panose="02020603050405020304" pitchFamily="18" charset="0"/>
                <a:cs typeface="Times New Roman" panose="02020603050405020304" pitchFamily="18" charset="0"/>
              </a:rPr>
              <a:t>Source program</a:t>
            </a:r>
            <a:r>
              <a:rPr lang="en-US" sz="2000" b="0" i="0" dirty="0">
                <a:solidFill>
                  <a:srgbClr val="273239"/>
                </a:solidFill>
                <a:effectLst/>
                <a:latin typeface="Times New Roman" panose="02020603050405020304" pitchFamily="18" charset="0"/>
                <a:cs typeface="Times New Roman" panose="02020603050405020304" pitchFamily="18" charset="0"/>
              </a:rPr>
              <a:t>. This program is now converted to a machine-level language by a compiler known as the </a:t>
            </a:r>
            <a:r>
              <a:rPr lang="en-US" sz="2000" b="1" i="0" dirty="0">
                <a:solidFill>
                  <a:srgbClr val="273239"/>
                </a:solidFill>
                <a:effectLst/>
                <a:latin typeface="Times New Roman" panose="02020603050405020304" pitchFamily="18" charset="0"/>
                <a:cs typeface="Times New Roman" panose="02020603050405020304" pitchFamily="18" charset="0"/>
              </a:rPr>
              <a:t>Object code</a:t>
            </a:r>
            <a:r>
              <a:rPr lang="en-US" b="1" i="0" dirty="0">
                <a:solidFill>
                  <a:srgbClr val="273239"/>
                </a:solidFill>
                <a:effectLst/>
                <a:latin typeface="Nunito" panose="020F0502020204030204" pitchFamily="2" charset="0"/>
              </a:rPr>
              <a:t>.</a:t>
            </a:r>
            <a:endParaRPr lang="en-IN" dirty="0"/>
          </a:p>
        </p:txBody>
      </p:sp>
      <p:sp>
        <p:nvSpPr>
          <p:cNvPr id="7" name="TextBox 6">
            <a:extLst>
              <a:ext uri="{FF2B5EF4-FFF2-40B4-BE49-F238E27FC236}">
                <a16:creationId xmlns:a16="http://schemas.microsoft.com/office/drawing/2014/main" id="{A165D3AC-B427-2B19-796D-054576FCBFB6}"/>
              </a:ext>
            </a:extLst>
          </p:cNvPr>
          <p:cNvSpPr txBox="1"/>
          <p:nvPr/>
        </p:nvSpPr>
        <p:spPr>
          <a:xfrm>
            <a:off x="804862" y="2982724"/>
            <a:ext cx="4057650" cy="461665"/>
          </a:xfrm>
          <a:prstGeom prst="rect">
            <a:avLst/>
          </a:prstGeom>
          <a:noFill/>
        </p:spPr>
        <p:txBody>
          <a:bodyPr wrap="square" rtlCol="0">
            <a:spAutoFit/>
          </a:bodyPr>
          <a:lstStyle/>
          <a:p>
            <a:r>
              <a:rPr lang="en-IN" sz="2000" dirty="0">
                <a:solidFill>
                  <a:srgbClr val="0070C0"/>
                </a:solidFill>
                <a:latin typeface="Times New Roman" panose="02020603050405020304" pitchFamily="18" charset="0"/>
                <a:cs typeface="Times New Roman" panose="02020603050405020304" pitchFamily="18" charset="0"/>
              </a:rPr>
              <a:t>Phases </a:t>
            </a:r>
            <a:r>
              <a:rPr lang="en-IN" sz="2400" dirty="0">
                <a:solidFill>
                  <a:srgbClr val="0070C0"/>
                </a:solidFill>
                <a:latin typeface="Times New Roman" panose="02020603050405020304" pitchFamily="18" charset="0"/>
                <a:cs typeface="Times New Roman" panose="02020603050405020304" pitchFamily="18" charset="0"/>
              </a:rPr>
              <a:t>of</a:t>
            </a:r>
            <a:r>
              <a:rPr lang="en-IN" sz="2000" dirty="0">
                <a:solidFill>
                  <a:srgbClr val="0070C0"/>
                </a:solidFill>
                <a:latin typeface="Times New Roman" panose="02020603050405020304" pitchFamily="18" charset="0"/>
                <a:cs typeface="Times New Roman" panose="02020603050405020304" pitchFamily="18" charset="0"/>
              </a:rPr>
              <a:t> Compiler:</a:t>
            </a:r>
          </a:p>
        </p:txBody>
      </p:sp>
      <p:sp>
        <p:nvSpPr>
          <p:cNvPr id="8" name="TextBox 7">
            <a:extLst>
              <a:ext uri="{FF2B5EF4-FFF2-40B4-BE49-F238E27FC236}">
                <a16:creationId xmlns:a16="http://schemas.microsoft.com/office/drawing/2014/main" id="{7DDF6E67-F4C4-861B-5DAD-7438EBF1E077}"/>
              </a:ext>
            </a:extLst>
          </p:cNvPr>
          <p:cNvSpPr txBox="1"/>
          <p:nvPr/>
        </p:nvSpPr>
        <p:spPr>
          <a:xfrm>
            <a:off x="2600325" y="3613666"/>
            <a:ext cx="5457826" cy="1938992"/>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Lexical Analysis</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Syntax Analysis</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Semantic Analysis</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Intermediate Code Generator</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Code Optimizer</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Code Generator</a:t>
            </a:r>
          </a:p>
        </p:txBody>
      </p:sp>
      <p:cxnSp>
        <p:nvCxnSpPr>
          <p:cNvPr id="10" name="Straight Connector 9">
            <a:extLst>
              <a:ext uri="{FF2B5EF4-FFF2-40B4-BE49-F238E27FC236}">
                <a16:creationId xmlns:a16="http://schemas.microsoft.com/office/drawing/2014/main" id="{4DA63990-CFF9-4AB6-8781-7CA6D11C27B3}"/>
              </a:ext>
            </a:extLst>
          </p:cNvPr>
          <p:cNvCxnSpPr>
            <a:cxnSpLocks/>
          </p:cNvCxnSpPr>
          <p:nvPr/>
        </p:nvCxnSpPr>
        <p:spPr>
          <a:xfrm>
            <a:off x="647700" y="966341"/>
            <a:ext cx="10363200" cy="0"/>
          </a:xfrm>
          <a:prstGeom prst="line">
            <a:avLst/>
          </a:prstGeom>
          <a:ln>
            <a:solidFill>
              <a:schemeClr val="accent6"/>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1327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A550F5-041B-3A8E-A16F-35F2768AD8B3}"/>
              </a:ext>
            </a:extLst>
          </p:cNvPr>
          <p:cNvSpPr txBox="1"/>
          <p:nvPr/>
        </p:nvSpPr>
        <p:spPr>
          <a:xfrm>
            <a:off x="723899" y="628650"/>
            <a:ext cx="6162675" cy="400110"/>
          </a:xfrm>
          <a:prstGeom prst="rect">
            <a:avLst/>
          </a:prstGeom>
          <a:noFill/>
        </p:spPr>
        <p:txBody>
          <a:bodyPr wrap="square" rtlCol="0">
            <a:spAutoFit/>
          </a:bodyPr>
          <a:lstStyle/>
          <a:p>
            <a:r>
              <a:rPr lang="en-IN" sz="2000" dirty="0">
                <a:solidFill>
                  <a:srgbClr val="0070C0"/>
                </a:solidFill>
                <a:latin typeface="Times New Roman" panose="02020603050405020304" pitchFamily="18" charset="0"/>
                <a:cs typeface="Times New Roman" panose="02020603050405020304" pitchFamily="18" charset="0"/>
              </a:rPr>
              <a:t>Concurrent Programming Language:</a:t>
            </a:r>
          </a:p>
        </p:txBody>
      </p:sp>
      <p:sp>
        <p:nvSpPr>
          <p:cNvPr id="3" name="TextBox 2">
            <a:extLst>
              <a:ext uri="{FF2B5EF4-FFF2-40B4-BE49-F238E27FC236}">
                <a16:creationId xmlns:a16="http://schemas.microsoft.com/office/drawing/2014/main" id="{7B004D68-5C38-1674-6FED-12123AD3307F}"/>
              </a:ext>
            </a:extLst>
          </p:cNvPr>
          <p:cNvSpPr txBox="1"/>
          <p:nvPr/>
        </p:nvSpPr>
        <p:spPr>
          <a:xfrm>
            <a:off x="723899" y="1028760"/>
            <a:ext cx="10267951" cy="1754326"/>
          </a:xfrm>
          <a:prstGeom prst="rect">
            <a:avLst/>
          </a:prstGeom>
          <a:noFill/>
        </p:spPr>
        <p:txBody>
          <a:bodyPr wrap="square" rtlCol="0">
            <a:spAutoFit/>
          </a:bodyPr>
          <a:lstStyle/>
          <a:p>
            <a:pPr algn="just"/>
            <a:r>
              <a:rPr lang="en-US" b="0" i="0" dirty="0">
                <a:solidFill>
                  <a:srgbClr val="0D0D0D"/>
                </a:solidFill>
                <a:effectLst/>
                <a:latin typeface="Times New Roman" panose="02020603050405020304" pitchFamily="18" charset="0"/>
                <a:cs typeface="Times New Roman" panose="02020603050405020304" pitchFamily="18" charset="0"/>
              </a:rPr>
              <a:t>                 A concurrent programming language, in compiler design, facilitates the simultaneous execution of tasks, harnessing parallelism for improved performance. It employs structured concurrency models, synchronization mechanisms, and specific memory models to handle simultaneous operations, while compilers optimize code for efficient parallel execution. Some languages extend capabilities to distributed computing, and accompanying debugging tools assist in identifying and resolving issues related to parallel execution, ensuring reliable and scalable concurrent programs.</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4DBF6EE-0C50-B728-8316-9B07B5852AAF}"/>
              </a:ext>
            </a:extLst>
          </p:cNvPr>
          <p:cNvSpPr txBox="1"/>
          <p:nvPr/>
        </p:nvSpPr>
        <p:spPr>
          <a:xfrm>
            <a:off x="1131093" y="2783086"/>
            <a:ext cx="3707607" cy="2862322"/>
          </a:xfrm>
          <a:prstGeom prst="rect">
            <a:avLst/>
          </a:prstGeom>
          <a:noFill/>
        </p:spPr>
        <p:txBody>
          <a:bodyPr wrap="square" rtlCol="0">
            <a:spAutoFit/>
          </a:bodyPr>
          <a:lstStyle/>
          <a:p>
            <a:pPr marL="285750" indent="-285750">
              <a:buFont typeface="Wingdings" panose="05000000000000000000" pitchFamily="2" charset="2"/>
              <a:buChar char="v"/>
            </a:pPr>
            <a:r>
              <a:rPr lang="en-IN" i="0" dirty="0">
                <a:solidFill>
                  <a:schemeClr val="accent5">
                    <a:lumMod val="50000"/>
                  </a:schemeClr>
                </a:solidFill>
                <a:effectLst/>
                <a:latin typeface="Times New Roman" panose="02020603050405020304" pitchFamily="18" charset="0"/>
                <a:cs typeface="Times New Roman" panose="02020603050405020304" pitchFamily="18" charset="0"/>
              </a:rPr>
              <a:t>Concurrency Models</a:t>
            </a:r>
          </a:p>
          <a:p>
            <a:pPr marL="285750" indent="-285750">
              <a:buFont typeface="Wingdings" panose="05000000000000000000" pitchFamily="2" charset="2"/>
              <a:buChar char="v"/>
            </a:pPr>
            <a:r>
              <a:rPr lang="en-IN" i="0" dirty="0">
                <a:solidFill>
                  <a:schemeClr val="accent5">
                    <a:lumMod val="50000"/>
                  </a:schemeClr>
                </a:solidFill>
                <a:effectLst/>
                <a:latin typeface="Times New Roman" panose="02020603050405020304" pitchFamily="18" charset="0"/>
                <a:cs typeface="Times New Roman" panose="02020603050405020304" pitchFamily="18" charset="0"/>
              </a:rPr>
              <a:t>Synchronization Mechanisms</a:t>
            </a:r>
            <a:endParaRPr lang="en-IN" dirty="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i="0" dirty="0">
                <a:solidFill>
                  <a:schemeClr val="accent5">
                    <a:lumMod val="50000"/>
                  </a:schemeClr>
                </a:solidFill>
                <a:effectLst/>
                <a:latin typeface="Times New Roman" panose="02020603050405020304" pitchFamily="18" charset="0"/>
                <a:cs typeface="Times New Roman" panose="02020603050405020304" pitchFamily="18" charset="0"/>
              </a:rPr>
              <a:t>Parallel Execution Optimizations</a:t>
            </a:r>
          </a:p>
          <a:p>
            <a:pPr marL="285750" indent="-285750">
              <a:buFont typeface="Wingdings" panose="05000000000000000000" pitchFamily="2" charset="2"/>
              <a:buChar char="v"/>
            </a:pPr>
            <a:r>
              <a:rPr lang="en-IN" i="0" dirty="0">
                <a:solidFill>
                  <a:schemeClr val="accent5">
                    <a:lumMod val="50000"/>
                  </a:schemeClr>
                </a:solidFill>
                <a:effectLst/>
                <a:latin typeface="Times New Roman" panose="02020603050405020304" pitchFamily="18" charset="0"/>
                <a:cs typeface="Times New Roman" panose="02020603050405020304" pitchFamily="18" charset="0"/>
              </a:rPr>
              <a:t>Distributed Computing</a:t>
            </a:r>
            <a:endParaRPr lang="en-IN" dirty="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i="0" dirty="0">
                <a:solidFill>
                  <a:schemeClr val="accent5">
                    <a:lumMod val="50000"/>
                  </a:schemeClr>
                </a:solidFill>
                <a:effectLst/>
                <a:latin typeface="Times New Roman" panose="02020603050405020304" pitchFamily="18" charset="0"/>
                <a:cs typeface="Times New Roman" panose="02020603050405020304" pitchFamily="18" charset="0"/>
              </a:rPr>
              <a:t>Fault Tolerance</a:t>
            </a:r>
          </a:p>
          <a:p>
            <a:pPr marL="285750" indent="-285750">
              <a:buFont typeface="Wingdings" panose="05000000000000000000" pitchFamily="2" charset="2"/>
              <a:buChar char="v"/>
            </a:pPr>
            <a:r>
              <a:rPr lang="en-IN" i="0" dirty="0">
                <a:solidFill>
                  <a:schemeClr val="accent5">
                    <a:lumMod val="50000"/>
                  </a:schemeClr>
                </a:solidFill>
                <a:effectLst/>
                <a:latin typeface="Times New Roman" panose="02020603050405020304" pitchFamily="18" charset="0"/>
                <a:cs typeface="Times New Roman" panose="02020603050405020304" pitchFamily="18" charset="0"/>
              </a:rPr>
              <a:t>Debugging and Profiling Tools</a:t>
            </a:r>
            <a:endParaRPr lang="en-IN" dirty="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i="0" dirty="0">
                <a:solidFill>
                  <a:schemeClr val="accent5">
                    <a:lumMod val="50000"/>
                  </a:schemeClr>
                </a:solidFill>
                <a:effectLst/>
                <a:latin typeface="Times New Roman" panose="02020603050405020304" pitchFamily="18" charset="0"/>
                <a:cs typeface="Times New Roman" panose="02020603050405020304" pitchFamily="18" charset="0"/>
              </a:rPr>
              <a:t>Language Features</a:t>
            </a:r>
          </a:p>
          <a:p>
            <a:pPr marL="285750" indent="-285750">
              <a:buFont typeface="Wingdings" panose="05000000000000000000" pitchFamily="2" charset="2"/>
              <a:buChar char="v"/>
            </a:pPr>
            <a:r>
              <a:rPr lang="en-IN" i="0" dirty="0">
                <a:solidFill>
                  <a:schemeClr val="accent5">
                    <a:lumMod val="50000"/>
                  </a:schemeClr>
                </a:solidFill>
                <a:effectLst/>
                <a:latin typeface="Times New Roman" panose="02020603050405020304" pitchFamily="18" charset="0"/>
                <a:cs typeface="Times New Roman" panose="02020603050405020304" pitchFamily="18" charset="0"/>
              </a:rPr>
              <a:t>Dynamic Load Balancing</a:t>
            </a:r>
            <a:endParaRPr lang="en-IN" dirty="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i="0" dirty="0">
                <a:solidFill>
                  <a:schemeClr val="accent5">
                    <a:lumMod val="50000"/>
                  </a:schemeClr>
                </a:solidFill>
                <a:effectLst/>
                <a:latin typeface="Times New Roman" panose="02020603050405020304" pitchFamily="18" charset="0"/>
                <a:cs typeface="Times New Roman" panose="02020603050405020304" pitchFamily="18" charset="0"/>
              </a:rPr>
              <a:t>Task Coordination</a:t>
            </a:r>
          </a:p>
          <a:p>
            <a:pPr marL="285750" indent="-285750">
              <a:buFont typeface="Wingdings" panose="05000000000000000000" pitchFamily="2" charset="2"/>
              <a:buChar char="v"/>
            </a:pPr>
            <a:r>
              <a:rPr lang="en-IN" i="0" dirty="0">
                <a:solidFill>
                  <a:schemeClr val="accent5">
                    <a:lumMod val="50000"/>
                  </a:schemeClr>
                </a:solidFill>
                <a:effectLst/>
                <a:latin typeface="Times New Roman" panose="02020603050405020304" pitchFamily="18" charset="0"/>
                <a:cs typeface="Times New Roman" panose="02020603050405020304" pitchFamily="18" charset="0"/>
              </a:rPr>
              <a:t>Scalability</a:t>
            </a:r>
            <a:endParaRPr lang="en-IN"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208EB55-5CCA-4215-1EF6-20CF7A72C112}"/>
              </a:ext>
            </a:extLst>
          </p:cNvPr>
          <p:cNvSpPr txBox="1"/>
          <p:nvPr/>
        </p:nvSpPr>
        <p:spPr>
          <a:xfrm>
            <a:off x="7296150" y="3028950"/>
            <a:ext cx="3695700" cy="230832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new Thread(() -&gt;</a:t>
            </a:r>
          </a:p>
          <a:p>
            <a:r>
              <a:rPr lang="en-US" dirty="0">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computation A()).</a:t>
            </a:r>
          </a:p>
          <a:p>
            <a:r>
              <a:rPr lang="en-US" dirty="0">
                <a:latin typeface="Times New Roman" panose="02020603050405020304" pitchFamily="18" charset="0"/>
                <a:cs typeface="Times New Roman" panose="02020603050405020304" pitchFamily="18" charset="0"/>
              </a:rPr>
              <a:t>               start();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new Thread(() -&gt;</a:t>
            </a:r>
          </a:p>
          <a:p>
            <a:r>
              <a:rPr lang="en-US" dirty="0">
                <a:solidFill>
                  <a:srgbClr val="C00000"/>
                </a:solidFill>
                <a:latin typeface="Times New Roman" panose="02020603050405020304" pitchFamily="18" charset="0"/>
                <a:cs typeface="Times New Roman" panose="02020603050405020304" pitchFamily="18" charset="0"/>
              </a:rPr>
              <a:t>                computation B()). </a:t>
            </a:r>
          </a:p>
          <a:p>
            <a:r>
              <a:rPr lang="en-US" dirty="0">
                <a:latin typeface="Times New Roman" panose="02020603050405020304" pitchFamily="18" charset="0"/>
                <a:cs typeface="Times New Roman" panose="02020603050405020304" pitchFamily="18" charset="0"/>
              </a:rPr>
              <a:t>                start();</a:t>
            </a:r>
          </a:p>
          <a:p>
            <a:endParaRPr lang="en-US"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4D1E15EE-C746-F5EF-14B3-DD389C6D3746}"/>
              </a:ext>
            </a:extLst>
          </p:cNvPr>
          <p:cNvSpPr/>
          <p:nvPr/>
        </p:nvSpPr>
        <p:spPr>
          <a:xfrm>
            <a:off x="3533775" y="5457825"/>
            <a:ext cx="4210052" cy="914400"/>
          </a:xfrm>
          <a:prstGeom prst="rect">
            <a:avLst/>
          </a:prstGeom>
          <a:gradFill>
            <a:gsLst>
              <a:gs pos="18000">
                <a:schemeClr val="accent1">
                  <a:lumMod val="5000"/>
                  <a:lumOff val="95000"/>
                </a:schemeClr>
              </a:gs>
              <a:gs pos="74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2">
                    <a:lumMod val="50000"/>
                  </a:schemeClr>
                </a:solidFill>
                <a:latin typeface="Times New Roman" panose="02020603050405020304" pitchFamily="18" charset="0"/>
                <a:cs typeface="Times New Roman" panose="02020603050405020304" pitchFamily="18" charset="0"/>
              </a:rPr>
              <a:t>Computation A() &amp; computation B() can run in any order once they start their execution</a:t>
            </a:r>
            <a:endParaRPr lang="en-IN" dirty="0">
              <a:solidFill>
                <a:schemeClr val="tx2">
                  <a:lumMod val="50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72736520-3A5E-5CE6-9C6B-4D22B3CA872E}"/>
              </a:ext>
            </a:extLst>
          </p:cNvPr>
          <p:cNvCxnSpPr/>
          <p:nvPr/>
        </p:nvCxnSpPr>
        <p:spPr>
          <a:xfrm flipH="1">
            <a:off x="5457825" y="4638287"/>
            <a:ext cx="2114550" cy="847725"/>
          </a:xfrm>
          <a:prstGeom prst="line">
            <a:avLst/>
          </a:prstGeom>
          <a:ln>
            <a:solidFill>
              <a:srgbClr val="C0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87192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9E354F-7CC9-F136-9BA7-9274CF96AFB0}"/>
              </a:ext>
            </a:extLst>
          </p:cNvPr>
          <p:cNvSpPr txBox="1"/>
          <p:nvPr/>
        </p:nvSpPr>
        <p:spPr>
          <a:xfrm>
            <a:off x="733425" y="428625"/>
            <a:ext cx="4743644" cy="707886"/>
          </a:xfrm>
          <a:prstGeom prst="rect">
            <a:avLst/>
          </a:prstGeom>
          <a:noFill/>
        </p:spPr>
        <p:txBody>
          <a:bodyPr wrap="square" rtlCol="0">
            <a:spAutoFit/>
          </a:bodyPr>
          <a:lstStyle/>
          <a:p>
            <a:pPr marL="0" indent="0">
              <a:buNone/>
            </a:pPr>
            <a:r>
              <a:rPr lang="en-US" sz="4000" dirty="0">
                <a:solidFill>
                  <a:srgbClr val="00B0F0"/>
                </a:solidFill>
                <a:latin typeface="Edwardian Script ITC" panose="030303020407070D0804" pitchFamily="66" charset="0"/>
              </a:rPr>
              <a:t>Description of the project: </a:t>
            </a:r>
          </a:p>
        </p:txBody>
      </p:sp>
      <p:cxnSp>
        <p:nvCxnSpPr>
          <p:cNvPr id="5" name="Straight Connector 4">
            <a:extLst>
              <a:ext uri="{FF2B5EF4-FFF2-40B4-BE49-F238E27FC236}">
                <a16:creationId xmlns:a16="http://schemas.microsoft.com/office/drawing/2014/main" id="{C1B6B664-7EE6-668E-3E91-0DD53BB1E462}"/>
              </a:ext>
            </a:extLst>
          </p:cNvPr>
          <p:cNvCxnSpPr>
            <a:cxnSpLocks/>
          </p:cNvCxnSpPr>
          <p:nvPr/>
        </p:nvCxnSpPr>
        <p:spPr>
          <a:xfrm>
            <a:off x="905069" y="1136511"/>
            <a:ext cx="10282335" cy="0"/>
          </a:xfrm>
          <a:prstGeom prst="line">
            <a:avLst/>
          </a:prstGeom>
          <a:ln>
            <a:solidFill>
              <a:schemeClr val="accent6">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39B7727D-FAD9-2228-8ACB-7E81AD88511D}"/>
              </a:ext>
            </a:extLst>
          </p:cNvPr>
          <p:cNvSpPr/>
          <p:nvPr/>
        </p:nvSpPr>
        <p:spPr>
          <a:xfrm>
            <a:off x="2183363" y="1735493"/>
            <a:ext cx="7884368" cy="4133459"/>
          </a:xfrm>
          <a:prstGeom prst="rect">
            <a:avLst/>
          </a:prstGeom>
          <a:ln>
            <a:solidFill>
              <a:srgbClr val="00B0F0"/>
            </a:solidFill>
          </a:ln>
          <a:effectLst>
            <a:glow rad="228600">
              <a:schemeClr val="accent5">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 typeface="Wingdings" panose="05000000000000000000" pitchFamily="2" charset="2"/>
              <a:buChar char="q"/>
            </a:pPr>
            <a:r>
              <a:rPr lang="en-US" sz="1800">
                <a:latin typeface="Times New Roman" panose="02020603050405020304" pitchFamily="18" charset="0"/>
                <a:ea typeface="Calibri" panose="020F0502020204030204" pitchFamily="34" charset="0"/>
                <a:cs typeface="Times New Roman" panose="02020603050405020304" pitchFamily="18" charset="0"/>
              </a:rPr>
              <a:t>In the landscape of modern computing, the demand for concurrent programming languages has surged exponentially. </a:t>
            </a:r>
          </a:p>
          <a:p>
            <a:pPr marL="285750" indent="-285750" algn="just">
              <a:buFont typeface="Wingdings" panose="05000000000000000000" pitchFamily="2" charset="2"/>
              <a:buChar char="q"/>
            </a:pPr>
            <a:r>
              <a:rPr lang="en-US" sz="1800">
                <a:latin typeface="Times New Roman" panose="02020603050405020304" pitchFamily="18" charset="0"/>
                <a:ea typeface="Calibri" panose="020F0502020204030204" pitchFamily="34" charset="0"/>
                <a:cs typeface="Times New Roman" panose="02020603050405020304" pitchFamily="18" charset="0"/>
              </a:rPr>
              <a:t>However, designing and implementing a compiler for a concurrent programming language presents a myriad of challenges, ranging from handling </a:t>
            </a:r>
            <a:r>
              <a:rPr lang="en-US">
                <a:latin typeface="Times New Roman" panose="02020603050405020304" pitchFamily="18" charset="0"/>
                <a:ea typeface="Calibri" panose="020F0502020204030204" pitchFamily="34" charset="0"/>
                <a:cs typeface="Times New Roman" panose="02020603050405020304" pitchFamily="18" charset="0"/>
              </a:rPr>
              <a:t>synchronization mechanisms to optimizing performance in a concurrent execution environment.</a:t>
            </a:r>
            <a:endParaRPr lang="en-US" sz="160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q"/>
            </a:pPr>
            <a:r>
              <a:rPr lang="en-US" sz="1600">
                <a:latin typeface="Times New Roman" panose="02020603050405020304" pitchFamily="18" charset="0"/>
                <a:ea typeface="Calibri" panose="020F0502020204030204" pitchFamily="34" charset="0"/>
                <a:cs typeface="Times New Roman" panose="02020603050405020304" pitchFamily="18" charset="0"/>
              </a:rPr>
              <a:t>In essence, this </a:t>
            </a:r>
            <a:r>
              <a:rPr lang="en-US" sz="1800">
                <a:latin typeface="Times New Roman" panose="02020603050405020304" pitchFamily="18" charset="0"/>
                <a:ea typeface="Calibri" panose="020F0502020204030204" pitchFamily="34" charset="0"/>
                <a:cs typeface="Times New Roman" panose="02020603050405020304" pitchFamily="18" charset="0"/>
              </a:rPr>
              <a:t>project embarks on a journey to unlock the full potential of concurrent programming through the lens of compiler construction. </a:t>
            </a:r>
          </a:p>
          <a:p>
            <a:pPr marL="285750" indent="-285750" algn="just">
              <a:buFont typeface="Wingdings" panose="05000000000000000000" pitchFamily="2" charset="2"/>
              <a:buChar char="q"/>
            </a:pPr>
            <a:r>
              <a:rPr lang="en-US" sz="1800">
                <a:latin typeface="Times New Roman" panose="02020603050405020304" pitchFamily="18" charset="0"/>
                <a:ea typeface="Calibri" panose="020F0502020204030204" pitchFamily="34" charset="0"/>
                <a:cs typeface="Times New Roman" panose="02020603050405020304" pitchFamily="18" charset="0"/>
              </a:rPr>
              <a:t>This project aims to delve into the intricate domain of compiler construction specifically tailored for concurrent programming languages.</a:t>
            </a:r>
          </a:p>
          <a:p>
            <a:pPr marL="285750" indent="-285750" algn="just">
              <a:buFont typeface="Wingdings" panose="05000000000000000000" pitchFamily="2" charset="2"/>
              <a:buChar char="q"/>
            </a:pPr>
            <a:r>
              <a:rPr lang="en-US" sz="1800">
                <a:latin typeface="Times New Roman" panose="02020603050405020304" pitchFamily="18" charset="0"/>
                <a:ea typeface="Calibri" panose="020F0502020204030204" pitchFamily="34" charset="0"/>
                <a:cs typeface="Times New Roman" panose="02020603050405020304" pitchFamily="18" charset="0"/>
              </a:rPr>
              <a:t>This compiler will facilitate programmers in writing efficient concurrent programs, enhancing productivity, and enabling better utilization of modern hardware architectures.</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377619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8A822C-8898-BBF9-8DCC-E51ECC017C48}"/>
              </a:ext>
            </a:extLst>
          </p:cNvPr>
          <p:cNvSpPr txBox="1"/>
          <p:nvPr/>
        </p:nvSpPr>
        <p:spPr>
          <a:xfrm>
            <a:off x="821094" y="438539"/>
            <a:ext cx="3489649" cy="707886"/>
          </a:xfrm>
          <a:prstGeom prst="rect">
            <a:avLst/>
          </a:prstGeom>
          <a:noFill/>
        </p:spPr>
        <p:txBody>
          <a:bodyPr wrap="square" rtlCol="0">
            <a:spAutoFit/>
          </a:bodyPr>
          <a:lstStyle/>
          <a:p>
            <a:r>
              <a:rPr lang="en-IN" sz="4000" dirty="0">
                <a:solidFill>
                  <a:srgbClr val="00B0F0"/>
                </a:solidFill>
                <a:latin typeface="Edwardian Script ITC" panose="030303020407070D0804" pitchFamily="66" charset="0"/>
                <a:cs typeface="Times New Roman" panose="02020603050405020304" pitchFamily="18" charset="0"/>
              </a:rPr>
              <a:t>Project Scope:</a:t>
            </a:r>
          </a:p>
        </p:txBody>
      </p:sp>
      <p:sp>
        <p:nvSpPr>
          <p:cNvPr id="6" name="TextBox 5">
            <a:extLst>
              <a:ext uri="{FF2B5EF4-FFF2-40B4-BE49-F238E27FC236}">
                <a16:creationId xmlns:a16="http://schemas.microsoft.com/office/drawing/2014/main" id="{0628AA7B-1A70-A664-8579-1C2F45AEFAEE}"/>
              </a:ext>
            </a:extLst>
          </p:cNvPr>
          <p:cNvSpPr txBox="1"/>
          <p:nvPr/>
        </p:nvSpPr>
        <p:spPr>
          <a:xfrm>
            <a:off x="821094" y="3569578"/>
            <a:ext cx="4348066" cy="707886"/>
          </a:xfrm>
          <a:prstGeom prst="rect">
            <a:avLst/>
          </a:prstGeom>
          <a:noFill/>
        </p:spPr>
        <p:txBody>
          <a:bodyPr wrap="square" rtlCol="0">
            <a:spAutoFit/>
          </a:bodyPr>
          <a:lstStyle/>
          <a:p>
            <a:r>
              <a:rPr lang="en-US" sz="4000" dirty="0">
                <a:solidFill>
                  <a:srgbClr val="0070C0"/>
                </a:solidFill>
                <a:latin typeface="Edwardian Script ITC" panose="030303020407070D0804" pitchFamily="66" charset="0"/>
                <a:cs typeface="Times New Roman" panose="02020603050405020304" pitchFamily="18" charset="0"/>
              </a:rPr>
              <a:t>Consistency of the project:</a:t>
            </a:r>
          </a:p>
        </p:txBody>
      </p:sp>
      <p:sp>
        <p:nvSpPr>
          <p:cNvPr id="2" name="Rectangle 1">
            <a:extLst>
              <a:ext uri="{FF2B5EF4-FFF2-40B4-BE49-F238E27FC236}">
                <a16:creationId xmlns:a16="http://schemas.microsoft.com/office/drawing/2014/main" id="{FC13EDA3-A5B3-E7B2-F31B-985E5BBD204D}"/>
              </a:ext>
            </a:extLst>
          </p:cNvPr>
          <p:cNvSpPr/>
          <p:nvPr/>
        </p:nvSpPr>
        <p:spPr>
          <a:xfrm>
            <a:off x="2753891" y="1084451"/>
            <a:ext cx="4268951" cy="2327758"/>
          </a:xfrm>
          <a:prstGeom prst="rect">
            <a:avLst/>
          </a:prstGeom>
          <a:noFill/>
          <a:ln>
            <a:solidFill>
              <a:schemeClr val="accent6">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Ø"/>
            </a:pPr>
            <a:r>
              <a:rPr lang="en-US" sz="180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Concurrency Abstractions</a:t>
            </a:r>
          </a:p>
          <a:p>
            <a:pPr marL="285750" indent="-285750">
              <a:buFont typeface="Wingdings" panose="05000000000000000000" pitchFamily="2" charset="2"/>
              <a:buChar char="Ø"/>
            </a:pPr>
            <a:r>
              <a:rPr lang="en-US" sz="180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Concurrency Optimization</a:t>
            </a:r>
          </a:p>
          <a:p>
            <a:pPr marL="285750" indent="-285750">
              <a:buFont typeface="Wingdings" panose="05000000000000000000" pitchFamily="2" charset="2"/>
              <a:buChar char="Ø"/>
            </a:pPr>
            <a:r>
              <a:rPr lang="en-US" sz="180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Correctness and Reliability</a:t>
            </a:r>
          </a:p>
          <a:p>
            <a:pPr marL="285750" indent="-285750">
              <a:buFont typeface="Wingdings" panose="05000000000000000000" pitchFamily="2" charset="2"/>
              <a:buChar char="Ø"/>
            </a:pPr>
            <a:r>
              <a:rPr lang="en-US" sz="180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Optimized Concurrent Execution</a:t>
            </a:r>
          </a:p>
          <a:p>
            <a:pPr marL="285750" indent="-285750">
              <a:buFont typeface="Wingdings" panose="05000000000000000000" pitchFamily="2" charset="2"/>
              <a:buChar char="Ø"/>
            </a:pPr>
            <a:r>
              <a:rPr lang="en-IN" i="0" dirty="0">
                <a:solidFill>
                  <a:srgbClr val="0D0D0D"/>
                </a:solidFill>
                <a:effectLst/>
                <a:latin typeface="Times New Roman" panose="02020603050405020304" pitchFamily="18" charset="0"/>
                <a:cs typeface="Times New Roman" panose="02020603050405020304" pitchFamily="18" charset="0"/>
              </a:rPr>
              <a:t>Performance Profiling</a:t>
            </a:r>
          </a:p>
          <a:p>
            <a:pPr marL="285750" indent="-285750">
              <a:buFont typeface="Wingdings" panose="05000000000000000000" pitchFamily="2" charset="2"/>
              <a:buChar char="Ø"/>
            </a:pPr>
            <a:r>
              <a:rPr lang="en-IN" i="0" dirty="0">
                <a:solidFill>
                  <a:srgbClr val="0D0D0D"/>
                </a:solidFill>
                <a:effectLst/>
                <a:latin typeface="Times New Roman" panose="02020603050405020304" pitchFamily="18" charset="0"/>
                <a:cs typeface="Times New Roman" panose="02020603050405020304" pitchFamily="18" charset="0"/>
              </a:rPr>
              <a:t>Documentation and User Support</a:t>
            </a:r>
            <a:endParaRPr lang="en-IN" dirty="0">
              <a:solidFill>
                <a:srgbClr val="0D0D0D"/>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i="0" dirty="0">
                <a:solidFill>
                  <a:srgbClr val="0D0D0D"/>
                </a:solidFill>
                <a:effectLst/>
                <a:latin typeface="Times New Roman" panose="02020603050405020304" pitchFamily="18" charset="0"/>
                <a:cs typeface="Times New Roman" panose="02020603050405020304" pitchFamily="18" charset="0"/>
              </a:rPr>
              <a:t>Future Extensions and Compatibility</a:t>
            </a:r>
          </a:p>
          <a:p>
            <a:pPr marL="285750" indent="-285750">
              <a:buFont typeface="Wingdings" panose="05000000000000000000" pitchFamily="2" charset="2"/>
              <a:buChar char="Ø"/>
            </a:pPr>
            <a:r>
              <a:rPr lang="en-IN" i="0" dirty="0">
                <a:solidFill>
                  <a:srgbClr val="0D0D0D"/>
                </a:solidFill>
                <a:effectLst/>
                <a:latin typeface="Times New Roman" panose="02020603050405020304" pitchFamily="18" charset="0"/>
                <a:cs typeface="Times New Roman" panose="02020603050405020304" pitchFamily="18" charset="0"/>
              </a:rPr>
              <a:t>Concurrency Debugging Tools</a:t>
            </a:r>
            <a:endParaRPr lang="en-IN" dirty="0">
              <a:solidFill>
                <a:srgbClr val="0D0D0D"/>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C413C9F9-DA44-D825-ABC9-AA1CF8E3403F}"/>
              </a:ext>
            </a:extLst>
          </p:cNvPr>
          <p:cNvSpPr/>
          <p:nvPr/>
        </p:nvSpPr>
        <p:spPr>
          <a:xfrm>
            <a:off x="2785383" y="4477519"/>
            <a:ext cx="4348066" cy="1752600"/>
          </a:xfrm>
          <a:prstGeom prst="rect">
            <a:avLst/>
          </a:prstGeom>
          <a:noFill/>
          <a:ln>
            <a:solidFill>
              <a:schemeClr val="accent6"/>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buFont typeface="Wingdings" panose="05000000000000000000" pitchFamily="2" charset="2"/>
              <a:buChar char="Ø"/>
            </a:pPr>
            <a:r>
              <a:rPr lang="en-US" sz="1800" i="0" dirty="0">
                <a:solidFill>
                  <a:srgbClr val="0D0D0D"/>
                </a:solidFill>
                <a:effectLst/>
                <a:latin typeface="Times New Roman" panose="02020603050405020304" pitchFamily="18" charset="0"/>
                <a:cs typeface="Times New Roman" panose="02020603050405020304" pitchFamily="18" charset="0"/>
              </a:rPr>
              <a:t>Compatibility with Language Specification</a:t>
            </a:r>
          </a:p>
          <a:p>
            <a:pPr>
              <a:buFont typeface="Wingdings" panose="05000000000000000000" pitchFamily="2" charset="2"/>
              <a:buChar char="Ø"/>
            </a:pPr>
            <a:r>
              <a:rPr lang="en-US" sz="1800" i="0" dirty="0">
                <a:solidFill>
                  <a:srgbClr val="0D0D0D"/>
                </a:solidFill>
                <a:effectLst/>
                <a:latin typeface="Times New Roman" panose="02020603050405020304" pitchFamily="18" charset="0"/>
                <a:cs typeface="Times New Roman" panose="02020603050405020304" pitchFamily="18" charset="0"/>
              </a:rPr>
              <a:t>Optimization and Performance</a:t>
            </a:r>
          </a:p>
          <a:p>
            <a:pPr>
              <a:buFont typeface="Wingdings" panose="05000000000000000000" pitchFamily="2" charset="2"/>
              <a:buChar char="Ø"/>
            </a:pPr>
            <a:r>
              <a:rPr lang="en-IN" b="0" i="0" dirty="0">
                <a:solidFill>
                  <a:srgbClr val="0D0D0D"/>
                </a:solidFill>
                <a:effectLst/>
                <a:latin typeface="Times New Roman" panose="02020603050405020304" pitchFamily="18" charset="0"/>
                <a:cs typeface="Times New Roman" panose="02020603050405020304" pitchFamily="18" charset="0"/>
              </a:rPr>
              <a:t>Testing and Validation</a:t>
            </a:r>
          </a:p>
          <a:p>
            <a:pPr>
              <a:buFont typeface="Wingdings" panose="05000000000000000000" pitchFamily="2" charset="2"/>
              <a:buChar char="Ø"/>
            </a:pPr>
            <a:r>
              <a:rPr lang="en-IN" b="0" i="0" dirty="0">
                <a:solidFill>
                  <a:srgbClr val="0D0D0D"/>
                </a:solidFill>
                <a:effectLst/>
                <a:latin typeface="Times New Roman" panose="02020603050405020304" pitchFamily="18" charset="0"/>
                <a:cs typeface="Times New Roman" panose="02020603050405020304" pitchFamily="18" charset="0"/>
              </a:rPr>
              <a:t>Documentation</a:t>
            </a:r>
          </a:p>
          <a:p>
            <a:pPr>
              <a:buFont typeface="Wingdings" panose="05000000000000000000" pitchFamily="2" charset="2"/>
              <a:buChar char="Ø"/>
            </a:pPr>
            <a:r>
              <a:rPr lang="en-IN" b="0" i="0" dirty="0">
                <a:solidFill>
                  <a:srgbClr val="0D0D0D"/>
                </a:solidFill>
                <a:effectLst/>
                <a:latin typeface="Times New Roman" panose="02020603050405020304" pitchFamily="18" charset="0"/>
                <a:cs typeface="Times New Roman" panose="02020603050405020304" pitchFamily="18" charset="0"/>
              </a:rPr>
              <a:t>Error Handling</a:t>
            </a:r>
            <a:endParaRPr lang="en-IN" dirty="0">
              <a:solidFill>
                <a:srgbClr val="0D0D0D"/>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0" i="0" dirty="0">
                <a:solidFill>
                  <a:srgbClr val="0D0D0D"/>
                </a:solidFill>
                <a:effectLst/>
                <a:latin typeface="Times New Roman" panose="02020603050405020304" pitchFamily="18" charset="0"/>
                <a:cs typeface="Times New Roman" panose="02020603050405020304" pitchFamily="18" charset="0"/>
              </a:rPr>
              <a:t>Collaboration and Communication</a:t>
            </a:r>
            <a:endParaRPr lang="en-US" sz="180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0991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D689FB-CAFC-C70F-06BC-5C8DE9E027FD}"/>
              </a:ext>
            </a:extLst>
          </p:cNvPr>
          <p:cNvSpPr txBox="1"/>
          <p:nvPr/>
        </p:nvSpPr>
        <p:spPr>
          <a:xfrm>
            <a:off x="662473" y="699797"/>
            <a:ext cx="3657600" cy="707886"/>
          </a:xfrm>
          <a:prstGeom prst="rect">
            <a:avLst/>
          </a:prstGeom>
          <a:noFill/>
        </p:spPr>
        <p:txBody>
          <a:bodyPr wrap="square" rtlCol="0">
            <a:spAutoFit/>
          </a:bodyPr>
          <a:lstStyle/>
          <a:p>
            <a:r>
              <a:rPr lang="en-IN" sz="4000" dirty="0">
                <a:solidFill>
                  <a:srgbClr val="00B0F0"/>
                </a:solidFill>
                <a:latin typeface="Edwardian Script ITC" panose="030303020407070D0804" pitchFamily="66" charset="0"/>
              </a:rPr>
              <a:t>Objective……</a:t>
            </a:r>
          </a:p>
        </p:txBody>
      </p:sp>
      <p:sp>
        <p:nvSpPr>
          <p:cNvPr id="3" name="TextBox 2">
            <a:extLst>
              <a:ext uri="{FF2B5EF4-FFF2-40B4-BE49-F238E27FC236}">
                <a16:creationId xmlns:a16="http://schemas.microsoft.com/office/drawing/2014/main" id="{E56D37FA-51DD-4A7A-2681-954455FCCFB5}"/>
              </a:ext>
            </a:extLst>
          </p:cNvPr>
          <p:cNvSpPr txBox="1"/>
          <p:nvPr/>
        </p:nvSpPr>
        <p:spPr>
          <a:xfrm>
            <a:off x="1634023" y="1646076"/>
            <a:ext cx="8576777" cy="4616648"/>
          </a:xfrm>
          <a:prstGeom prst="rect">
            <a:avLst/>
          </a:prstGeom>
          <a:noFill/>
        </p:spPr>
        <p:txBody>
          <a:bodyPr wrap="square" rtlCol="0">
            <a:spAutoFit/>
          </a:bodyPr>
          <a:lstStyle/>
          <a:p>
            <a:pPr marL="0" indent="0" algn="just">
              <a:buNone/>
            </a:pPr>
            <a:r>
              <a:rPr lang="en-US" sz="2000" i="0" dirty="0">
                <a:solidFill>
                  <a:srgbClr val="0070C0"/>
                </a:solidFill>
                <a:effectLst/>
                <a:latin typeface="Times New Roman" panose="02020603050405020304" pitchFamily="18" charset="0"/>
                <a:cs typeface="Times New Roman" panose="02020603050405020304" pitchFamily="18" charset="0"/>
              </a:rPr>
              <a:t>Optimize Performance: </a:t>
            </a:r>
          </a:p>
          <a:p>
            <a:pPr marL="285750" indent="-285750" algn="just">
              <a:buFont typeface="Wingdings" panose="05000000000000000000" pitchFamily="2" charset="2"/>
              <a:buChar char="q"/>
            </a:pPr>
            <a:r>
              <a:rPr lang="en-US" sz="1800" b="0" i="0" dirty="0">
                <a:solidFill>
                  <a:srgbClr val="0D0D0D"/>
                </a:solidFill>
                <a:effectLst/>
                <a:latin typeface="Söhne"/>
              </a:rPr>
              <a:t>Develop a compiler that generates optimized code for concurrent programs, leveraging concurrency mechanisms to improve performance, scalability, and resource utilization. </a:t>
            </a:r>
          </a:p>
          <a:p>
            <a:pPr marL="285750" indent="-285750" algn="just">
              <a:buFont typeface="Wingdings" panose="05000000000000000000" pitchFamily="2" charset="2"/>
              <a:buChar char="q"/>
            </a:pPr>
            <a:r>
              <a:rPr lang="en-US" sz="1800" b="0" i="0" dirty="0">
                <a:solidFill>
                  <a:srgbClr val="0D0D0D"/>
                </a:solidFill>
                <a:effectLst/>
                <a:latin typeface="Söhne"/>
              </a:rPr>
              <a:t>Optimization techniques may include parallelization, scheduling, and memory management optimizations.</a:t>
            </a:r>
          </a:p>
          <a:p>
            <a:pPr algn="just"/>
            <a:endParaRPr lang="en-US" sz="1800" b="0" i="0" dirty="0">
              <a:solidFill>
                <a:srgbClr val="0D0D0D"/>
              </a:solidFill>
              <a:effectLst/>
              <a:latin typeface="Söhne"/>
            </a:endParaRPr>
          </a:p>
          <a:p>
            <a:pPr marL="0" indent="0" algn="just">
              <a:buNone/>
            </a:pPr>
            <a:r>
              <a:rPr lang="en-US" sz="2000" i="0" dirty="0">
                <a:solidFill>
                  <a:srgbClr val="0070C0"/>
                </a:solidFill>
                <a:effectLst/>
                <a:latin typeface="Times New Roman" panose="02020603050405020304" pitchFamily="18" charset="0"/>
                <a:cs typeface="Times New Roman" panose="02020603050405020304" pitchFamily="18" charset="0"/>
              </a:rPr>
              <a:t>Promote Performance and Scalability: </a:t>
            </a:r>
          </a:p>
          <a:p>
            <a:pPr marL="285750" indent="-285750" algn="just">
              <a:buFont typeface="Wingdings" panose="05000000000000000000" pitchFamily="2" charset="2"/>
              <a:buChar char="q"/>
            </a:pPr>
            <a:r>
              <a:rPr lang="en-US" sz="1800" b="0" i="0" dirty="0">
                <a:solidFill>
                  <a:srgbClr val="0D0D0D"/>
                </a:solidFill>
                <a:effectLst/>
                <a:latin typeface="Söhne"/>
              </a:rPr>
              <a:t>Continuously improve the compiler's performance and scalability to handle increasingly complex concurrent programs and larger workloads. </a:t>
            </a:r>
          </a:p>
          <a:p>
            <a:pPr marL="285750" indent="-285750" algn="just">
              <a:buFont typeface="Wingdings" panose="05000000000000000000" pitchFamily="2" charset="2"/>
              <a:buChar char="q"/>
            </a:pPr>
            <a:r>
              <a:rPr lang="en-US" sz="1800" b="0" i="0" dirty="0">
                <a:solidFill>
                  <a:srgbClr val="0D0D0D"/>
                </a:solidFill>
                <a:effectLst/>
                <a:latin typeface="Söhne"/>
              </a:rPr>
              <a:t>This involves optimizing compilation times, memory usage, and generated code efficiency to support real-world concurrent applications.</a:t>
            </a:r>
          </a:p>
          <a:p>
            <a:pPr algn="just"/>
            <a:endParaRPr lang="en-US" sz="1800" b="0" i="0" dirty="0">
              <a:solidFill>
                <a:srgbClr val="0D0D0D"/>
              </a:solidFill>
              <a:effectLst/>
              <a:latin typeface="Söhne"/>
            </a:endParaRPr>
          </a:p>
          <a:p>
            <a:pPr marL="0" indent="0" algn="just">
              <a:buNone/>
            </a:pPr>
            <a:r>
              <a:rPr lang="en-US" sz="2000" i="0" dirty="0">
                <a:solidFill>
                  <a:srgbClr val="0070C0"/>
                </a:solidFill>
                <a:effectLst/>
                <a:latin typeface="Times New Roman" panose="02020603050405020304" pitchFamily="18" charset="0"/>
                <a:cs typeface="Times New Roman" panose="02020603050405020304" pitchFamily="18" charset="0"/>
              </a:rPr>
              <a:t>Enable Concurrent Programming: </a:t>
            </a:r>
          </a:p>
          <a:p>
            <a:pPr marL="342900" indent="-342900" algn="just">
              <a:buFont typeface="Wingdings" panose="05000000000000000000" pitchFamily="2" charset="2"/>
              <a:buChar char="q"/>
            </a:pPr>
            <a:r>
              <a:rPr lang="en-US" b="0" i="0" dirty="0">
                <a:solidFill>
                  <a:srgbClr val="0D0D0D"/>
                </a:solidFill>
                <a:effectLst/>
                <a:latin typeface="Söhne"/>
                <a:cs typeface="Times New Roman" panose="02020603050405020304" pitchFamily="18" charset="0"/>
              </a:rPr>
              <a:t>The primary objective is to provide a tool that enables developers to write, compile, and execute concurrent programs efficiently. </a:t>
            </a:r>
            <a:endParaRPr lang="en-US" dirty="0">
              <a:latin typeface="Söhne"/>
              <a:cs typeface="Times New Roman" panose="02020603050405020304" pitchFamily="18" charset="0"/>
            </a:endParaRPr>
          </a:p>
          <a:p>
            <a:endParaRPr lang="en-IN" dirty="0"/>
          </a:p>
        </p:txBody>
      </p:sp>
      <p:cxnSp>
        <p:nvCxnSpPr>
          <p:cNvPr id="5" name="Straight Connector 4">
            <a:extLst>
              <a:ext uri="{FF2B5EF4-FFF2-40B4-BE49-F238E27FC236}">
                <a16:creationId xmlns:a16="http://schemas.microsoft.com/office/drawing/2014/main" id="{729EF60C-A2B7-498D-4173-1187213D7F53}"/>
              </a:ext>
            </a:extLst>
          </p:cNvPr>
          <p:cNvCxnSpPr>
            <a:cxnSpLocks/>
          </p:cNvCxnSpPr>
          <p:nvPr/>
        </p:nvCxnSpPr>
        <p:spPr>
          <a:xfrm>
            <a:off x="776773" y="1389021"/>
            <a:ext cx="10496939" cy="0"/>
          </a:xfrm>
          <a:prstGeom prst="line">
            <a:avLst/>
          </a:prstGeom>
          <a:ln>
            <a:solidFill>
              <a:schemeClr val="accent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65598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536F0-7AAA-9B23-3DED-1A736FFF126C}"/>
              </a:ext>
            </a:extLst>
          </p:cNvPr>
          <p:cNvSpPr txBox="1"/>
          <p:nvPr/>
        </p:nvSpPr>
        <p:spPr>
          <a:xfrm>
            <a:off x="894379" y="475599"/>
            <a:ext cx="3498979" cy="707886"/>
          </a:xfrm>
          <a:prstGeom prst="rect">
            <a:avLst/>
          </a:prstGeom>
          <a:noFill/>
        </p:spPr>
        <p:txBody>
          <a:bodyPr wrap="square" rtlCol="0">
            <a:spAutoFit/>
          </a:bodyPr>
          <a:lstStyle/>
          <a:p>
            <a:r>
              <a:rPr lang="en-IN" sz="4000" dirty="0">
                <a:solidFill>
                  <a:srgbClr val="00B0F0"/>
                </a:solidFill>
                <a:latin typeface="Edwardian Script ITC" panose="030303020407070D0804" pitchFamily="66" charset="0"/>
              </a:rPr>
              <a:t>Gantt Chart:</a:t>
            </a:r>
          </a:p>
        </p:txBody>
      </p:sp>
      <p:cxnSp>
        <p:nvCxnSpPr>
          <p:cNvPr id="6" name="Straight Connector 5">
            <a:extLst>
              <a:ext uri="{FF2B5EF4-FFF2-40B4-BE49-F238E27FC236}">
                <a16:creationId xmlns:a16="http://schemas.microsoft.com/office/drawing/2014/main" id="{61A50983-D2B8-CE49-C5C8-E4142698B786}"/>
              </a:ext>
            </a:extLst>
          </p:cNvPr>
          <p:cNvCxnSpPr>
            <a:cxnSpLocks/>
          </p:cNvCxnSpPr>
          <p:nvPr/>
        </p:nvCxnSpPr>
        <p:spPr>
          <a:xfrm>
            <a:off x="1023937" y="1236717"/>
            <a:ext cx="10217701" cy="0"/>
          </a:xfrm>
          <a:prstGeom prst="line">
            <a:avLst/>
          </a:prstGeom>
          <a:ln>
            <a:solidFill>
              <a:schemeClr val="accent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43C0ADF-2FEB-7CF4-B349-03ED202D7666}"/>
              </a:ext>
            </a:extLst>
          </p:cNvPr>
          <p:cNvPicPr>
            <a:picLocks noChangeAspect="1"/>
          </p:cNvPicPr>
          <p:nvPr/>
        </p:nvPicPr>
        <p:blipFill>
          <a:blip r:embed="rId4"/>
          <a:stretch>
            <a:fillRect/>
          </a:stretch>
        </p:blipFill>
        <p:spPr>
          <a:xfrm>
            <a:off x="1554086" y="1838138"/>
            <a:ext cx="9083827" cy="4161444"/>
          </a:xfrm>
          <a:prstGeom prst="rect">
            <a:avLst/>
          </a:prstGeom>
        </p:spPr>
      </p:pic>
    </p:spTree>
    <p:extLst>
      <p:ext uri="{BB962C8B-B14F-4D97-AF65-F5344CB8AC3E}">
        <p14:creationId xmlns:p14="http://schemas.microsoft.com/office/powerpoint/2010/main" val="19472947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7ED0D4-EDAF-47B0-9C1C-C14680E4A708}"/>
              </a:ext>
            </a:extLst>
          </p:cNvPr>
          <p:cNvSpPr txBox="1"/>
          <p:nvPr/>
        </p:nvSpPr>
        <p:spPr>
          <a:xfrm>
            <a:off x="1726552" y="1338292"/>
            <a:ext cx="8518849" cy="4524315"/>
          </a:xfrm>
          <a:prstGeom prst="rect">
            <a:avLst/>
          </a:prstGeom>
          <a:blipFill>
            <a:blip r:embed="rId4">
              <a:extLst>
                <a:ext uri="{837473B0-CC2E-450A-ABE3-18F120FF3D39}">
                  <a1611:picAttrSrcUrl xmlns:a1611="http://schemas.microsoft.com/office/drawing/2016/11/main" r:id="rId5"/>
                </a:ext>
              </a:extLst>
            </a:blip>
            <a:stretch>
              <a:fillRect/>
            </a:stretch>
          </a:blipFill>
          <a:effectLst>
            <a:reflection blurRad="6350" stA="50000" endA="275" endPos="40000" dist="101600" dir="5400000" sy="-100000" algn="bl" rotWithShape="0"/>
          </a:effectLst>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a:t>
            </a:r>
          </a:p>
        </p:txBody>
      </p:sp>
      <p:sp>
        <p:nvSpPr>
          <p:cNvPr id="2" name="TextBox 1">
            <a:extLst>
              <a:ext uri="{FF2B5EF4-FFF2-40B4-BE49-F238E27FC236}">
                <a16:creationId xmlns:a16="http://schemas.microsoft.com/office/drawing/2014/main" id="{2BAA95CD-4DC6-3322-E187-0E96AC821C46}"/>
              </a:ext>
            </a:extLst>
          </p:cNvPr>
          <p:cNvSpPr txBox="1"/>
          <p:nvPr/>
        </p:nvSpPr>
        <p:spPr>
          <a:xfrm>
            <a:off x="4481026" y="300648"/>
            <a:ext cx="3009900" cy="707886"/>
          </a:xfrm>
          <a:prstGeom prst="rect">
            <a:avLst/>
          </a:prstGeom>
          <a:noFill/>
        </p:spPr>
        <p:txBody>
          <a:bodyPr wrap="square" rtlCol="0">
            <a:spAutoFit/>
          </a:bodyPr>
          <a:lstStyle/>
          <a:p>
            <a:r>
              <a:rPr lang="en-IN" sz="4000" dirty="0">
                <a:solidFill>
                  <a:srgbClr val="00B0F0"/>
                </a:solidFill>
                <a:latin typeface="Edwardian Script ITC" panose="030303020407070D0804" pitchFamily="66" charset="0"/>
              </a:rPr>
              <a:t>Flow Chart….</a:t>
            </a:r>
          </a:p>
        </p:txBody>
      </p:sp>
      <p:cxnSp>
        <p:nvCxnSpPr>
          <p:cNvPr id="5" name="Straight Connector 4">
            <a:extLst>
              <a:ext uri="{FF2B5EF4-FFF2-40B4-BE49-F238E27FC236}">
                <a16:creationId xmlns:a16="http://schemas.microsoft.com/office/drawing/2014/main" id="{436DBB47-E6E5-E63D-74FD-3482C7B8885E}"/>
              </a:ext>
            </a:extLst>
          </p:cNvPr>
          <p:cNvCxnSpPr>
            <a:cxnSpLocks/>
          </p:cNvCxnSpPr>
          <p:nvPr/>
        </p:nvCxnSpPr>
        <p:spPr>
          <a:xfrm>
            <a:off x="3533775" y="995393"/>
            <a:ext cx="4343400" cy="0"/>
          </a:xfrm>
          <a:prstGeom prst="line">
            <a:avLst/>
          </a:prstGeom>
          <a:ln>
            <a:solidFill>
              <a:schemeClr val="accent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9775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1162</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Edwardian Script ITC</vt:lpstr>
      <vt:lpstr>Nunito</vt:lpstr>
      <vt:lpstr>Söhne</vt:lpstr>
      <vt:lpstr>Times New Roman</vt:lpstr>
      <vt:lpstr>Wingdings</vt:lpstr>
      <vt:lpstr>Office Theme</vt:lpstr>
      <vt:lpstr>PowerPoint Presentation</vt:lpstr>
      <vt:lpstr>Building a compiler for a  concurrent programming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keerthi reddy</dc:creator>
  <cp:lastModifiedBy>keerthi reddy</cp:lastModifiedBy>
  <cp:revision>1</cp:revision>
  <dcterms:created xsi:type="dcterms:W3CDTF">2024-02-23T19:30:06Z</dcterms:created>
  <dcterms:modified xsi:type="dcterms:W3CDTF">2024-02-24T06:34:25Z</dcterms:modified>
</cp:coreProperties>
</file>