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Phishing Awareness Training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800">
                <a:solidFill>
                  <a:srgbClr val="C80000"/>
                </a:solidFill>
              </a:defRPr>
            </a:pPr>
            <a:r>
              <a:rPr dirty="0">
                <a:solidFill>
                  <a:schemeClr val="tx2"/>
                </a:solidFill>
              </a:rPr>
              <a:t>Stay Alert. Stay Safe.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Final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2504" y="2170471"/>
            <a:ext cx="8229600" cy="4525963"/>
          </a:xfrm>
        </p:spPr>
        <p:txBody>
          <a:bodyPr/>
          <a:lstStyle/>
          <a:p>
            <a:endParaRPr dirty="0"/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dirty="0"/>
              <a:t> Stay alert – phishing attacks evolve.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dirty="0"/>
              <a:t>Trust instincts – if it feels off, it probably is.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dirty="0"/>
              <a:t>Report phishing attempts to IT/security team.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Thank You /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40858"/>
          </a:xfrm>
        </p:spPr>
        <p:txBody>
          <a:bodyPr/>
          <a:lstStyle/>
          <a:p>
            <a:endParaRPr dirty="0"/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dirty="0"/>
              <a:t>Contact IT/Security team for help.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dirty="0"/>
              <a:t>Security is everyone’s responsibility.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>
                <a:solidFill>
                  <a:srgbClr val="3C3C3C"/>
                </a:solidFill>
              </a:defRPr>
            </a:pPr>
            <a:r>
              <a:t>What is Phishing? → A cyber-attack tricking users into giving sensitive info.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Why it matters: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• 90% of data breaches start with phishing.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t>• Easy to fall for, costly for individuals &amp; organizations.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dirty="0"/>
              <a:t>Common Types of Phishing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dirty="0"/>
              <a:t> Email Phishing – fake emails asking for logins/payments.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dirty="0"/>
              <a:t> Spear Phishing – targeted attack on specific individuals.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dirty="0"/>
              <a:t> Smishing – phishing via SMS.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dirty="0"/>
              <a:t> Vishing – phishing via phone calls.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dirty="0"/>
              <a:t> Clone Phishing – duplicate of a legitimate email with malicious links.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How to Recognize a Phishing Email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dirty="0"/>
              <a:t>Suspicious sender address.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dirty="0"/>
              <a:t>Urgent or threatening language.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dirty="0"/>
              <a:t>Unexpected attachments or links.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dirty="0"/>
              <a:t>Misspellings, grammar errors, unusual logos.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dirty="0"/>
              <a:t>Links that don’t match the official website.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Spotting Fake Websites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568677"/>
          </a:xfrm>
        </p:spPr>
        <p:txBody>
          <a:bodyPr/>
          <a:lstStyle/>
          <a:p>
            <a:endParaRPr dirty="0"/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dirty="0"/>
              <a:t>Check the URL carefully (e.g., paypa1.com).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dirty="0"/>
              <a:t>Look for HTTPS and a valid certificate.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dirty="0"/>
              <a:t>Be cautious of pop-ups asking for login/payment.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dirty="0"/>
              <a:t>Poor design or strange layouts.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Social Engineering Tactics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453581"/>
          </a:xfrm>
        </p:spPr>
        <p:txBody>
          <a:bodyPr/>
          <a:lstStyle/>
          <a:p>
            <a:endParaRPr dirty="0"/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dirty="0"/>
              <a:t>Authority: “I’m from IT/Admin, click this link.”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dirty="0"/>
              <a:t>Urgency: “Act now or lose access!”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dirty="0"/>
              <a:t>Fear: “Your account has been hacked!”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dirty="0"/>
              <a:t>Greed/Curiosity: “You won a prize! Click to claim.”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dirty="0"/>
              <a:t>Helpfulness: Fake tech support offering help.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rPr dirty="0"/>
              <a:t>Best Practices to Stay Safe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dirty="0"/>
              <a:t>Think before you click.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dirty="0"/>
              <a:t>Hover over links to verify.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dirty="0"/>
              <a:t>Don’t download unexpected attachments.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dirty="0"/>
              <a:t>Verify with the sender through another channel.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dirty="0"/>
              <a:t>Use strong passwords &amp; MFA.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dirty="0"/>
              <a:t>Report suspicious emails immediately.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Real-World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578510"/>
          </a:xfrm>
        </p:spPr>
        <p:txBody>
          <a:bodyPr/>
          <a:lstStyle/>
          <a:p>
            <a:endParaRPr dirty="0"/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dirty="0"/>
              <a:t>Real phishing email screenshot (red flags).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dirty="0"/>
              <a:t>Fake login page vs. real one.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dirty="0"/>
              <a:t>Famous company hack caused by phishing.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Interactive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dirty="0"/>
              <a:t>Q1: Bank email asking to confirm details?</a:t>
            </a:r>
          </a:p>
          <a:p>
            <a:pPr marL="0" indent="0">
              <a:buNone/>
              <a:defRPr sz="2000">
                <a:solidFill>
                  <a:srgbClr val="3C3C3C"/>
                </a:solidFill>
              </a:defRPr>
            </a:pPr>
            <a:r>
              <a:rPr dirty="0"/>
              <a:t>→ Correct: Verify with bank.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endParaRPr dirty="0"/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dirty="0"/>
              <a:t>Q2: URL www.facebo0k-support.com ?</a:t>
            </a:r>
            <a:endParaRPr lang="en-IN" dirty="0"/>
          </a:p>
          <a:p>
            <a:pPr marL="0" indent="0">
              <a:buNone/>
              <a:defRPr sz="2000">
                <a:solidFill>
                  <a:srgbClr val="3C3C3C"/>
                </a:solidFill>
              </a:defRPr>
            </a:pPr>
            <a:r>
              <a:rPr lang="en-IN" dirty="0"/>
              <a:t>→ Correct: Suspicious.</a:t>
            </a:r>
          </a:p>
          <a:p>
            <a:pPr>
              <a:defRPr sz="2000">
                <a:solidFill>
                  <a:srgbClr val="3C3C3C"/>
                </a:solidFill>
              </a:defRPr>
            </a:pPr>
            <a:endParaRPr dirty="0"/>
          </a:p>
          <a:p>
            <a:pPr>
              <a:defRPr sz="2000">
                <a:solidFill>
                  <a:srgbClr val="3C3C3C"/>
                </a:solidFill>
              </a:defRPr>
            </a:pPr>
            <a:r>
              <a:rPr dirty="0"/>
              <a:t>Q3: Which is a social engineering tactic?</a:t>
            </a:r>
            <a:endParaRPr lang="en-US" dirty="0"/>
          </a:p>
          <a:p>
            <a:pPr marL="0" indent="0">
              <a:buNone/>
              <a:defRPr sz="2000">
                <a:solidFill>
                  <a:srgbClr val="3C3C3C"/>
                </a:solidFill>
              </a:defRPr>
            </a:pPr>
            <a:r>
              <a:rPr lang="en-US" dirty="0"/>
              <a:t>→ Correct: All of the above.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400</Words>
  <Application>Microsoft Office PowerPoint</Application>
  <PresentationFormat>On-screen Show (4:3)</PresentationFormat>
  <Paragraphs>67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Phishing Awareness Training</vt:lpstr>
      <vt:lpstr>Introduction</vt:lpstr>
      <vt:lpstr>Common Types of Phishing</vt:lpstr>
      <vt:lpstr>How to Recognize a Phishing Email</vt:lpstr>
      <vt:lpstr>Spotting Fake Websites</vt:lpstr>
      <vt:lpstr>Social Engineering Tactics</vt:lpstr>
      <vt:lpstr>Best Practices to Stay Safe</vt:lpstr>
      <vt:lpstr>Real-World Examples</vt:lpstr>
      <vt:lpstr>Interactive Quiz</vt:lpstr>
      <vt:lpstr>Final Tips</vt:lpstr>
      <vt:lpstr>Thank You /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919019313400</cp:lastModifiedBy>
  <cp:revision>10</cp:revision>
  <dcterms:created xsi:type="dcterms:W3CDTF">2013-01-27T09:14:16Z</dcterms:created>
  <dcterms:modified xsi:type="dcterms:W3CDTF">2025-09-07T13:19:16Z</dcterms:modified>
  <cp:category/>
</cp:coreProperties>
</file>