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3138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KEYLOGGERS &amp; enhanced cybersecurity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251285" y="3801979"/>
            <a:ext cx="898759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                                                   </a:t>
            </a:r>
            <a:r>
              <a:rPr lang="en-US" sz="2000" b="1" dirty="0">
                <a:solidFill>
                  <a:srgbClr val="00B0F0"/>
                </a:solidFill>
                <a:latin typeface="Arial" pitchFamily="34" charset="0"/>
                <a:cs typeface="Arial" pitchFamily="34" charset="0"/>
              </a:rPr>
              <a:t>Presented By:</a:t>
            </a:r>
          </a:p>
          <a:p>
            <a:r>
              <a:rPr lang="en-US" sz="2000" b="1" dirty="0">
                <a:solidFill>
                  <a:schemeClr val="bg1"/>
                </a:solidFill>
                <a:latin typeface="Arial"/>
                <a:cs typeface="Arial"/>
              </a:rPr>
              <a:t>	</a:t>
            </a:r>
          </a:p>
          <a:p>
            <a:r>
              <a:rPr lang="en-US" sz="2000" b="1" dirty="0">
                <a:solidFill>
                  <a:schemeClr val="bg1"/>
                </a:solidFill>
                <a:latin typeface="Arial"/>
                <a:cs typeface="Arial"/>
              </a:rPr>
              <a:t>	</a:t>
            </a:r>
            <a:r>
              <a:rPr lang="en-US" sz="2000" b="1" dirty="0">
                <a:solidFill>
                  <a:srgbClr val="00B0F0"/>
                </a:solidFill>
                <a:latin typeface="Times New Roman" panose="02020603050405020304" pitchFamily="18" charset="0"/>
                <a:cs typeface="Times New Roman" panose="02020603050405020304" pitchFamily="18" charset="0"/>
              </a:rPr>
              <a:t>NAME </a:t>
            </a:r>
            <a:r>
              <a:rPr lang="en-US" sz="2000" b="1" dirty="0">
                <a:solidFill>
                  <a:schemeClr val="bg1"/>
                </a:solidFill>
                <a:latin typeface="Times New Roman" panose="02020603050405020304" pitchFamily="18" charset="0"/>
                <a:cs typeface="Times New Roman" panose="02020603050405020304" pitchFamily="18" charset="0"/>
              </a:rPr>
              <a:t>: KEERTHI E</a:t>
            </a: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COLLAGE</a:t>
            </a:r>
            <a:r>
              <a:rPr lang="en-US" sz="2000" b="1" dirty="0">
                <a:solidFill>
                  <a:schemeClr val="bg1"/>
                </a:solidFill>
                <a:latin typeface="Times New Roman" panose="02020603050405020304" pitchFamily="18" charset="0"/>
                <a:cs typeface="Times New Roman" panose="02020603050405020304" pitchFamily="18" charset="0"/>
              </a:rPr>
              <a:t> : APOLLO ENGINEERING COLLEGE</a:t>
            </a:r>
            <a:endParaRPr lang="en-US"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DEPARTMENT </a:t>
            </a:r>
            <a:r>
              <a:rPr lang="en-US" sz="2000" b="1" dirty="0">
                <a:solidFill>
                  <a:schemeClr val="bg1"/>
                </a:solidFill>
                <a:latin typeface="Times New Roman" panose="02020603050405020304" pitchFamily="18" charset="0"/>
                <a:cs typeface="Times New Roman" panose="02020603050405020304" pitchFamily="18" charset="0"/>
              </a:rPr>
              <a:t>: COMPUTER SCIENCE ENGINEERING</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0" y="1254125"/>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971550" y="1235075"/>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0" y="1301750"/>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0" y="1111250"/>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0" y="1246188"/>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0" y="1301750"/>
            <a:ext cx="11029950" cy="4673600"/>
          </a:xfrm>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0" y="1246188"/>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0" y="1301750"/>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0" y="1235075"/>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0" y="1246188"/>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IN" dirty="0">
                <a:solidFill>
                  <a:srgbClr val="00B0F0"/>
                </a:solidFill>
              </a:rPr>
              <a:t>SOURCE CODE</a:t>
            </a:r>
            <a:endParaRPr lang="en-US" dirty="0">
              <a:solidFill>
                <a:srgbClr val="00B0F0"/>
              </a:solidFill>
            </a:endParaRPr>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0" y="4692650"/>
            <a:ext cx="11029950" cy="566738"/>
          </a:xfrm>
        </p:spPr>
        <p:txBody>
          <a:bodyPr/>
          <a:lstStyle/>
          <a:p>
            <a:r>
              <a:rPr lang="en-US" dirty="0"/>
              <a:t>Keylog.txt</a:t>
            </a:r>
          </a:p>
        </p:txBody>
      </p:sp>
      <p:pic>
        <p:nvPicPr>
          <p:cNvPr id="12" name="Picture 11">
            <a:extLst>
              <a:ext uri="{FF2B5EF4-FFF2-40B4-BE49-F238E27FC236}">
                <a16:creationId xmlns:a16="http://schemas.microsoft.com/office/drawing/2014/main" id="{DD9161E2-50B2-6E7F-DF01-46DB63C2B9DA}"/>
              </a:ext>
            </a:extLst>
          </p:cNvPr>
          <p:cNvPicPr>
            <a:picLocks noChangeAspect="1"/>
          </p:cNvPicPr>
          <p:nvPr/>
        </p:nvPicPr>
        <p:blipFill>
          <a:blip r:embed="rId2"/>
          <a:stretch>
            <a:fillRect/>
          </a:stretch>
        </p:blipFill>
        <p:spPr>
          <a:xfrm>
            <a:off x="1679471" y="1044440"/>
            <a:ext cx="5523188" cy="3499425"/>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0" y="4692650"/>
            <a:ext cx="11029950" cy="566738"/>
          </a:xfrm>
        </p:spPr>
        <p:txBody>
          <a:bodyPr/>
          <a:lstStyle/>
          <a:p>
            <a:r>
              <a:rPr lang="en-US" dirty="0" err="1"/>
              <a:t>Keylog.json</a:t>
            </a:r>
          </a:p>
        </p:txBody>
      </p:sp>
      <p:pic>
        <p:nvPicPr>
          <p:cNvPr id="23" name="Picture 22">
            <a:extLst>
              <a:ext uri="{FF2B5EF4-FFF2-40B4-BE49-F238E27FC236}">
                <a16:creationId xmlns:a16="http://schemas.microsoft.com/office/drawing/2014/main" id="{02581225-A073-EF05-8A82-067389AD5FA5}"/>
              </a:ext>
            </a:extLst>
          </p:cNvPr>
          <p:cNvPicPr>
            <a:picLocks noChangeAspect="1"/>
          </p:cNvPicPr>
          <p:nvPr/>
        </p:nvPicPr>
        <p:blipFill>
          <a:blip r:embed="rId2"/>
          <a:stretch>
            <a:fillRect/>
          </a:stretch>
        </p:blipFill>
        <p:spPr>
          <a:xfrm>
            <a:off x="325041" y="1127410"/>
            <a:ext cx="11288700" cy="2915057"/>
          </a:xfrm>
          <a:prstGeom prst="rect">
            <a:avLst/>
          </a:prstGeo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0" y="1235075"/>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B0F0"/>
                </a:solidFill>
                <a:latin typeface="Arial" panose="020B0604020202020204" pitchFamily="34" charset="0"/>
                <a:cs typeface="Arial" panose="020B0604020202020204" pitchFamily="34" charset="0"/>
              </a:rPr>
              <a:t>THANK YOU</a:t>
            </a:r>
            <a:r>
              <a:rPr lang="en-IN" b="1" dirty="0">
                <a:solidFill>
                  <a:srgbClr val="00B0F0"/>
                </a:solidFill>
                <a:latin typeface="Arial" panose="020B0604020202020204" pitchFamily="34" charset="0"/>
                <a:cs typeface="Arial" panose="020B0604020202020204" pitchFamily="34" charset="0"/>
              </a:rPr>
              <a:t>👍</a:t>
            </a:r>
            <a:endParaRPr lang="en-US"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dirty="0">
              <a:solidFill>
                <a:srgbClr val="404040"/>
              </a:solidFill>
            </a:endParaRPr>
          </a:p>
          <a:p>
            <a:pPr marL="305435" indent="-305435">
              <a:spcBef>
                <a:spcPts val="20"/>
              </a:spcBef>
            </a:pPr>
            <a:r>
              <a:rPr lang="en-IN" sz="2400"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r>
              <a:rPr lang="en-IN" sz="2400" b="1" dirty="0">
                <a:solidFill>
                  <a:srgbClr val="404040"/>
                </a:solidFill>
                <a:ea typeface="+mn-lt"/>
                <a:cs typeface="+mn-lt"/>
              </a:rPr>
              <a:t>.</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dirty="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dirty="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dirty="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4294967295"/>
          </p:nvPr>
        </p:nvSpPr>
        <p:spPr>
          <a:xfrm>
            <a:off x="714375" y="1241425"/>
            <a:ext cx="11477625" cy="5605463"/>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920750" y="1254125"/>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1028700" y="1254125"/>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2620</Words>
  <Application>Microsoft Office PowerPoint</Application>
  <PresentationFormat>Widescreen</PresentationFormat>
  <Paragraphs>201</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Franklin Gothic Book</vt:lpstr>
      <vt:lpstr>Franklin Gothic Demi</vt:lpstr>
      <vt:lpstr>Times New Roman</vt:lpstr>
      <vt:lpstr>Wingdings 2</vt:lpstr>
      <vt:lpstr>DividendVTI</vt:lpstr>
      <vt:lpstr>KEYLOGGERS &amp; enhanced cybersecurity</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CODE</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579</cp:revision>
  <dcterms:created xsi:type="dcterms:W3CDTF">2021-05-26T16:50:10Z</dcterms:created>
  <dcterms:modified xsi:type="dcterms:W3CDTF">2024-04-04T03:09:49Z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