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20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12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467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835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96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78936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01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872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373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778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196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200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342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276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18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564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81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45938-E951-4B16-870E-C330CBA6F648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0E1EC-43CF-4477-8007-14D2F89B8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023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n.data.gov.in/resource/company-master-data-tamil-nadu-upto-28th-february-20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EC18D-5199-CAB0-AEB4-EC2660F37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Department of electronics and communication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4000" dirty="0"/>
              <a:t>ROC COMPANY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A006DA-46CB-5553-8AE0-6C9810424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3029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A Comprehensive roc company analysis solution</a:t>
            </a:r>
          </a:p>
          <a:p>
            <a:r>
              <a:rPr lang="en-US" sz="5600" dirty="0"/>
              <a:t>Team members</a:t>
            </a:r>
            <a:r>
              <a:rPr lang="en-US" sz="5600" dirty="0" smtClean="0"/>
              <a:t>: KIRUTHIKA.G (113321106044</a:t>
            </a:r>
            <a:r>
              <a:rPr lang="en-US" sz="5600" dirty="0"/>
              <a:t>)</a:t>
            </a:r>
          </a:p>
          <a:p>
            <a:r>
              <a:rPr lang="en-US" sz="5600" dirty="0"/>
              <a:t>                                  DHANISHA </a:t>
            </a:r>
            <a:r>
              <a:rPr lang="en-US" sz="5600" dirty="0" smtClean="0"/>
              <a:t>MARY..C (</a:t>
            </a:r>
            <a:r>
              <a:rPr lang="en-US" sz="5600" dirty="0"/>
              <a:t>113321106020)</a:t>
            </a:r>
          </a:p>
          <a:p>
            <a:r>
              <a:rPr lang="en-US" sz="5600" dirty="0"/>
              <a:t>                   INDHUJA.V</a:t>
            </a:r>
            <a:r>
              <a:rPr lang="en-US" sz="5600" dirty="0" smtClean="0"/>
              <a:t>( 113321106034</a:t>
            </a:r>
            <a:r>
              <a:rPr lang="en-US" sz="5600" dirty="0"/>
              <a:t>)</a:t>
            </a:r>
          </a:p>
          <a:p>
            <a:r>
              <a:rPr lang="en-US" sz="5600" dirty="0"/>
              <a:t>                                         BINU ALLEN INFANTA.J</a:t>
            </a:r>
            <a:r>
              <a:rPr lang="en-US" sz="5600" dirty="0" smtClean="0"/>
              <a:t>( 113321106038</a:t>
            </a:r>
            <a:r>
              <a:rPr lang="en-US" sz="5600" dirty="0"/>
              <a:t>)</a:t>
            </a:r>
          </a:p>
          <a:p>
            <a:r>
              <a:rPr lang="en-US" sz="5600" dirty="0"/>
              <a:t>                 </a:t>
            </a:r>
            <a:r>
              <a:rPr lang="en-US" sz="5600" dirty="0" smtClean="0"/>
              <a:t>KEERTHI.B (</a:t>
            </a:r>
            <a:r>
              <a:rPr lang="en-US" sz="5600" dirty="0"/>
              <a:t>113321106041)</a:t>
            </a:r>
          </a:p>
          <a:p>
            <a:endParaRPr lang="en-US" sz="1800" dirty="0"/>
          </a:p>
        </p:txBody>
      </p:sp>
      <p:sp>
        <p:nvSpPr>
          <p:cNvPr id="8194" name="AutoShape 2" descr="blob:https://web.whatsapp.com/5f05f78a-a425-4032-be85-91363fd48d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blob:https://web.whatsapp.com/5f05f78a-a425-4032-be85-91363fd48d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2D32B6B2-FD51-82D6-DE57-D1BA611D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05" y="364796"/>
            <a:ext cx="9243526" cy="790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7391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CC705-A879-2AFF-5F1F-26D5F89A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STACKHOLDER AND GEOGRAPHIC FOCUS: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3A56C-8BF3-555E-E552-9780454E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74151"/>
                </a:solidFill>
                <a:effectLst/>
              </a:rPr>
              <a:t>The project's outcomes are intended to benefit a range of stakeholders, including businesses, investors, and policymakers. This indicates that the insights and models generated will have practical applications in multiple domains. </a:t>
            </a:r>
          </a:p>
          <a:p>
            <a:r>
              <a:rPr lang="en-US" i="0" dirty="0">
                <a:solidFill>
                  <a:srgbClr val="374151"/>
                </a:solidFill>
                <a:effectLst/>
              </a:rPr>
              <a:t>The project is geographically focused on Tamil Nadu. This indicates an awareness of regional variations and a commitment to tailoring the analysis to the specific context of this area.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562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310640" y="2405380"/>
            <a:ext cx="9601200" cy="130492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83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7AB61F-496B-F083-C944-FEFE476F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25EFB3-E23A-A488-9E7E-04EE72F0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0" dirty="0">
                <a:solidFill>
                  <a:srgbClr val="343541"/>
                </a:solidFill>
                <a:effectLst/>
              </a:rPr>
              <a:t>The objective of this project is to leverage advanced Artificial Intelligence techniques to perform an in-depth exploration and predictive analysis on the master details of companies registered with the Registrar of Companies (</a:t>
            </a:r>
            <a:r>
              <a:rPr lang="en-US" i="0" dirty="0" err="1">
                <a:solidFill>
                  <a:srgbClr val="343541"/>
                </a:solidFill>
                <a:effectLst/>
              </a:rPr>
              <a:t>RoC</a:t>
            </a:r>
            <a:r>
              <a:rPr lang="en-US" i="0" dirty="0">
                <a:solidFill>
                  <a:srgbClr val="343541"/>
                </a:solidFill>
                <a:effectLst/>
              </a:rPr>
              <a:t>). The AI-driven analysis aims to uncover hidden patterns, discover valuable insights into the company landscape, and forecast future registration trends. By applying cutting-edge AI algorithms, the study seeks to identify unique characteristics and relationships among registered companies, enabling a more sophisticated understanding of the business ecosystem in Tamil Nadu. The ultimate goal is to develop predictive models that can anticipate future company registrations and contribute to informed decision-making for businesses, investors, and policymakers.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9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0A8A9-540F-5388-87F9-ADB01CDD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7BED7C-BB62-3F2A-3626-CD4559F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374151"/>
                </a:solidFill>
                <a:effectLst/>
              </a:rPr>
              <a:t>The primary objective is to apply advanced AI techniques to analyze data pertaining to companies registered with the </a:t>
            </a:r>
            <a:r>
              <a:rPr lang="en-US" sz="3200" i="0" dirty="0" err="1">
                <a:solidFill>
                  <a:srgbClr val="374151"/>
                </a:solidFill>
                <a:effectLst/>
              </a:rPr>
              <a:t>RoC</a:t>
            </a:r>
            <a:r>
              <a:rPr lang="en-US" sz="320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374151"/>
                </a:solidFill>
                <a:effectLst/>
              </a:rPr>
              <a:t>The analysis has a twofold purpose: revealing hidden patterns and gaining valuable insights into the company landscape, as well as forecasting future registration trends.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37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654" y="1018904"/>
            <a:ext cx="9601196" cy="12279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DATA SOURCE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46811"/>
            <a:ext cx="9601196" cy="362905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DATASET FILE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tn.data.gov.in/resource/company-master-data-tamil-nadu-upto-28th-february-2019</a:t>
            </a:r>
            <a:endParaRPr lang="en-US" dirty="0" smtClean="0"/>
          </a:p>
          <a:p>
            <a:r>
              <a:rPr lang="en-US" dirty="0" smtClean="0"/>
              <a:t>The above given dataset file is related to the roc company analysis</a:t>
            </a:r>
          </a:p>
          <a:p>
            <a:r>
              <a:rPr lang="en-US" dirty="0" smtClean="0"/>
              <a:t>This dataset includes the information about the industry related with the company.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0525" y="848813"/>
            <a:ext cx="10059988" cy="50657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Arial Rounded MT Bold" pitchFamily="34" charset="0"/>
              </a:rPr>
              <a:t>Data processing</a:t>
            </a:r>
            <a:r>
              <a:rPr lang="en-US" dirty="0" smtClean="0"/>
              <a:t>: the given data is cleaned , </a:t>
            </a:r>
            <a:r>
              <a:rPr lang="en-US" dirty="0" err="1" smtClean="0"/>
              <a:t>analysed</a:t>
            </a:r>
            <a:r>
              <a:rPr lang="en-US" dirty="0" smtClean="0"/>
              <a:t> , </a:t>
            </a:r>
            <a:r>
              <a:rPr lang="en-US" dirty="0" smtClean="0"/>
              <a:t>d</a:t>
            </a:r>
            <a:r>
              <a:rPr lang="en-US" dirty="0" smtClean="0"/>
              <a:t>ata aggregation, data transformation and a</a:t>
            </a:r>
            <a:r>
              <a:rPr lang="en-US" dirty="0" smtClean="0"/>
              <a:t> report is generated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</a:p>
          <a:p>
            <a:r>
              <a:rPr lang="en-US" b="1" dirty="0" smtClean="0"/>
              <a:t>Geographic </a:t>
            </a:r>
            <a:r>
              <a:rPr lang="en-US" b="1" dirty="0" smtClean="0"/>
              <a:t>Analysis (if applicable):</a:t>
            </a:r>
            <a:r>
              <a:rPr lang="en-US" dirty="0" smtClean="0"/>
              <a:t> - If your data includes geographic </a:t>
            </a:r>
            <a:r>
              <a:rPr lang="en-US" dirty="0" smtClean="0"/>
              <a:t>   information</a:t>
            </a:r>
            <a:r>
              <a:rPr lang="en-US" dirty="0" smtClean="0"/>
              <a:t>, create geographic visualizations to explore how ROC varies by location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</a:t>
            </a:r>
            <a:r>
              <a:rPr lang="en-US" b="1" dirty="0" err="1" smtClean="0"/>
              <a:t>Distribution:</a:t>
            </a:r>
            <a:r>
              <a:rPr lang="en-US" dirty="0" err="1" smtClean="0"/>
              <a:t>Visualize</a:t>
            </a:r>
            <a:r>
              <a:rPr lang="en-US" dirty="0" smtClean="0"/>
              <a:t> </a:t>
            </a:r>
            <a:r>
              <a:rPr lang="en-US" dirty="0" smtClean="0"/>
              <a:t>the distribution of key variables. For ROC analysis, you'll want to </a:t>
            </a:r>
            <a:r>
              <a:rPr lang="en-US" dirty="0" smtClean="0"/>
              <a:t>look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Example visualizations</a:t>
            </a:r>
            <a:r>
              <a:rPr lang="en-US" dirty="0" smtClean="0"/>
              <a:t>: - </a:t>
            </a:r>
            <a:r>
              <a:rPr lang="en-US" i="1" dirty="0" err="1" smtClean="0"/>
              <a:t>Choropleth</a:t>
            </a:r>
            <a:r>
              <a:rPr lang="en-US" i="1" dirty="0" smtClean="0"/>
              <a:t> maps to show ROC by region or country. at variables like ROC, NOPAT, and Invested Capital.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7909" y="910727"/>
            <a:ext cx="9601200" cy="511175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Distribution:</a:t>
            </a:r>
            <a:endParaRPr lang="en-US" dirty="0" smtClean="0"/>
          </a:p>
          <a:p>
            <a:r>
              <a:rPr lang="en-US" dirty="0" smtClean="0"/>
              <a:t>Visualize the distribution of key variables. For ROC analysis, you'll want to </a:t>
            </a:r>
            <a:r>
              <a:rPr lang="en-US" dirty="0" smtClean="0"/>
              <a:t>look</a:t>
            </a:r>
            <a:r>
              <a:rPr lang="en-US" b="1" dirty="0" smtClean="0"/>
              <a:t> . </a:t>
            </a:r>
            <a:endParaRPr lang="en-US" b="1" dirty="0" smtClean="0"/>
          </a:p>
          <a:p>
            <a:r>
              <a:rPr lang="en-US" b="1" dirty="0" smtClean="0"/>
              <a:t>Financial </a:t>
            </a:r>
            <a:r>
              <a:rPr lang="en-US" b="1" dirty="0" smtClean="0"/>
              <a:t>Ratios: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Create </a:t>
            </a:r>
            <a:r>
              <a:rPr lang="en-US" b="1" dirty="0" smtClean="0"/>
              <a:t>or compute financial ratios that are relevant to ROC analysis,</a:t>
            </a:r>
            <a:r>
              <a:rPr lang="en-US" dirty="0" smtClean="0"/>
              <a:t> such as:</a:t>
            </a:r>
          </a:p>
          <a:p>
            <a:pPr lvl="1"/>
            <a:r>
              <a:rPr lang="en-US" dirty="0" smtClean="0"/>
              <a:t>Debt-to-Equity Ratio: Total Debt / Total Equity</a:t>
            </a:r>
          </a:p>
          <a:p>
            <a:pPr lvl="1"/>
            <a:r>
              <a:rPr lang="en-US" dirty="0" smtClean="0"/>
              <a:t>Asset Turnover: Revenue / Total Assets</a:t>
            </a:r>
          </a:p>
          <a:p>
            <a:pPr lvl="1"/>
            <a:r>
              <a:rPr lang="en-US" dirty="0" smtClean="0"/>
              <a:t>Return on Assets (ROA): Net Income / Total Assets</a:t>
            </a:r>
          </a:p>
          <a:p>
            <a:pPr lvl="1"/>
            <a:r>
              <a:rPr lang="en-US" dirty="0" smtClean="0"/>
              <a:t>Return on Equity (ROE): Net Income / Total Equity</a:t>
            </a:r>
          </a:p>
          <a:p>
            <a:r>
              <a:rPr lang="en-US" dirty="0" smtClean="0"/>
              <a:t> </a:t>
            </a:r>
            <a:r>
              <a:rPr lang="en-US" dirty="0" smtClean="0"/>
              <a:t>at variables like ROC, NOPAT, and Invested Capital.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2411" y="953952"/>
            <a:ext cx="9601200" cy="497363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Time-Series </a:t>
            </a:r>
            <a:r>
              <a:rPr lang="en-US" b="1" dirty="0" smtClean="0"/>
              <a:t>Features:</a:t>
            </a:r>
            <a:r>
              <a:rPr lang="en-US" dirty="0" smtClean="0"/>
              <a:t> If </a:t>
            </a:r>
            <a:r>
              <a:rPr lang="en-US" dirty="0" smtClean="0"/>
              <a:t>analyzing data over time, consider generating time-based features like:</a:t>
            </a:r>
          </a:p>
          <a:p>
            <a:pPr lvl="1"/>
            <a:r>
              <a:rPr lang="en-US" dirty="0" smtClean="0"/>
              <a:t>Year-over-Year Growth: Calculate the percentage change in ROC compared to the previous year.</a:t>
            </a:r>
          </a:p>
          <a:p>
            <a:pPr lvl="1"/>
            <a:r>
              <a:rPr lang="en-US" dirty="0" smtClean="0"/>
              <a:t>Rolling Averages: Compute moving averages of ROC over specific time periods to capture trends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Hyperparameter</a:t>
            </a:r>
            <a:r>
              <a:rPr lang="en-US" b="1" dirty="0" smtClean="0"/>
              <a:t> Tuning:</a:t>
            </a:r>
            <a:endParaRPr lang="en-US" dirty="0" smtClean="0"/>
          </a:p>
          <a:p>
            <a:pPr lvl="1"/>
            <a:r>
              <a:rPr lang="en-US" dirty="0" smtClean="0"/>
              <a:t>Optimize the model's </a:t>
            </a:r>
            <a:r>
              <a:rPr lang="en-US" dirty="0" err="1" smtClean="0"/>
              <a:t>hyperparameters</a:t>
            </a:r>
            <a:r>
              <a:rPr lang="en-US" dirty="0" smtClean="0"/>
              <a:t> to improve its performance. This may involve grid search, random search, or more advanced techniques like Bayesian optimization.</a:t>
            </a:r>
          </a:p>
          <a:p>
            <a:r>
              <a:rPr lang="en-US" b="1" dirty="0" smtClean="0"/>
              <a:t>Cross-Validation:</a:t>
            </a:r>
            <a:endParaRPr lang="en-US" dirty="0" smtClean="0"/>
          </a:p>
          <a:p>
            <a:pPr lvl="1"/>
            <a:r>
              <a:rPr lang="en-US" dirty="0" smtClean="0"/>
              <a:t>Use techniques like k-fold cross-validation to get a more robust estimate of the model's performance and ensure it generalizes well to new data.</a:t>
            </a:r>
          </a:p>
          <a:p>
            <a:r>
              <a:rPr lang="en-US" b="1" dirty="0" smtClean="0"/>
              <a:t>Model Deployment:</a:t>
            </a:r>
            <a:endParaRPr lang="en-US" dirty="0" smtClean="0"/>
          </a:p>
          <a:p>
            <a:pPr lvl="1"/>
            <a:r>
              <a:rPr lang="en-US" dirty="0" smtClean="0"/>
              <a:t>Deploy the trained model into a production environment where it can make real-time predictions. This could be in a web application, a mobile app, or integrated into an existing system.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F11935-FE74-5387-8AC2-4B1ED03C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SCOPE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07BD7D-DBAD-0827-DE67-88D10AF7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</a:rPr>
              <a:t>The project's scope involves a comprehensive analysis, which suggests that it will encompass both descriptive and predictive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</a:rPr>
              <a:t>It focuses on the master details of registered companies, which typically include a wide range of information about these 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064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63D236-7DC0-CAB5-5618-57FD7C32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KEY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0A0A29-5529-64FE-E802-943DC8EC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</a:rPr>
              <a:t>One of the main goals is to develop predictive models. These models are expected to forecast future company registrations, which can be useful for planning and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</a:rPr>
              <a:t>The project aims to provide a more sophisticated understanding of the business ecosystem in Tamil Nadu, suggesting a holistic approach to analyzing the data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061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142</TotalTime>
  <Words>736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Department of electronics and communication     ROC COMPANY ANALYSIS</vt:lpstr>
      <vt:lpstr>PROBLEM STATEMENT:</vt:lpstr>
      <vt:lpstr>OBJECTIVES:</vt:lpstr>
      <vt:lpstr>DATA SOURCE</vt:lpstr>
      <vt:lpstr>Slide 5</vt:lpstr>
      <vt:lpstr>Slide 6</vt:lpstr>
      <vt:lpstr>Slide 7</vt:lpstr>
      <vt:lpstr>SCOPE:</vt:lpstr>
      <vt:lpstr>KEY GOALS:</vt:lpstr>
      <vt:lpstr>STACKHOLDER AND GEOGRAPHIC FOCUS: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    ROC COMPANY ANALYSIS</dc:title>
  <dc:creator>hp</dc:creator>
  <cp:lastModifiedBy>ECELAB15</cp:lastModifiedBy>
  <cp:revision>9</cp:revision>
  <dcterms:created xsi:type="dcterms:W3CDTF">2023-09-29T17:55:44Z</dcterms:created>
  <dcterms:modified xsi:type="dcterms:W3CDTF">2023-09-30T08:20:26Z</dcterms:modified>
</cp:coreProperties>
</file>