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6"/>
    <p:restoredTop sz="96327"/>
  </p:normalViewPr>
  <p:slideViewPr>
    <p:cSldViewPr snapToGrid="0" snapToObjects="1">
      <p:cViewPr>
        <p:scale>
          <a:sx n="117" d="100"/>
          <a:sy n="117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304AB-521C-7F47-A4D6-E06931E92C99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29C55-7D84-FB4C-B4EE-7E04852E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29C55-7D84-FB4C-B4EE-7E04852EE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6AB-97B7-B946-9883-346E0746B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Airflow project – </a:t>
            </a:r>
            <a:br>
              <a:rPr lang="en-US" dirty="0"/>
            </a:br>
            <a:r>
              <a:rPr lang="en-US" dirty="0"/>
              <a:t>Best ML model for Brent Crude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5AE83-7C3C-7B46-AC06-DDF23B087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Keerthi Balla</a:t>
            </a:r>
          </a:p>
          <a:p>
            <a:r>
              <a:rPr lang="en-US" dirty="0"/>
              <a:t>Data 2.2</a:t>
            </a:r>
          </a:p>
        </p:txBody>
      </p:sp>
    </p:spTree>
    <p:extLst>
      <p:ext uri="{BB962C8B-B14F-4D97-AF65-F5344CB8AC3E}">
        <p14:creationId xmlns:p14="http://schemas.microsoft.com/office/powerpoint/2010/main" val="77619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8244-F935-9745-9A7D-98B37AC7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F-168A-DD44-92FB-3CF2B1F4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 Brent Spot Price FOB  downloaded from US EIA website</a:t>
            </a:r>
          </a:p>
          <a:p>
            <a:r>
              <a:rPr lang="en-US" dirty="0"/>
              <a:t>Time Series from 1987 – 2021 (8766 entries)</a:t>
            </a:r>
          </a:p>
          <a:p>
            <a:r>
              <a:rPr lang="en-US" dirty="0"/>
              <a:t>Pricing is in Dollars per barrel</a:t>
            </a:r>
          </a:p>
        </p:txBody>
      </p:sp>
    </p:spTree>
    <p:extLst>
      <p:ext uri="{BB962C8B-B14F-4D97-AF65-F5344CB8AC3E}">
        <p14:creationId xmlns:p14="http://schemas.microsoft.com/office/powerpoint/2010/main" val="574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8244-F935-9745-9A7D-98B37AC7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F-168A-DD44-92FB-3CF2B1F4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292863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C25F-2BE0-604E-8C00-5134A65D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C0F5-3E05-2848-87A6-F11ADFF5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Import the dataset</a:t>
            </a:r>
          </a:p>
          <a:p>
            <a:pPr fontAlgn="t"/>
            <a:r>
              <a:rPr lang="en-US" dirty="0"/>
              <a:t>Clean the data</a:t>
            </a:r>
          </a:p>
          <a:p>
            <a:pPr fontAlgn="t"/>
            <a:r>
              <a:rPr lang="en-US" dirty="0"/>
              <a:t>Create dummy variables</a:t>
            </a:r>
          </a:p>
          <a:p>
            <a:pPr fontAlgn="t"/>
            <a:r>
              <a:rPr lang="en-US" dirty="0"/>
              <a:t>Segregate the x (independent variables) &amp; y (dependent variable) values</a:t>
            </a:r>
          </a:p>
          <a:p>
            <a:pPr fontAlgn="t"/>
            <a:r>
              <a:rPr lang="en-US" dirty="0"/>
              <a:t>Split the dataset into training and testing sets</a:t>
            </a:r>
          </a:p>
          <a:p>
            <a:pPr fontAlgn="t"/>
            <a:r>
              <a:rPr lang="en-US" dirty="0"/>
              <a:t>Train the Regression model on the training set</a:t>
            </a:r>
          </a:p>
          <a:p>
            <a:pPr fontAlgn="t"/>
            <a:r>
              <a:rPr lang="en-US" dirty="0"/>
              <a:t>Predict the test set results for the regressions carried out</a:t>
            </a:r>
          </a:p>
          <a:p>
            <a:pPr fontAlgn="t"/>
            <a:r>
              <a:rPr lang="en-US" dirty="0"/>
              <a:t>Evaluate the model performance; </a:t>
            </a:r>
            <a:r>
              <a:rPr lang="en-US" b="1" u="sng" dirty="0"/>
              <a:t>performance metric is r</a:t>
            </a:r>
            <a:r>
              <a:rPr lang="en-US" b="1" u="sng" baseline="30000" dirty="0"/>
              <a:t>2</a:t>
            </a:r>
            <a:r>
              <a:rPr lang="en-US" b="1" u="sng" dirty="0"/>
              <a:t> score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2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A5D25-34E1-3843-BA1C-2C6E491B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DAG Graph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E2094C2-E3F3-304D-A0C0-1AD8CF32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" y="1201649"/>
            <a:ext cx="12192000" cy="21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7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383-FB13-EE41-81FF-8A9D3EA9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5A00F6-D6AD-414E-8F18-936BD345F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36336"/>
              </p:ext>
            </p:extLst>
          </p:nvPr>
        </p:nvGraphicFramePr>
        <p:xfrm>
          <a:off x="3868738" y="8636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7599262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3817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07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0.936597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5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0.993064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4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0.992941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524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1DE39F-C0CA-364E-8895-D66EF58D9176}"/>
              </a:ext>
            </a:extLst>
          </p:cNvPr>
          <p:cNvSpPr txBox="1">
            <a:spLocks/>
          </p:cNvSpPr>
          <p:nvPr/>
        </p:nvSpPr>
        <p:spPr>
          <a:xfrm>
            <a:off x="3869268" y="3180522"/>
            <a:ext cx="7315200" cy="280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u="sng" dirty="0"/>
              <a:t>Best Model</a:t>
            </a:r>
            <a:r>
              <a:rPr lang="en-US" sz="3200" dirty="0"/>
              <a:t>: Random Forest Regression</a:t>
            </a:r>
          </a:p>
          <a:p>
            <a:pPr marL="0" indent="0" algn="ctr">
              <a:buNone/>
            </a:pPr>
            <a:r>
              <a:rPr lang="en-US" sz="3200" b="1" u="sng" dirty="0"/>
              <a:t>R</a:t>
            </a:r>
            <a:r>
              <a:rPr lang="en-US" sz="3200" b="1" u="sng" baseline="30000" dirty="0"/>
              <a:t>2</a:t>
            </a:r>
            <a:r>
              <a:rPr lang="en-US" sz="3200" b="1" u="sng" dirty="0"/>
              <a:t> score</a:t>
            </a:r>
            <a:r>
              <a:rPr lang="en-US" sz="3200" dirty="0"/>
              <a:t>: 0.993064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57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2D1-392F-8142-A44D-F471FF7B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934609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B8A5-8394-D149-911B-FF1EA548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15007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97634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370</TotalTime>
  <Words>148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 2</vt:lpstr>
      <vt:lpstr>Frame</vt:lpstr>
      <vt:lpstr>Airflow project –  Best ML model for Brent Crude Pricing</vt:lpstr>
      <vt:lpstr>Data Series</vt:lpstr>
      <vt:lpstr>Regression Models</vt:lpstr>
      <vt:lpstr>Tasks</vt:lpstr>
      <vt:lpstr>DAG Graph</vt:lpstr>
      <vt:lpstr>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 project –  Best ML model for Brent Crude Pricing</dc:title>
  <dc:creator>keerthi balla</dc:creator>
  <cp:lastModifiedBy>keerthi balla</cp:lastModifiedBy>
  <cp:revision>2</cp:revision>
  <dcterms:created xsi:type="dcterms:W3CDTF">2021-12-06T19:07:40Z</dcterms:created>
  <dcterms:modified xsi:type="dcterms:W3CDTF">2021-12-10T00:25:32Z</dcterms:modified>
</cp:coreProperties>
</file>