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C28-4C8B-4E6F-B3AA-D27DAE144D27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810A-77B6-4C0B-AD1B-DF8C55DBB0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1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C28-4C8B-4E6F-B3AA-D27DAE144D27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810A-77B6-4C0B-AD1B-DF8C55D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C28-4C8B-4E6F-B3AA-D27DAE144D27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810A-77B6-4C0B-AD1B-DF8C55D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C28-4C8B-4E6F-B3AA-D27DAE144D27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810A-77B6-4C0B-AD1B-DF8C55D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29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B5-1C5B-41C9-B5DE-C01B074DB73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0058-D0B3-44C4-BB21-4E86206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0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B5-1C5B-41C9-B5DE-C01B074DB73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0058-D0B3-44C4-BB21-4E86206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9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B5-1C5B-41C9-B5DE-C01B074DB73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0058-D0B3-44C4-BB21-4E86206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5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B5-1C5B-41C9-B5DE-C01B074DB73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0058-D0B3-44C4-BB21-4E86206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73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B5-1C5B-41C9-B5DE-C01B074DB73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0058-D0B3-44C4-BB21-4E86206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7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B5-1C5B-41C9-B5DE-C01B074DB73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0058-D0B3-44C4-BB21-4E86206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93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B5-1C5B-41C9-B5DE-C01B074DB73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0058-D0B3-44C4-BB21-4E86206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1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C28-4C8B-4E6F-B3AA-D27DAE144D27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810A-77B6-4C0B-AD1B-DF8C55D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B5-1C5B-41C9-B5DE-C01B074DB73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0058-D0B3-44C4-BB21-4E86206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44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B5-1C5B-41C9-B5DE-C01B074DB73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0058-D0B3-44C4-BB21-4E86206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8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B5-1C5B-41C9-B5DE-C01B074DB73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0058-D0B3-44C4-BB21-4E86206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2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D9B5-1C5B-41C9-B5DE-C01B074DB73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0058-D0B3-44C4-BB21-4E86206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C28-4C8B-4E6F-B3AA-D27DAE144D27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810A-77B6-4C0B-AD1B-DF8C55DBB0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6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C28-4C8B-4E6F-B3AA-D27DAE144D27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810A-77B6-4C0B-AD1B-DF8C55D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C28-4C8B-4E6F-B3AA-D27DAE144D27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810A-77B6-4C0B-AD1B-DF8C55D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1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C28-4C8B-4E6F-B3AA-D27DAE144D27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810A-77B6-4C0B-AD1B-DF8C55D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8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C28-4C8B-4E6F-B3AA-D27DAE144D27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810A-77B6-4C0B-AD1B-DF8C55D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8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127C28-4C8B-4E6F-B3AA-D27DAE144D27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A8810A-77B6-4C0B-AD1B-DF8C55D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2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C28-4C8B-4E6F-B3AA-D27DAE144D27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810A-77B6-4C0B-AD1B-DF8C55DB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7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127C28-4C8B-4E6F-B3AA-D27DAE144D27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A8810A-77B6-4C0B-AD1B-DF8C55DBB0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D9B5-1C5B-41C9-B5DE-C01B074DB73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B0058-D0B3-44C4-BB21-4E86206F1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9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Securing the VMs in a cloud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Keerthi Bala Sundram &amp; Aastha Dixit</a:t>
            </a:r>
          </a:p>
          <a:p>
            <a:r>
              <a:rPr lang="en-US" smtClean="0">
                <a:solidFill>
                  <a:schemeClr val="bg2">
                    <a:lumMod val="50000"/>
                  </a:schemeClr>
                </a:solidFill>
              </a:rPr>
              <a:t>Project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– Securing the cloud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3" y="1846263"/>
            <a:ext cx="7380515" cy="4022725"/>
          </a:xfrm>
        </p:spPr>
      </p:pic>
    </p:spTree>
    <p:extLst>
      <p:ext uri="{BB962C8B-B14F-4D97-AF65-F5344CB8AC3E}">
        <p14:creationId xmlns:p14="http://schemas.microsoft.com/office/powerpoint/2010/main" val="41779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Classifier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74" y="2055173"/>
            <a:ext cx="7923746" cy="3349584"/>
          </a:xfrm>
        </p:spPr>
      </p:pic>
    </p:spTree>
    <p:extLst>
      <p:ext uri="{BB962C8B-B14F-4D97-AF65-F5344CB8AC3E}">
        <p14:creationId xmlns:p14="http://schemas.microsoft.com/office/powerpoint/2010/main" val="6938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 (10 fold)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8" y="2318656"/>
            <a:ext cx="9235348" cy="2579915"/>
          </a:xfrm>
        </p:spPr>
      </p:pic>
    </p:spTree>
    <p:extLst>
      <p:ext uri="{BB962C8B-B14F-4D97-AF65-F5344CB8AC3E}">
        <p14:creationId xmlns:p14="http://schemas.microsoft.com/office/powerpoint/2010/main" val="92491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trigger – Log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715" y="2246401"/>
            <a:ext cx="6390698" cy="2663859"/>
          </a:xfrm>
        </p:spPr>
      </p:pic>
    </p:spTree>
    <p:extLst>
      <p:ext uri="{BB962C8B-B14F-4D97-AF65-F5344CB8AC3E}">
        <p14:creationId xmlns:p14="http://schemas.microsoft.com/office/powerpoint/2010/main" val="30724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Trigger (Method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737360"/>
            <a:ext cx="7331529" cy="442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705" y="1846263"/>
            <a:ext cx="517891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9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Paper Reference &amp; Courtesy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5818" y="2789383"/>
            <a:ext cx="7158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http://link.springer.com/chapter/10.1007%2F978-3-642-34135-9_36</a:t>
            </a:r>
          </a:p>
        </p:txBody>
      </p:sp>
    </p:spTree>
    <p:extLst>
      <p:ext uri="{BB962C8B-B14F-4D97-AF65-F5344CB8AC3E}">
        <p14:creationId xmlns:p14="http://schemas.microsoft.com/office/powerpoint/2010/main" val="3036619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Security Concern #1:</a:t>
            </a:r>
            <a:r>
              <a:rPr lang="en-US" dirty="0"/>
              <a:t> Who retains the data ownership and control ownership?</a:t>
            </a:r>
          </a:p>
          <a:p>
            <a:r>
              <a:rPr lang="en-US" b="1" dirty="0"/>
              <a:t>Security Concern #2:</a:t>
            </a:r>
            <a:r>
              <a:rPr lang="en-US" dirty="0"/>
              <a:t> Who maintains the audit records of the data?</a:t>
            </a:r>
          </a:p>
          <a:p>
            <a:r>
              <a:rPr lang="en-US" b="1" dirty="0"/>
              <a:t>Security Concern #3:</a:t>
            </a:r>
            <a:r>
              <a:rPr lang="en-US" dirty="0"/>
              <a:t> What is the mechanism in the delivery of this audit record to the customer?</a:t>
            </a:r>
          </a:p>
          <a:p>
            <a:r>
              <a:rPr lang="en-US" b="1" dirty="0"/>
              <a:t>Security Concern #4:</a:t>
            </a:r>
            <a:r>
              <a:rPr lang="en-US" dirty="0"/>
              <a:t> As a real owner of the data, does the CSP allow customers to secure and manage access from end-users (customer’s client)?</a:t>
            </a:r>
          </a:p>
        </p:txBody>
      </p:sp>
    </p:spTree>
    <p:extLst>
      <p:ext uri="{BB962C8B-B14F-4D97-AF65-F5344CB8AC3E}">
        <p14:creationId xmlns:p14="http://schemas.microsoft.com/office/powerpoint/2010/main" val="33605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complete experimentation was performed on the setup which had Ubuntu 14.04 64-bit </a:t>
            </a:r>
            <a:r>
              <a:rPr lang="en-US" u="sng" dirty="0"/>
              <a:t>LTS</a:t>
            </a:r>
            <a:r>
              <a:rPr lang="en-US" dirty="0"/>
              <a:t> edition as native operating system.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the successful deployment of Cloud (</a:t>
            </a:r>
            <a:r>
              <a:rPr lang="en-US" u="sng" dirty="0"/>
              <a:t>IaaS</a:t>
            </a:r>
            <a:r>
              <a:rPr lang="en-US" dirty="0"/>
              <a:t>) infrastructure using </a:t>
            </a:r>
            <a:r>
              <a:rPr lang="en-US" u="sng" dirty="0"/>
              <a:t>AWS</a:t>
            </a:r>
            <a:r>
              <a:rPr lang="en-US" dirty="0"/>
              <a:t>, few </a:t>
            </a:r>
            <a:r>
              <a:rPr lang="en-US" u="sng" dirty="0"/>
              <a:t>VMs</a:t>
            </a:r>
            <a:r>
              <a:rPr lang="en-US" dirty="0"/>
              <a:t> with varying requirements were created.</a:t>
            </a:r>
          </a:p>
        </p:txBody>
      </p:sp>
    </p:spTree>
    <p:extLst>
      <p:ext uri="{BB962C8B-B14F-4D97-AF65-F5344CB8AC3E}">
        <p14:creationId xmlns:p14="http://schemas.microsoft.com/office/powerpoint/2010/main" val="4530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 Subjected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the list of system </a:t>
            </a:r>
            <a:r>
              <a:rPr lang="en-US" dirty="0" smtClean="0"/>
              <a:t>generated: </a:t>
            </a:r>
            <a:endParaRPr lang="en-US" dirty="0"/>
          </a:p>
          <a:p>
            <a:r>
              <a:rPr lang="en-US" dirty="0"/>
              <a:t>log files that were parsed for this investigation:</a:t>
            </a:r>
          </a:p>
          <a:p>
            <a:r>
              <a:rPr lang="en-US" b="1" u="sng" dirty="0" smtClean="0"/>
              <a:t>Zeitgeist Service:</a:t>
            </a:r>
          </a:p>
          <a:p>
            <a:r>
              <a:rPr lang="en-US" dirty="0" smtClean="0"/>
              <a:t> </a:t>
            </a:r>
            <a:r>
              <a:rPr lang="en-US" dirty="0"/>
              <a:t>syslog - /</a:t>
            </a:r>
            <a:r>
              <a:rPr lang="en-US" dirty="0" err="1"/>
              <a:t>var</a:t>
            </a:r>
            <a:r>
              <a:rPr lang="en-US" dirty="0"/>
              <a:t>/log/syslog</a:t>
            </a:r>
          </a:p>
          <a:p>
            <a:r>
              <a:rPr lang="en-US" dirty="0"/>
              <a:t> daemon.log - /</a:t>
            </a:r>
            <a:r>
              <a:rPr lang="en-US" dirty="0" err="1"/>
              <a:t>var</a:t>
            </a:r>
            <a:r>
              <a:rPr lang="en-US" dirty="0"/>
              <a:t>/log/daemon.log</a:t>
            </a:r>
          </a:p>
          <a:p>
            <a:r>
              <a:rPr lang="en-US" dirty="0"/>
              <a:t> auth.log - /</a:t>
            </a:r>
            <a:r>
              <a:rPr lang="en-US" dirty="0" err="1"/>
              <a:t>var</a:t>
            </a:r>
            <a:r>
              <a:rPr lang="en-US" dirty="0"/>
              <a:t>/log/auth.log</a:t>
            </a:r>
          </a:p>
          <a:p>
            <a:r>
              <a:rPr lang="en-US" dirty="0"/>
              <a:t> recently-</a:t>
            </a:r>
            <a:r>
              <a:rPr lang="en-US" dirty="0" err="1"/>
              <a:t>used.xbel</a:t>
            </a:r>
            <a:r>
              <a:rPr lang="en-US" dirty="0"/>
              <a:t> - /.local/share/recently- </a:t>
            </a:r>
            <a:r>
              <a:rPr lang="en-US" dirty="0" err="1"/>
              <a:t>used.xbel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8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</a:t>
            </a:r>
            <a:r>
              <a:rPr lang="en-US" dirty="0" smtClean="0"/>
              <a:t> 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81" y="1846263"/>
            <a:ext cx="9948964" cy="4022725"/>
          </a:xfrm>
        </p:spPr>
      </p:pic>
    </p:spTree>
    <p:extLst>
      <p:ext uri="{BB962C8B-B14F-4D97-AF65-F5344CB8AC3E}">
        <p14:creationId xmlns:p14="http://schemas.microsoft.com/office/powerpoint/2010/main" val="31957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</a:t>
            </a:r>
            <a:r>
              <a:rPr lang="en-US" dirty="0" smtClean="0"/>
              <a:t> Log – After processing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926" y="1846263"/>
            <a:ext cx="8782474" cy="4022725"/>
          </a:xfrm>
        </p:spPr>
      </p:pic>
    </p:spTree>
    <p:extLst>
      <p:ext uri="{BB962C8B-B14F-4D97-AF65-F5344CB8AC3E}">
        <p14:creationId xmlns:p14="http://schemas.microsoft.com/office/powerpoint/2010/main" val="7142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Daemon 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43" y="1846263"/>
            <a:ext cx="7915839" cy="4022725"/>
          </a:xfrm>
        </p:spPr>
      </p:pic>
    </p:spTree>
    <p:extLst>
      <p:ext uri="{BB962C8B-B14F-4D97-AF65-F5344CB8AC3E}">
        <p14:creationId xmlns:p14="http://schemas.microsoft.com/office/powerpoint/2010/main" val="21243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Daemon Log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06" y="1846263"/>
            <a:ext cx="7523714" cy="4022725"/>
          </a:xfrm>
        </p:spPr>
      </p:pic>
    </p:spTree>
    <p:extLst>
      <p:ext uri="{BB962C8B-B14F-4D97-AF65-F5344CB8AC3E}">
        <p14:creationId xmlns:p14="http://schemas.microsoft.com/office/powerpoint/2010/main" val="27767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83" y="2009549"/>
            <a:ext cx="6436359" cy="4022725"/>
          </a:xfrm>
        </p:spPr>
      </p:pic>
    </p:spTree>
    <p:extLst>
      <p:ext uri="{BB962C8B-B14F-4D97-AF65-F5344CB8AC3E}">
        <p14:creationId xmlns:p14="http://schemas.microsoft.com/office/powerpoint/2010/main" val="8958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DAE0EF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5A29195-D3FD-4AC0-9973-7805E23FFAD7}" vid="{82E296FF-2CEC-489D-A64E-EFF8FCE7AC5F}"/>
    </a:ext>
  </a:extLst>
</a:theme>
</file>

<file path=ppt/theme/theme2.xml><?xml version="1.0" encoding="utf-8"?>
<a:theme xmlns:a="http://schemas.openxmlformats.org/drawingml/2006/main" name="Custom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1568</TotalTime>
  <Words>232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Theme1</vt:lpstr>
      <vt:lpstr>Custom Design</vt:lpstr>
      <vt:lpstr>Securing the VMs in a cloud environment</vt:lpstr>
      <vt:lpstr>Motivation of this project</vt:lpstr>
      <vt:lpstr>Implementation</vt:lpstr>
      <vt:lpstr>Logs Subjected</vt:lpstr>
      <vt:lpstr>Auth Log</vt:lpstr>
      <vt:lpstr>Auth Log – After processing </vt:lpstr>
      <vt:lpstr>Daemon Log</vt:lpstr>
      <vt:lpstr>Daemon Log Processing</vt:lpstr>
      <vt:lpstr>IDEA</vt:lpstr>
      <vt:lpstr>Model File</vt:lpstr>
      <vt:lpstr>Training the Classifier</vt:lpstr>
      <vt:lpstr>Cross Validation (10 fold)</vt:lpstr>
      <vt:lpstr>DB trigger – Log </vt:lpstr>
      <vt:lpstr>SQL Trigger (Method 2)</vt:lpstr>
      <vt:lpstr>SQL Log</vt:lpstr>
      <vt:lpstr>Base Paper Reference &amp; Courtesy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the VMs in a cloud environment</dc:title>
  <dc:creator>Bala Sundram, Keerthi</dc:creator>
  <cp:lastModifiedBy>Bala Sundram, Keerthi</cp:lastModifiedBy>
  <cp:revision>44</cp:revision>
  <dcterms:created xsi:type="dcterms:W3CDTF">2016-03-25T20:59:47Z</dcterms:created>
  <dcterms:modified xsi:type="dcterms:W3CDTF">2016-05-14T08:50:05Z</dcterms:modified>
</cp:coreProperties>
</file>