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D2F34F4-7A30-4C5E-A162-8A56D8DAB60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Keerthi Sales Insight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7BD89C-C609-4F67-BD17-ACB62E8495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4/5/2023 10:02:43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 Revenue Analysis" id="2" name="slide2">
            <a:extLst>
              <a:ext uri="{FF2B5EF4-FFF2-40B4-BE49-F238E27FC236}">
                <a16:creationId xmlns:a16="http://schemas.microsoft.com/office/drawing/2014/main" id="{E7B7436E-2F60-4B2B-AFE9-F63BC1C527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Profit Analysis" id="3" name="slide3">
            <a:extLst>
              <a:ext uri="{FF2B5EF4-FFF2-40B4-BE49-F238E27FC236}">
                <a16:creationId xmlns:a16="http://schemas.microsoft.com/office/drawing/2014/main" id="{409CAAEF-47C0-4C4C-939F-2B567228D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2023-04-06T02:02:44Z</dcterms:created>
  <dcterms:modified xsi:type="dcterms:W3CDTF">2023-04-06T02:02:44Z</dcterms:modified>
</cp:coreProperties>
</file>