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57" d="100"/>
          <a:sy n="5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936252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089985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160731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41528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079627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170279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376895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528406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400579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560855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42884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46339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034073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294905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754156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452053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103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1971536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393114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48296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8127840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5"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1"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6670994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37112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340411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688486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03468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71046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01322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57168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253347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4146543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Keerthick Raja .P 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Engineering-IT</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8802364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8"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9" name="矩形"/>
          <p:cNvSpPr>
            <a:spLocks/>
          </p:cNvSpPr>
          <p:nvPr/>
        </p:nvSpPr>
        <p:spPr>
          <a:xfrm rot="0">
            <a:off x="3535680" y="1640839"/>
            <a:ext cx="5608320" cy="4801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listener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keyboard.Listener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listener.start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(state='disabled')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(state='normal')</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listener.stop</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(text="Keylogger stopped.")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883352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1" name="图片"/>
          <p:cNvPicPr>
            <a:picLocks noChangeAspect="1"/>
          </p:cNvPicPr>
          <p:nvPr/>
        </p:nvPicPr>
        <p:blipFill>
          <a:blip r:embed="rId1" cstate="print"/>
          <a:stretch>
            <a:fillRect/>
          </a:stretch>
        </p:blipFill>
        <p:spPr>
          <a:xfrm rot="0">
            <a:off x="1384726" y="1719024"/>
            <a:ext cx="2991267" cy="3419952"/>
          </a:xfrm>
          <a:prstGeom prst="rect"/>
          <a:noFill/>
          <a:ln w="12700" cmpd="sng" cap="flat">
            <a:noFill/>
            <a:prstDash val="solid"/>
            <a:miter/>
          </a:ln>
        </p:spPr>
      </p:pic>
    </p:spTree>
    <p:extLst>
      <p:ext uri="{BB962C8B-B14F-4D97-AF65-F5344CB8AC3E}">
        <p14:creationId xmlns:p14="http://schemas.microsoft.com/office/powerpoint/2010/main" val="102210822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3" name="图片"/>
          <p:cNvPicPr>
            <a:picLocks noChangeAspect="1"/>
          </p:cNvPicPr>
          <p:nvPr/>
        </p:nvPicPr>
        <p:blipFill>
          <a:blip r:embed="rId1" cstate="print"/>
          <a:stretch>
            <a:fillRect/>
          </a:stretch>
        </p:blipFill>
        <p:spPr>
          <a:xfrm rot="0">
            <a:off x="904352" y="1692539"/>
            <a:ext cx="7487694" cy="752580"/>
          </a:xfrm>
          <a:prstGeom prst="rect"/>
          <a:noFill/>
          <a:ln w="12700" cmpd="sng" cap="flat">
            <a:noFill/>
            <a:prstDash val="solid"/>
            <a:miter/>
          </a:ln>
        </p:spPr>
      </p:pic>
      <p:pic>
        <p:nvPicPr>
          <p:cNvPr id="64" name="图片"/>
          <p:cNvPicPr>
            <a:picLocks noChangeAspect="1"/>
          </p:cNvPicPr>
          <p:nvPr/>
        </p:nvPicPr>
        <p:blipFill>
          <a:blip r:embed="rId2" cstate="print"/>
          <a:stretch>
            <a:fillRect/>
          </a:stretch>
        </p:blipFill>
        <p:spPr>
          <a:xfrm rot="0">
            <a:off x="720801" y="3458123"/>
            <a:ext cx="11250407" cy="1563407"/>
          </a:xfrm>
          <a:prstGeom prst="rect"/>
          <a:noFill/>
          <a:ln w="12700" cmpd="sng" cap="flat">
            <a:noFill/>
            <a:prstDash val="solid"/>
            <a:miter/>
          </a:ln>
        </p:spPr>
      </p:pic>
    </p:spTree>
    <p:extLst>
      <p:ext uri="{BB962C8B-B14F-4D97-AF65-F5344CB8AC3E}">
        <p14:creationId xmlns:p14="http://schemas.microsoft.com/office/powerpoint/2010/main" val="78157322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6" name="文本框"/>
          <p:cNvSpPr>
            <a:spLocks noGrp="1"/>
          </p:cNvSpPr>
          <p:nvPr>
            <p:ph type="body" idx="1"/>
          </p:nvPr>
        </p:nvSpPr>
        <p:spPr>
          <a:xfrm rot="0">
            <a:off x="901232" y="0"/>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374151"/>
                </a:solidFill>
                <a:latin typeface="__Inter_aaf875" pitchFamily="0" charset="0"/>
                <a:ea typeface="华文中宋" pitchFamily="0" charset="0"/>
                <a:cs typeface="Lucida Sans"/>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491792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374151"/>
                </a:solidFill>
                <a:latin typeface="__Inter_aaf875" pitchFamily="0" charset="0"/>
                <a:ea typeface="华文中宋" pitchFamily="0" charset="0"/>
                <a:cs typeface="Lucida Sans"/>
              </a:rPr>
              <a:t>There are several ways in which the keylogger program can be improved and enhanced in the future. Here are some possible ideas:</a:t>
            </a:r>
            <a:endParaRPr lang="en-US" altLang="zh-CN" sz="17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Real-time monitoring: The program can be enhanced to provide real-time monitoring of keystrokes. This can be useful for detecting and preventing malicious activities in real-time.</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Filtering of specific keywords: The program can be enhanced to filter specific keywords and provide alerts when those keywords are detected. This can be useful for detecting and preventing unauthorized access to sensitive information.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Integration with other security tools: The program can be integrated with other security tools, such as firewalls and intrusion detection systems, to provide a more comprehensive security solution.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Cross-platform compatibility: The program can be enhanced to support cross-platform compatibility, allowing it to be used on different operating systems.</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user interface: The program can be enhanced to provide a more user-friendly interface, making it easier for users to navigate and use the program.</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8"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48611010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a:t>
            </a: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https://github.com/techtrainer20/TNSDC</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991944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1280210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58649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6092347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2" y="3232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90168576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909017" y="23393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374151"/>
                </a:solidFill>
                <a:latin typeface="__Inter_aaf875" pitchFamily="0" charset="0"/>
                <a:ea typeface="华文中宋" pitchFamily="0" charset="0"/>
                <a:cs typeface="Lucida Sans"/>
              </a:rPr>
              <a:t>To overcome the limitations of the existing keylogger program, we propose to develop a new keylogger with the following features:</a:t>
            </a:r>
            <a:endParaRPr lang="en-US" altLang="zh-CN" sz="18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keylogging functionality: The new keylogger will be able to differentiate between key presses and key releases and record them separately.</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GUI for easy start and stop of the keylogger: The new keylogger will have a GUI that allows the user to start and stop the keylogger with a single click.</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JSON file generation: The new keylogger will generate a JSON file that contains the keylogging data, making it easier to analyze and visualize the data.</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099109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
        <p:nvSpPr>
          <p:cNvPr id="44" name="矩形"/>
          <p:cNvSpPr>
            <a:spLocks/>
          </p:cNvSpPr>
          <p:nvPr/>
        </p:nvSpPr>
        <p:spPr>
          <a:xfrm rot="0">
            <a:off x="581192" y="1145611"/>
            <a:ext cx="11791686" cy="3787649"/>
          </a:xfrm>
          <a:prstGeom prst="rect"/>
          <a:noFill/>
          <a:ln w="12700" cmpd="sng" cap="flat">
            <a:noFill/>
            <a:prstDash val="solid"/>
            <a:round/>
          </a:ln>
        </p:spPr>
        <p:txBody>
          <a:bodyPr vert="horz" wrap="none" lIns="0" tIns="198375" rIns="0" bIns="198375"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Design the GUI: Create a simple GUI using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tkinter</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that includes a start and stop button.</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the keylogger functionality: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pynput</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capture the key presses and releases.</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JSON file generation: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json</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generate a JSON file that contains the</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keylogging data.</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zh-CN" altLang="en-US" sz="3200" b="0" i="0" u="none" strike="noStrike" kern="1200" cap="none" spc="0" baseline="0">
              <a:solidFill>
                <a:schemeClr val="tx1"/>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18997430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380989" y="47716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7" name="图片"/>
          <p:cNvPicPr>
            <a:picLocks noChangeAspect="1"/>
          </p:cNvPicPr>
          <p:nvPr/>
        </p:nvPicPr>
        <p:blipFill>
          <a:blip r:embed="rId1" cstate="print"/>
          <a:stretch>
            <a:fillRect/>
          </a:stretch>
        </p:blipFill>
        <p:spPr>
          <a:xfrm rot="0">
            <a:off x="1767592" y="2813831"/>
            <a:ext cx="8087854" cy="1524213"/>
          </a:xfrm>
          <a:prstGeom prst="rect"/>
          <a:noFill/>
          <a:ln w="12700" cmpd="sng" cap="flat">
            <a:noFill/>
            <a:prstDash val="solid"/>
            <a:miter/>
          </a:ln>
        </p:spPr>
      </p:pic>
    </p:spTree>
    <p:extLst>
      <p:ext uri="{BB962C8B-B14F-4D97-AF65-F5344CB8AC3E}">
        <p14:creationId xmlns:p14="http://schemas.microsoft.com/office/powerpoint/2010/main" val="35669186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218429" y="-43123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a:t>
            </a:r>
            <a:r>
              <a:rPr lang="en-US" altLang="zh-CN" sz="2000" b="1" i="0" u="none" strike="noStrike" kern="1200" cap="none" spc="0" baseline="0">
                <a:solidFill>
                  <a:srgbClr val="374151"/>
                </a:solidFill>
                <a:latin typeface="__Inter_aaf875" pitchFamily="0" charset="0"/>
                <a:ea typeface="华文中宋" pitchFamily="0" charset="0"/>
                <a:cs typeface="Lucida Sans"/>
              </a:rPr>
              <a:t>Create GUI</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0" name="图片"/>
          <p:cNvPicPr>
            <a:picLocks noChangeAspect="1"/>
          </p:cNvPicPr>
          <p:nvPr/>
        </p:nvPicPr>
        <p:blipFill>
          <a:blip r:embed="rId1" cstate="print"/>
          <a:stretch>
            <a:fillRect/>
          </a:stretch>
        </p:blipFill>
        <p:spPr>
          <a:xfrm rot="0">
            <a:off x="581192" y="1745289"/>
            <a:ext cx="10955278" cy="4667901"/>
          </a:xfrm>
          <a:prstGeom prst="rect"/>
          <a:noFill/>
          <a:ln w="12700" cmpd="sng" cap="flat">
            <a:noFill/>
            <a:prstDash val="solid"/>
            <a:miter/>
          </a:ln>
        </p:spPr>
      </p:pic>
    </p:spTree>
    <p:extLst>
      <p:ext uri="{BB962C8B-B14F-4D97-AF65-F5344CB8AC3E}">
        <p14:creationId xmlns:p14="http://schemas.microsoft.com/office/powerpoint/2010/main" val="5017915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3535680" y="1640839"/>
            <a:ext cx="5608320"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Initialize the variables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{'Pressed':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{'Held':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8404365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6" name="矩形"/>
          <p:cNvSpPr>
            <a:spLocks/>
          </p:cNvSpPr>
          <p:nvPr/>
        </p:nvSpPr>
        <p:spPr>
          <a:xfrm rot="0">
            <a:off x="3535680" y="1640839"/>
            <a:ext cx="560832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{'Released':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 = keys + str(key)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with open('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wb</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as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json.dumps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).encode()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key_log.write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827807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2024-04-04T13:51:52Z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