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2225040"/>
          </a:xfrm>
          <a:prstGeom prst="rect"/>
          <a:noFill/>
        </p:spPr>
        <p:txBody>
          <a:bodyPr rtlCol="0" wrap="square">
            <a:spAutoFit/>
          </a:bodyPr>
          <a:p>
            <a:r>
              <a:rPr sz="2400" lang="en-US"/>
              <a:t>STUDENT NAME:</a:t>
            </a:r>
            <a:r>
              <a:rPr sz="2400" lang="en-US"/>
              <a:t> </a:t>
            </a:r>
            <a:r>
              <a:rPr sz="2400" lang="en-US"/>
              <a:t> </a:t>
            </a:r>
            <a:r>
              <a:rPr sz="2400" lang="en-US"/>
              <a:t>U</a:t>
            </a:r>
            <a:r>
              <a:rPr sz="2400" lang="en-US"/>
              <a:t>.</a:t>
            </a:r>
            <a:r>
              <a:rPr sz="2400" lang="en-US"/>
              <a:t>K</a:t>
            </a:r>
            <a:r>
              <a:rPr sz="2400" lang="en-US"/>
              <a:t>E</a:t>
            </a:r>
            <a:r>
              <a:rPr sz="2400" lang="en-US"/>
              <a:t>E</a:t>
            </a:r>
            <a:r>
              <a:rPr sz="2400" lang="en-US"/>
              <a:t>R</a:t>
            </a:r>
            <a:r>
              <a:rPr sz="2400" lang="en-US"/>
              <a:t>T</a:t>
            </a:r>
            <a:r>
              <a:rPr sz="2400" lang="en-US"/>
              <a:t>H</a:t>
            </a:r>
            <a:r>
              <a:rPr sz="2400" lang="en-US"/>
              <a:t>I</a:t>
            </a:r>
            <a:r>
              <a:rPr sz="2400" lang="en-US"/>
              <a:t>G</a:t>
            </a:r>
            <a:r>
              <a:rPr sz="2400" lang="en-US"/>
              <a:t>A</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6</a:t>
            </a:r>
            <a:r>
              <a:rPr dirty="0" sz="2400" lang="en-US"/>
              <a:t>4</a:t>
            </a:r>
            <a:r>
              <a:rPr dirty="0" sz="2400" lang="en-US"/>
              <a:t>9</a:t>
            </a:r>
            <a:r>
              <a:rPr dirty="0" sz="2400" lang="en-US"/>
              <a:t> </a:t>
            </a:r>
            <a:r>
              <a:rPr dirty="0" sz="2400" lang="en-US"/>
              <a:t>/</a:t>
            </a:r>
            <a:r>
              <a:rPr dirty="0" sz="2400" lang="en-US"/>
              <a:t> E77198AA239AB3394844B57F5ADFA8CE</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8"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719"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38"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04"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70"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71"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9"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10"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2024-08-28T16:58:49Z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4b6d85a6dae0495f9c4e2c6aeb8589fd</vt:lpwstr>
  </property>
</Properties>
</file>