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jpe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jpe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 /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342FF-1FDF-55AB-8B54-34F96396D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0800000" flipV="1">
            <a:off x="1889741" y="945885"/>
            <a:ext cx="8825658" cy="880533"/>
          </a:xfrm>
        </p:spPr>
        <p:txBody>
          <a:bodyPr/>
          <a:lstStyle/>
          <a:p>
            <a:r>
              <a:rPr lang="en-GB" sz="6000" b="1" dirty="0">
                <a:solidFill>
                  <a:schemeClr val="bg2">
                    <a:lumMod val="10000"/>
                  </a:schemeClr>
                </a:solidFill>
              </a:rPr>
              <a:t>MY PORTFOLIO</a:t>
            </a:r>
            <a:endParaRPr lang="en-US" sz="6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AC3720-251B-9287-3DE2-18F5352D0F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112" y="2572413"/>
            <a:ext cx="7411641" cy="3178968"/>
          </a:xfrm>
        </p:spPr>
        <p:txBody>
          <a:bodyPr/>
          <a:lstStyle/>
          <a:p>
            <a:r>
              <a:rPr lang="en-GB" b="1" dirty="0"/>
              <a:t>Student Name:  N KEERTHIGA </a:t>
            </a:r>
          </a:p>
          <a:p>
            <a:r>
              <a:rPr lang="en-GB" b="1" dirty="0"/>
              <a:t>Registration No: 222403825
 NMID NO: Asunm293222403825
Department: BSC computer science 
College/University: </a:t>
            </a:r>
            <a:r>
              <a:rPr lang="en-GB" b="1" dirty="0" err="1"/>
              <a:t>vidhya</a:t>
            </a:r>
            <a:r>
              <a:rPr lang="en-GB" b="1" dirty="0"/>
              <a:t> </a:t>
            </a:r>
            <a:r>
              <a:rPr lang="en-GB" b="1" dirty="0" err="1"/>
              <a:t>Sagar</a:t>
            </a:r>
            <a:r>
              <a:rPr lang="en-GB" b="1" dirty="0"/>
              <a:t> women’s    college                                 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43761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AD627-8DC4-646B-9F28-78DA675A5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/>
              <a:t>RESULT AND SCREENSHOT:</a:t>
            </a:r>
            <a:endParaRPr lang="en-US" sz="4400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A1DEBE-0A7B-38C9-2351-D769317ABA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840" y="2453559"/>
            <a:ext cx="5755160" cy="40685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5BE011-1173-A5D1-2698-43E009C77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090" y="2453559"/>
            <a:ext cx="4744293" cy="40685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D3289F-86E8-73ED-18B9-44BD2754E0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1772" y="2729832"/>
            <a:ext cx="4400228" cy="351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994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61EE7-AC24-1E46-8E78-E54EDAB1E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b="1" dirty="0"/>
              <a:t>RESULT AND SCREENSHOT:</a:t>
            </a:r>
            <a:endParaRPr lang="en-US" sz="4000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99DB1C-262C-D46F-AAC2-87442D287C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508" y="2655408"/>
            <a:ext cx="5671031" cy="39870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B2DCF2-5365-B3FE-540D-CA4D5A22A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295" y="2655408"/>
            <a:ext cx="5996197" cy="380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305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46678-CC28-FA45-FD8B-811951BC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b="1" dirty="0"/>
              <a:t>RESULT AND SCREENSHOT:</a:t>
            </a:r>
            <a:endParaRPr lang="en-US" sz="4000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BD51DB8-364F-770B-03E1-F83617634F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727" y="2225674"/>
            <a:ext cx="4851436" cy="43465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D19AFD-CEF3-1D3A-9135-01CC3473A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25674"/>
            <a:ext cx="5737273" cy="463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52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DB401-9511-F6FC-5A62-A5504E1D2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b="1" dirty="0"/>
              <a:t>RESULT AND SCREENSHOT:</a:t>
            </a:r>
            <a:endParaRPr lang="en-US" sz="4000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C83A80-BA12-A4BA-5385-94EC03807C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3734" y="2603499"/>
            <a:ext cx="9501187" cy="400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21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FDE0-0826-3C77-47C8-D523B26F0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/>
              <a:t>CONCLUSION:</a:t>
            </a:r>
            <a:endParaRPr lang="en-US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8B078-BC2E-5E42-D5DF-DF1481A1E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5751" y="2710657"/>
            <a:ext cx="7756874" cy="3416300"/>
          </a:xfrm>
        </p:spPr>
        <p:txBody>
          <a:bodyPr>
            <a:normAutofit/>
          </a:bodyPr>
          <a:lstStyle/>
          <a:p>
            <a:r>
              <a:rPr lang="en-GB" sz="4000" dirty="0"/>
              <a:t>What you learned from the project.
Future improvements possible.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57169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FCE65-78FE-B203-6453-DC0167CBF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PROJECT TITLE: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B05EB-8555-7705-E491-8CEA3735C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2367" y="3244103"/>
            <a:ext cx="10589559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7200" b="1" u="sng" dirty="0"/>
              <a:t>DIGITAL PORTFOLIO </a:t>
            </a:r>
            <a:endParaRPr lang="en-US" sz="7200" b="1" u="sng" dirty="0"/>
          </a:p>
        </p:txBody>
      </p:sp>
    </p:spTree>
    <p:extLst>
      <p:ext uri="{BB962C8B-B14F-4D97-AF65-F5344CB8AC3E}">
        <p14:creationId xmlns:p14="http://schemas.microsoft.com/office/powerpoint/2010/main" val="2391995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0F96C-0677-AFF7-A484-F4C328122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033" y="687918"/>
            <a:ext cx="8761413" cy="706964"/>
          </a:xfrm>
        </p:spPr>
        <p:txBody>
          <a:bodyPr/>
          <a:lstStyle/>
          <a:p>
            <a:r>
              <a:rPr lang="en-GB" b="1" dirty="0"/>
              <a:t>AGEND: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11926-8AD9-7613-F26E-1EE77AA5B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033" y="2143125"/>
            <a:ext cx="5965031" cy="453628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GB" dirty="0"/>
              <a:t>1.</a:t>
            </a:r>
            <a:r>
              <a:rPr lang="en-GB" sz="4900" dirty="0"/>
              <a:t>Problem Statement
2. Project Overview
3.End Users
4. Tools and Technologies
5.Portfolio design and Layout
6. Features and Functionality
7.Results and Screenshots
8.Conclusion
9.Github Link</a:t>
            </a:r>
            <a:endParaRPr lang="en-US" sz="4900" dirty="0"/>
          </a:p>
        </p:txBody>
      </p:sp>
    </p:spTree>
    <p:extLst>
      <p:ext uri="{BB962C8B-B14F-4D97-AF65-F5344CB8AC3E}">
        <p14:creationId xmlns:p14="http://schemas.microsoft.com/office/powerpoint/2010/main" val="2865599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C3F0A-C651-60D5-358F-42C2EFAB0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b="1" dirty="0"/>
              <a:t>PROBLEM STATEMENT: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CD8AB-4EFA-BFA7-2739-3614714EF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4985" y="2835671"/>
            <a:ext cx="8825659" cy="3416300"/>
          </a:xfrm>
        </p:spPr>
        <p:txBody>
          <a:bodyPr>
            <a:normAutofit/>
          </a:bodyPr>
          <a:lstStyle/>
          <a:p>
            <a:r>
              <a:rPr lang="en-GB" sz="3600" dirty="0"/>
              <a:t>What issue or gap are we trying to solve
Why is it important to solve this problem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19878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BA03C-4365-0648-8170-C3A70A5FB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114" y="677466"/>
            <a:ext cx="8761413" cy="1429941"/>
          </a:xfrm>
        </p:spPr>
        <p:txBody>
          <a:bodyPr/>
          <a:lstStyle/>
          <a:p>
            <a:r>
              <a:rPr lang="en-GB" sz="4000" b="1" dirty="0"/>
              <a:t>PROJECT OVERVIEW:</a:t>
            </a:r>
            <a:br>
              <a:rPr lang="en-GB" sz="4000" b="1" dirty="0"/>
            </a:b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2A102-2EEE-871F-7F3F-AA63AD292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6859" y="2585641"/>
            <a:ext cx="8131921" cy="3416300"/>
          </a:xfrm>
        </p:spPr>
        <p:txBody>
          <a:bodyPr>
            <a:normAutofit/>
          </a:bodyPr>
          <a:lstStyle/>
          <a:p>
            <a:r>
              <a:rPr lang="en-GB" sz="3600" dirty="0"/>
              <a:t>Short summary of the project idea.
What the project does in simple terms.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03624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39257-6839-DDB7-DC46-5F2A709FB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b="1" dirty="0"/>
              <a:t>End USERS: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776A3-B65C-FC5D-8D69-95E965924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271" y="3175000"/>
            <a:ext cx="6185248" cy="3416300"/>
          </a:xfrm>
        </p:spPr>
        <p:txBody>
          <a:bodyPr>
            <a:normAutofit/>
          </a:bodyPr>
          <a:lstStyle/>
          <a:p>
            <a:r>
              <a:rPr lang="en-GB" sz="3600" dirty="0"/>
              <a:t>Who will use this project
How it will be useful for them.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89404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A1A66-44C4-6130-292E-FEE196101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b="1" dirty="0"/>
              <a:t>TOOLS AND TECHNOLOGIES: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D28E8-A97A-F6E0-0ECC-C5BF43A3B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2336" y="3246438"/>
            <a:ext cx="8761413" cy="3416300"/>
          </a:xfrm>
        </p:spPr>
        <p:txBody>
          <a:bodyPr>
            <a:normAutofit/>
          </a:bodyPr>
          <a:lstStyle/>
          <a:p>
            <a:r>
              <a:rPr lang="en-GB" sz="3600" dirty="0"/>
              <a:t>HTML, CSS, Java, or any software/tools used.
Why these tools were chosen.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80433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C8B34-A874-9728-E505-8BD560DC3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b="1" dirty="0"/>
              <a:t>PORTFOLIO AND LAYOUT: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63DBE-B3C6-1284-3888-72A52356C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0344" y="2871391"/>
            <a:ext cx="6357938" cy="3416300"/>
          </a:xfrm>
        </p:spPr>
        <p:txBody>
          <a:bodyPr>
            <a:normAutofit/>
          </a:bodyPr>
          <a:lstStyle/>
          <a:p>
            <a:r>
              <a:rPr lang="en-GB" sz="4400" dirty="0"/>
              <a:t>Simple and clear design.
Easy navigation for users.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53203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ED602-DD83-9D34-9220-8BC75654C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1116657" y="588172"/>
            <a:ext cx="8761413" cy="1621437"/>
          </a:xfrm>
        </p:spPr>
        <p:txBody>
          <a:bodyPr/>
          <a:lstStyle/>
          <a:p>
            <a:r>
              <a:rPr lang="en-GB" sz="4400" b="1" dirty="0"/>
              <a:t>FEATURES AND FUNCTIONALITY:</a:t>
            </a:r>
            <a:endParaRPr lang="en-US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210C0-B5E1-5450-BB41-BA3C8793E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282" y="2853529"/>
            <a:ext cx="8825659" cy="3416300"/>
          </a:xfrm>
        </p:spPr>
        <p:txBody>
          <a:bodyPr>
            <a:normAutofit/>
          </a:bodyPr>
          <a:lstStyle/>
          <a:p>
            <a:r>
              <a:rPr lang="en-GB" sz="3600" dirty="0"/>
              <a:t>Main features (Ex: ID card, timetable).
How the features make the project useful.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761194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TF10001029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9" id="{ED3996BA-162B-43C7-B0E2-A5CA4E649741}" vid="{187088E4-27D7-4455-856F-4A44258D82E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TF10001029</vt:lpstr>
      <vt:lpstr>MY PORTFOLIO</vt:lpstr>
      <vt:lpstr>PROJECT TITLE:</vt:lpstr>
      <vt:lpstr>AGEND:</vt:lpstr>
      <vt:lpstr>PROBLEM STATEMENT:</vt:lpstr>
      <vt:lpstr>PROJECT OVERVIEW: </vt:lpstr>
      <vt:lpstr>End USERS:</vt:lpstr>
      <vt:lpstr>TOOLS AND TECHNOLOGIES:</vt:lpstr>
      <vt:lpstr>PORTFOLIO AND LAYOUT:</vt:lpstr>
      <vt:lpstr>FEATURES AND FUNCTIONALITY:</vt:lpstr>
      <vt:lpstr>RESULT AND SCREENSHOT:</vt:lpstr>
      <vt:lpstr>RESULT AND SCREENSHOT:</vt:lpstr>
      <vt:lpstr>RESULT AND SCREENSHOT:</vt:lpstr>
      <vt:lpstr>RESULT AND SCREENSHOT: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PORTFOLIO</dc:title>
  <dc:creator>keerthigakeerthiga2006@gmail.com</dc:creator>
  <cp:lastModifiedBy>keerthigakeerthiga2006@gmail.com</cp:lastModifiedBy>
  <cp:revision>2</cp:revision>
  <dcterms:created xsi:type="dcterms:W3CDTF">2025-09-04T13:30:47Z</dcterms:created>
  <dcterms:modified xsi:type="dcterms:W3CDTF">2025-09-05T05:29:39Z</dcterms:modified>
</cp:coreProperties>
</file>