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82" r:id="rId5"/>
    <p:sldId id="278" r:id="rId6"/>
    <p:sldId id="279" r:id="rId7"/>
    <p:sldId id="285" r:id="rId8"/>
    <p:sldId id="284" r:id="rId9"/>
    <p:sldId id="269" r:id="rId10"/>
    <p:sldId id="277" r:id="rId11"/>
    <p:sldId id="286" r:id="rId12"/>
    <p:sldId id="287" r:id="rId13"/>
    <p:sldId id="283" r:id="rId14"/>
    <p:sldId id="265" r:id="rId15"/>
    <p:sldId id="270" r:id="rId16"/>
    <p:sldId id="28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7AF908-830F-45CD-8DC0-28826F8D143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CB43DB-2024-477D-B59F-48D2B73F2D48}">
      <dgm:prSet phldrT="[Text]"/>
      <dgm:spPr/>
      <dgm:t>
        <a:bodyPr/>
        <a:lstStyle/>
        <a:p>
          <a:r>
            <a:rPr lang="en-US" dirty="0" smtClean="0"/>
            <a:t>Clearing members</a:t>
          </a:r>
          <a:endParaRPr lang="en-US" dirty="0"/>
        </a:p>
      </dgm:t>
    </dgm:pt>
    <dgm:pt modelId="{351BBDFC-E6C4-46EC-B057-4EE0B650B54A}" type="parTrans" cxnId="{5A0E13AB-0326-40F6-96BA-458013792754}">
      <dgm:prSet/>
      <dgm:spPr/>
      <dgm:t>
        <a:bodyPr/>
        <a:lstStyle/>
        <a:p>
          <a:endParaRPr lang="en-US"/>
        </a:p>
      </dgm:t>
    </dgm:pt>
    <dgm:pt modelId="{5EBFCA23-EC09-4B00-B109-102E11F9C839}" type="sibTrans" cxnId="{5A0E13AB-0326-40F6-96BA-458013792754}">
      <dgm:prSet/>
      <dgm:spPr/>
      <dgm:t>
        <a:bodyPr/>
        <a:lstStyle/>
        <a:p>
          <a:endParaRPr lang="en-US"/>
        </a:p>
      </dgm:t>
    </dgm:pt>
    <dgm:pt modelId="{2958B675-B50E-41B0-BF3C-93EF9B05142A}">
      <dgm:prSet phldrT="[Text]"/>
      <dgm:spPr/>
      <dgm:t>
        <a:bodyPr/>
        <a:lstStyle/>
        <a:p>
          <a:r>
            <a:rPr lang="en-US" dirty="0" smtClean="0"/>
            <a:t>TM-CM</a:t>
          </a:r>
          <a:endParaRPr lang="en-US" dirty="0"/>
        </a:p>
      </dgm:t>
    </dgm:pt>
    <dgm:pt modelId="{A0F6DB61-98E5-4290-B4BC-6CCEF0EA0A0D}" type="parTrans" cxnId="{7946B2F5-F75A-439C-BA6A-852BBB3694CB}">
      <dgm:prSet/>
      <dgm:spPr/>
      <dgm:t>
        <a:bodyPr/>
        <a:lstStyle/>
        <a:p>
          <a:endParaRPr lang="en-US"/>
        </a:p>
      </dgm:t>
    </dgm:pt>
    <dgm:pt modelId="{4DF921DD-B33F-49E2-B60C-C4F8822A4565}" type="sibTrans" cxnId="{7946B2F5-F75A-439C-BA6A-852BBB3694CB}">
      <dgm:prSet/>
      <dgm:spPr/>
      <dgm:t>
        <a:bodyPr/>
        <a:lstStyle/>
        <a:p>
          <a:endParaRPr lang="en-US"/>
        </a:p>
      </dgm:t>
    </dgm:pt>
    <dgm:pt modelId="{1F1CF888-2446-4FED-8DF6-4E72904B2E69}">
      <dgm:prSet phldrT="[Text]"/>
      <dgm:spPr/>
      <dgm:t>
        <a:bodyPr/>
        <a:lstStyle/>
        <a:p>
          <a:r>
            <a:rPr lang="en-US" dirty="0" smtClean="0"/>
            <a:t>PCM</a:t>
          </a:r>
          <a:endParaRPr lang="en-US" dirty="0"/>
        </a:p>
      </dgm:t>
    </dgm:pt>
    <dgm:pt modelId="{8E458340-B8E5-43F6-B576-638A9B0E5B53}" type="parTrans" cxnId="{40B77492-3483-473B-980D-201AFB631B8E}">
      <dgm:prSet/>
      <dgm:spPr/>
      <dgm:t>
        <a:bodyPr/>
        <a:lstStyle/>
        <a:p>
          <a:endParaRPr lang="en-US"/>
        </a:p>
      </dgm:t>
    </dgm:pt>
    <dgm:pt modelId="{002B391B-7549-43E3-AD24-23D40A04829B}" type="sibTrans" cxnId="{40B77492-3483-473B-980D-201AFB631B8E}">
      <dgm:prSet/>
      <dgm:spPr/>
      <dgm:t>
        <a:bodyPr/>
        <a:lstStyle/>
        <a:p>
          <a:endParaRPr lang="en-US"/>
        </a:p>
      </dgm:t>
    </dgm:pt>
    <dgm:pt modelId="{CE296454-8F44-4201-BE7C-71DE95C60D47}">
      <dgm:prSet phldrT="[Text]"/>
      <dgm:spPr/>
      <dgm:t>
        <a:bodyPr/>
        <a:lstStyle/>
        <a:p>
          <a:r>
            <a:rPr lang="en-US" dirty="0" smtClean="0"/>
            <a:t>SCM</a:t>
          </a:r>
          <a:endParaRPr lang="en-US" dirty="0"/>
        </a:p>
      </dgm:t>
    </dgm:pt>
    <dgm:pt modelId="{B860B33F-4740-456B-AC43-E5992C33754E}" type="parTrans" cxnId="{D5029E86-3EC3-4918-8DBC-2A798FD00634}">
      <dgm:prSet/>
      <dgm:spPr/>
      <dgm:t>
        <a:bodyPr/>
        <a:lstStyle/>
        <a:p>
          <a:endParaRPr lang="en-US"/>
        </a:p>
      </dgm:t>
    </dgm:pt>
    <dgm:pt modelId="{4D20A8C2-6791-40CD-9003-90B03F64318C}" type="sibTrans" cxnId="{D5029E86-3EC3-4918-8DBC-2A798FD00634}">
      <dgm:prSet/>
      <dgm:spPr/>
      <dgm:t>
        <a:bodyPr/>
        <a:lstStyle/>
        <a:p>
          <a:endParaRPr lang="en-US"/>
        </a:p>
      </dgm:t>
    </dgm:pt>
    <dgm:pt modelId="{8FAB9D57-555D-477E-8D96-C3354BB3CD0A}" type="pres">
      <dgm:prSet presAssocID="{227AF908-830F-45CD-8DC0-28826F8D14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B78ED9-C1E4-4314-8B63-2AE5D7842EA3}" type="pres">
      <dgm:prSet presAssocID="{DACB43DB-2024-477D-B59F-48D2B73F2D48}" presName="hierRoot1" presStyleCnt="0"/>
      <dgm:spPr/>
    </dgm:pt>
    <dgm:pt modelId="{B839638E-B9F4-4165-80AB-81A4438135C3}" type="pres">
      <dgm:prSet presAssocID="{DACB43DB-2024-477D-B59F-48D2B73F2D48}" presName="composite" presStyleCnt="0"/>
      <dgm:spPr/>
    </dgm:pt>
    <dgm:pt modelId="{D02C1CBF-81F0-4141-AD13-E351721233EA}" type="pres">
      <dgm:prSet presAssocID="{DACB43DB-2024-477D-B59F-48D2B73F2D48}" presName="background" presStyleLbl="node0" presStyleIdx="0" presStyleCnt="1"/>
      <dgm:spPr/>
    </dgm:pt>
    <dgm:pt modelId="{5947D0BF-F926-4F1C-A5E5-DC837D6E7AC8}" type="pres">
      <dgm:prSet presAssocID="{DACB43DB-2024-477D-B59F-48D2B73F2D48}" presName="text" presStyleLbl="fgAcc0" presStyleIdx="0" presStyleCnt="1">
        <dgm:presLayoutVars>
          <dgm:chPref val="3"/>
        </dgm:presLayoutVars>
      </dgm:prSet>
      <dgm:spPr/>
    </dgm:pt>
    <dgm:pt modelId="{13B77671-8A2A-411C-8208-F8B854A7AACF}" type="pres">
      <dgm:prSet presAssocID="{DACB43DB-2024-477D-B59F-48D2B73F2D48}" presName="hierChild2" presStyleCnt="0"/>
      <dgm:spPr/>
    </dgm:pt>
    <dgm:pt modelId="{1D53F831-E885-44B6-BE6E-BF1086310F7F}" type="pres">
      <dgm:prSet presAssocID="{A0F6DB61-98E5-4290-B4BC-6CCEF0EA0A0D}" presName="Name10" presStyleLbl="parChTrans1D2" presStyleIdx="0" presStyleCnt="3"/>
      <dgm:spPr/>
    </dgm:pt>
    <dgm:pt modelId="{CF94C606-BAFD-42CE-BD3E-AB528524CA20}" type="pres">
      <dgm:prSet presAssocID="{2958B675-B50E-41B0-BF3C-93EF9B05142A}" presName="hierRoot2" presStyleCnt="0"/>
      <dgm:spPr/>
    </dgm:pt>
    <dgm:pt modelId="{6776F22D-2829-4B52-B63F-D2D73555F901}" type="pres">
      <dgm:prSet presAssocID="{2958B675-B50E-41B0-BF3C-93EF9B05142A}" presName="composite2" presStyleCnt="0"/>
      <dgm:spPr/>
    </dgm:pt>
    <dgm:pt modelId="{B7C8735F-F4F6-4EC1-AE1D-551D04AB9970}" type="pres">
      <dgm:prSet presAssocID="{2958B675-B50E-41B0-BF3C-93EF9B05142A}" presName="background2" presStyleLbl="node2" presStyleIdx="0" presStyleCnt="3"/>
      <dgm:spPr>
        <a:solidFill>
          <a:schemeClr val="bg2">
            <a:lumMod val="50000"/>
          </a:schemeClr>
        </a:solidFill>
      </dgm:spPr>
    </dgm:pt>
    <dgm:pt modelId="{DA51E255-908F-4AD6-A690-FC927DCD76C1}" type="pres">
      <dgm:prSet presAssocID="{2958B675-B50E-41B0-BF3C-93EF9B05142A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733355-5996-4D51-B8A6-1A38FB319397}" type="pres">
      <dgm:prSet presAssocID="{2958B675-B50E-41B0-BF3C-93EF9B05142A}" presName="hierChild3" presStyleCnt="0"/>
      <dgm:spPr/>
    </dgm:pt>
    <dgm:pt modelId="{9A6D654D-C868-495A-B8A0-104D384F7CF2}" type="pres">
      <dgm:prSet presAssocID="{8E458340-B8E5-43F6-B576-638A9B0E5B53}" presName="Name10" presStyleLbl="parChTrans1D2" presStyleIdx="1" presStyleCnt="3"/>
      <dgm:spPr/>
    </dgm:pt>
    <dgm:pt modelId="{7FF35A02-010D-48FE-B9A4-28C36AB7CCD2}" type="pres">
      <dgm:prSet presAssocID="{1F1CF888-2446-4FED-8DF6-4E72904B2E69}" presName="hierRoot2" presStyleCnt="0"/>
      <dgm:spPr/>
    </dgm:pt>
    <dgm:pt modelId="{306D0F8E-63EC-465D-9EC9-5C54E791688C}" type="pres">
      <dgm:prSet presAssocID="{1F1CF888-2446-4FED-8DF6-4E72904B2E69}" presName="composite2" presStyleCnt="0"/>
      <dgm:spPr/>
    </dgm:pt>
    <dgm:pt modelId="{3B43BE1D-3C23-49D3-8A79-CC4909F89378}" type="pres">
      <dgm:prSet presAssocID="{1F1CF888-2446-4FED-8DF6-4E72904B2E69}" presName="background2" presStyleLbl="node2" presStyleIdx="1" presStyleCnt="3"/>
      <dgm:spPr/>
    </dgm:pt>
    <dgm:pt modelId="{A2734B70-759B-4221-97EA-A3C71A564510}" type="pres">
      <dgm:prSet presAssocID="{1F1CF888-2446-4FED-8DF6-4E72904B2E69}" presName="text2" presStyleLbl="fgAcc2" presStyleIdx="1" presStyleCnt="3">
        <dgm:presLayoutVars>
          <dgm:chPref val="3"/>
        </dgm:presLayoutVars>
      </dgm:prSet>
      <dgm:spPr/>
    </dgm:pt>
    <dgm:pt modelId="{AC8DEB57-577C-4F1E-9090-8EAE1E27D987}" type="pres">
      <dgm:prSet presAssocID="{1F1CF888-2446-4FED-8DF6-4E72904B2E69}" presName="hierChild3" presStyleCnt="0"/>
      <dgm:spPr/>
    </dgm:pt>
    <dgm:pt modelId="{5A8D47D7-8B4E-44E1-AFE0-4A0EADE63D69}" type="pres">
      <dgm:prSet presAssocID="{B860B33F-4740-456B-AC43-E5992C33754E}" presName="Name10" presStyleLbl="parChTrans1D2" presStyleIdx="2" presStyleCnt="3"/>
      <dgm:spPr/>
    </dgm:pt>
    <dgm:pt modelId="{C893E62C-DD02-4201-8E4E-CF61479A84BC}" type="pres">
      <dgm:prSet presAssocID="{CE296454-8F44-4201-BE7C-71DE95C60D47}" presName="hierRoot2" presStyleCnt="0"/>
      <dgm:spPr/>
    </dgm:pt>
    <dgm:pt modelId="{3AD6F192-64C8-487D-AB78-90AE5301FD68}" type="pres">
      <dgm:prSet presAssocID="{CE296454-8F44-4201-BE7C-71DE95C60D47}" presName="composite2" presStyleCnt="0"/>
      <dgm:spPr/>
    </dgm:pt>
    <dgm:pt modelId="{8D5EBFB8-3C9B-4BD7-9A62-5B3B4271D4DE}" type="pres">
      <dgm:prSet presAssocID="{CE296454-8F44-4201-BE7C-71DE95C60D47}" presName="background2" presStyleLbl="node2" presStyleIdx="2" presStyleCnt="3"/>
      <dgm:spPr/>
    </dgm:pt>
    <dgm:pt modelId="{E05F532B-012C-47F8-BD3D-C3105B09C3A1}" type="pres">
      <dgm:prSet presAssocID="{CE296454-8F44-4201-BE7C-71DE95C60D47}" presName="text2" presStyleLbl="fgAcc2" presStyleIdx="2" presStyleCnt="3">
        <dgm:presLayoutVars>
          <dgm:chPref val="3"/>
        </dgm:presLayoutVars>
      </dgm:prSet>
      <dgm:spPr/>
    </dgm:pt>
    <dgm:pt modelId="{3820B6E7-A6FA-4B21-B6D0-173369805CA0}" type="pres">
      <dgm:prSet presAssocID="{CE296454-8F44-4201-BE7C-71DE95C60D47}" presName="hierChild3" presStyleCnt="0"/>
      <dgm:spPr/>
    </dgm:pt>
  </dgm:ptLst>
  <dgm:cxnLst>
    <dgm:cxn modelId="{154061A7-3DE6-4A2D-86A1-A78519B83BDB}" type="presOf" srcId="{B860B33F-4740-456B-AC43-E5992C33754E}" destId="{5A8D47D7-8B4E-44E1-AFE0-4A0EADE63D69}" srcOrd="0" destOrd="0" presId="urn:microsoft.com/office/officeart/2005/8/layout/hierarchy1"/>
    <dgm:cxn modelId="{00229B7E-F663-477B-BF93-BC11BF3D3906}" type="presOf" srcId="{CE296454-8F44-4201-BE7C-71DE95C60D47}" destId="{E05F532B-012C-47F8-BD3D-C3105B09C3A1}" srcOrd="0" destOrd="0" presId="urn:microsoft.com/office/officeart/2005/8/layout/hierarchy1"/>
    <dgm:cxn modelId="{AC5543BE-AF9D-47EB-9FEF-BACF753F731C}" type="presOf" srcId="{227AF908-830F-45CD-8DC0-28826F8D1439}" destId="{8FAB9D57-555D-477E-8D96-C3354BB3CD0A}" srcOrd="0" destOrd="0" presId="urn:microsoft.com/office/officeart/2005/8/layout/hierarchy1"/>
    <dgm:cxn modelId="{88D9E35E-0D73-4922-820F-172310371758}" type="presOf" srcId="{DACB43DB-2024-477D-B59F-48D2B73F2D48}" destId="{5947D0BF-F926-4F1C-A5E5-DC837D6E7AC8}" srcOrd="0" destOrd="0" presId="urn:microsoft.com/office/officeart/2005/8/layout/hierarchy1"/>
    <dgm:cxn modelId="{40B77492-3483-473B-980D-201AFB631B8E}" srcId="{DACB43DB-2024-477D-B59F-48D2B73F2D48}" destId="{1F1CF888-2446-4FED-8DF6-4E72904B2E69}" srcOrd="1" destOrd="0" parTransId="{8E458340-B8E5-43F6-B576-638A9B0E5B53}" sibTransId="{002B391B-7549-43E3-AD24-23D40A04829B}"/>
    <dgm:cxn modelId="{5A0E13AB-0326-40F6-96BA-458013792754}" srcId="{227AF908-830F-45CD-8DC0-28826F8D1439}" destId="{DACB43DB-2024-477D-B59F-48D2B73F2D48}" srcOrd="0" destOrd="0" parTransId="{351BBDFC-E6C4-46EC-B057-4EE0B650B54A}" sibTransId="{5EBFCA23-EC09-4B00-B109-102E11F9C839}"/>
    <dgm:cxn modelId="{680C9EF1-61EF-4345-8E09-43F0BB7A7AB0}" type="presOf" srcId="{8E458340-B8E5-43F6-B576-638A9B0E5B53}" destId="{9A6D654D-C868-495A-B8A0-104D384F7CF2}" srcOrd="0" destOrd="0" presId="urn:microsoft.com/office/officeart/2005/8/layout/hierarchy1"/>
    <dgm:cxn modelId="{D5029E86-3EC3-4918-8DBC-2A798FD00634}" srcId="{DACB43DB-2024-477D-B59F-48D2B73F2D48}" destId="{CE296454-8F44-4201-BE7C-71DE95C60D47}" srcOrd="2" destOrd="0" parTransId="{B860B33F-4740-456B-AC43-E5992C33754E}" sibTransId="{4D20A8C2-6791-40CD-9003-90B03F64318C}"/>
    <dgm:cxn modelId="{6969B587-80AF-4C5D-9A3E-3A3B82E4DD8E}" type="presOf" srcId="{2958B675-B50E-41B0-BF3C-93EF9B05142A}" destId="{DA51E255-908F-4AD6-A690-FC927DCD76C1}" srcOrd="0" destOrd="0" presId="urn:microsoft.com/office/officeart/2005/8/layout/hierarchy1"/>
    <dgm:cxn modelId="{7946B2F5-F75A-439C-BA6A-852BBB3694CB}" srcId="{DACB43DB-2024-477D-B59F-48D2B73F2D48}" destId="{2958B675-B50E-41B0-BF3C-93EF9B05142A}" srcOrd="0" destOrd="0" parTransId="{A0F6DB61-98E5-4290-B4BC-6CCEF0EA0A0D}" sibTransId="{4DF921DD-B33F-49E2-B60C-C4F8822A4565}"/>
    <dgm:cxn modelId="{11F77AE6-990A-4DE9-8D26-46958613E172}" type="presOf" srcId="{A0F6DB61-98E5-4290-B4BC-6CCEF0EA0A0D}" destId="{1D53F831-E885-44B6-BE6E-BF1086310F7F}" srcOrd="0" destOrd="0" presId="urn:microsoft.com/office/officeart/2005/8/layout/hierarchy1"/>
    <dgm:cxn modelId="{1AFC6EA4-292D-4580-91FF-852F34992E4A}" type="presOf" srcId="{1F1CF888-2446-4FED-8DF6-4E72904B2E69}" destId="{A2734B70-759B-4221-97EA-A3C71A564510}" srcOrd="0" destOrd="0" presId="urn:microsoft.com/office/officeart/2005/8/layout/hierarchy1"/>
    <dgm:cxn modelId="{42DC5987-4F21-4AF8-BB6B-A579FC965300}" type="presParOf" srcId="{8FAB9D57-555D-477E-8D96-C3354BB3CD0A}" destId="{D1B78ED9-C1E4-4314-8B63-2AE5D7842EA3}" srcOrd="0" destOrd="0" presId="urn:microsoft.com/office/officeart/2005/8/layout/hierarchy1"/>
    <dgm:cxn modelId="{44424A3D-7356-4A43-8690-2D22A2CBB8E1}" type="presParOf" srcId="{D1B78ED9-C1E4-4314-8B63-2AE5D7842EA3}" destId="{B839638E-B9F4-4165-80AB-81A4438135C3}" srcOrd="0" destOrd="0" presId="urn:microsoft.com/office/officeart/2005/8/layout/hierarchy1"/>
    <dgm:cxn modelId="{0C8E8463-E99E-434E-B35A-CC5A61A513C7}" type="presParOf" srcId="{B839638E-B9F4-4165-80AB-81A4438135C3}" destId="{D02C1CBF-81F0-4141-AD13-E351721233EA}" srcOrd="0" destOrd="0" presId="urn:microsoft.com/office/officeart/2005/8/layout/hierarchy1"/>
    <dgm:cxn modelId="{65237BFC-5CA1-4161-BC4C-72137F9F801E}" type="presParOf" srcId="{B839638E-B9F4-4165-80AB-81A4438135C3}" destId="{5947D0BF-F926-4F1C-A5E5-DC837D6E7AC8}" srcOrd="1" destOrd="0" presId="urn:microsoft.com/office/officeart/2005/8/layout/hierarchy1"/>
    <dgm:cxn modelId="{9AF005AF-EEC1-4F20-A9E7-707CB17CC4E5}" type="presParOf" srcId="{D1B78ED9-C1E4-4314-8B63-2AE5D7842EA3}" destId="{13B77671-8A2A-411C-8208-F8B854A7AACF}" srcOrd="1" destOrd="0" presId="urn:microsoft.com/office/officeart/2005/8/layout/hierarchy1"/>
    <dgm:cxn modelId="{309F32DB-1AE3-46DC-8C0A-22536B787876}" type="presParOf" srcId="{13B77671-8A2A-411C-8208-F8B854A7AACF}" destId="{1D53F831-E885-44B6-BE6E-BF1086310F7F}" srcOrd="0" destOrd="0" presId="urn:microsoft.com/office/officeart/2005/8/layout/hierarchy1"/>
    <dgm:cxn modelId="{64636BE3-D616-46A8-9265-D6E2ABA0B96E}" type="presParOf" srcId="{13B77671-8A2A-411C-8208-F8B854A7AACF}" destId="{CF94C606-BAFD-42CE-BD3E-AB528524CA20}" srcOrd="1" destOrd="0" presId="urn:microsoft.com/office/officeart/2005/8/layout/hierarchy1"/>
    <dgm:cxn modelId="{4E73FDE2-B088-4091-B8D1-20A635596CEB}" type="presParOf" srcId="{CF94C606-BAFD-42CE-BD3E-AB528524CA20}" destId="{6776F22D-2829-4B52-B63F-D2D73555F901}" srcOrd="0" destOrd="0" presId="urn:microsoft.com/office/officeart/2005/8/layout/hierarchy1"/>
    <dgm:cxn modelId="{E46982A1-F2BD-422D-886D-D3BEDFCDBA7D}" type="presParOf" srcId="{6776F22D-2829-4B52-B63F-D2D73555F901}" destId="{B7C8735F-F4F6-4EC1-AE1D-551D04AB9970}" srcOrd="0" destOrd="0" presId="urn:microsoft.com/office/officeart/2005/8/layout/hierarchy1"/>
    <dgm:cxn modelId="{444EEC30-4047-47F0-881F-0DA20E0A6196}" type="presParOf" srcId="{6776F22D-2829-4B52-B63F-D2D73555F901}" destId="{DA51E255-908F-4AD6-A690-FC927DCD76C1}" srcOrd="1" destOrd="0" presId="urn:microsoft.com/office/officeart/2005/8/layout/hierarchy1"/>
    <dgm:cxn modelId="{DE19423A-5315-4744-BA07-417DD09615A4}" type="presParOf" srcId="{CF94C606-BAFD-42CE-BD3E-AB528524CA20}" destId="{AC733355-5996-4D51-B8A6-1A38FB319397}" srcOrd="1" destOrd="0" presId="urn:microsoft.com/office/officeart/2005/8/layout/hierarchy1"/>
    <dgm:cxn modelId="{B5C72314-D486-420C-A1C0-32B82765B794}" type="presParOf" srcId="{13B77671-8A2A-411C-8208-F8B854A7AACF}" destId="{9A6D654D-C868-495A-B8A0-104D384F7CF2}" srcOrd="2" destOrd="0" presId="urn:microsoft.com/office/officeart/2005/8/layout/hierarchy1"/>
    <dgm:cxn modelId="{5E59D7F2-CC16-41DA-8EC5-C2438AF06129}" type="presParOf" srcId="{13B77671-8A2A-411C-8208-F8B854A7AACF}" destId="{7FF35A02-010D-48FE-B9A4-28C36AB7CCD2}" srcOrd="3" destOrd="0" presId="urn:microsoft.com/office/officeart/2005/8/layout/hierarchy1"/>
    <dgm:cxn modelId="{E83ACE30-6849-4EEF-9A57-277DC0219C75}" type="presParOf" srcId="{7FF35A02-010D-48FE-B9A4-28C36AB7CCD2}" destId="{306D0F8E-63EC-465D-9EC9-5C54E791688C}" srcOrd="0" destOrd="0" presId="urn:microsoft.com/office/officeart/2005/8/layout/hierarchy1"/>
    <dgm:cxn modelId="{EDD2C16D-CA9E-41DC-96A5-88416F51D356}" type="presParOf" srcId="{306D0F8E-63EC-465D-9EC9-5C54E791688C}" destId="{3B43BE1D-3C23-49D3-8A79-CC4909F89378}" srcOrd="0" destOrd="0" presId="urn:microsoft.com/office/officeart/2005/8/layout/hierarchy1"/>
    <dgm:cxn modelId="{5F1D30F3-2B99-44B1-9B3F-C303DD49EC2F}" type="presParOf" srcId="{306D0F8E-63EC-465D-9EC9-5C54E791688C}" destId="{A2734B70-759B-4221-97EA-A3C71A564510}" srcOrd="1" destOrd="0" presId="urn:microsoft.com/office/officeart/2005/8/layout/hierarchy1"/>
    <dgm:cxn modelId="{4892C0DC-B02F-4059-B525-F77BA88A8BDC}" type="presParOf" srcId="{7FF35A02-010D-48FE-B9A4-28C36AB7CCD2}" destId="{AC8DEB57-577C-4F1E-9090-8EAE1E27D987}" srcOrd="1" destOrd="0" presId="urn:microsoft.com/office/officeart/2005/8/layout/hierarchy1"/>
    <dgm:cxn modelId="{3A6B3336-830B-4A60-948F-29D8F49BA828}" type="presParOf" srcId="{13B77671-8A2A-411C-8208-F8B854A7AACF}" destId="{5A8D47D7-8B4E-44E1-AFE0-4A0EADE63D69}" srcOrd="4" destOrd="0" presId="urn:microsoft.com/office/officeart/2005/8/layout/hierarchy1"/>
    <dgm:cxn modelId="{D5B7F878-3CF7-486A-AC74-B52535CB7ED1}" type="presParOf" srcId="{13B77671-8A2A-411C-8208-F8B854A7AACF}" destId="{C893E62C-DD02-4201-8E4E-CF61479A84BC}" srcOrd="5" destOrd="0" presId="urn:microsoft.com/office/officeart/2005/8/layout/hierarchy1"/>
    <dgm:cxn modelId="{36627FB6-689E-41AC-BB78-A5C322527089}" type="presParOf" srcId="{C893E62C-DD02-4201-8E4E-CF61479A84BC}" destId="{3AD6F192-64C8-487D-AB78-90AE5301FD68}" srcOrd="0" destOrd="0" presId="urn:microsoft.com/office/officeart/2005/8/layout/hierarchy1"/>
    <dgm:cxn modelId="{C31A8E3C-F86C-4E16-8D76-45646725F746}" type="presParOf" srcId="{3AD6F192-64C8-487D-AB78-90AE5301FD68}" destId="{8D5EBFB8-3C9B-4BD7-9A62-5B3B4271D4DE}" srcOrd="0" destOrd="0" presId="urn:microsoft.com/office/officeart/2005/8/layout/hierarchy1"/>
    <dgm:cxn modelId="{76664EFA-45AB-4AA8-88B9-92BA78C8946D}" type="presParOf" srcId="{3AD6F192-64C8-487D-AB78-90AE5301FD68}" destId="{E05F532B-012C-47F8-BD3D-C3105B09C3A1}" srcOrd="1" destOrd="0" presId="urn:microsoft.com/office/officeart/2005/8/layout/hierarchy1"/>
    <dgm:cxn modelId="{825ACCC0-4CC7-4897-86F9-BE904D2D6FE7}" type="presParOf" srcId="{C893E62C-DD02-4201-8E4E-CF61479A84BC}" destId="{3820B6E7-A6FA-4B21-B6D0-173369805C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D47D7-8B4E-44E1-AFE0-4A0EADE63D69}">
      <dsp:nvSpPr>
        <dsp:cNvPr id="0" name=""/>
        <dsp:cNvSpPr/>
      </dsp:nvSpPr>
      <dsp:spPr>
        <a:xfrm>
          <a:off x="3986212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D654D-C868-495A-B8A0-104D384F7CF2}">
      <dsp:nvSpPr>
        <dsp:cNvPr id="0" name=""/>
        <dsp:cNvSpPr/>
      </dsp:nvSpPr>
      <dsp:spPr>
        <a:xfrm>
          <a:off x="3940492" y="1804245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3F831-E885-44B6-BE6E-BF1086310F7F}">
      <dsp:nvSpPr>
        <dsp:cNvPr id="0" name=""/>
        <dsp:cNvSpPr/>
      </dsp:nvSpPr>
      <dsp:spPr>
        <a:xfrm>
          <a:off x="1157287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C1CBF-81F0-4141-AD13-E351721233EA}">
      <dsp:nvSpPr>
        <dsp:cNvPr id="0" name=""/>
        <dsp:cNvSpPr/>
      </dsp:nvSpPr>
      <dsp:spPr>
        <a:xfrm>
          <a:off x="2828924" y="334489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7D0BF-F926-4F1C-A5E5-DC837D6E7AC8}">
      <dsp:nvSpPr>
        <dsp:cNvPr id="0" name=""/>
        <dsp:cNvSpPr/>
      </dsp:nvSpPr>
      <dsp:spPr>
        <a:xfrm>
          <a:off x="3086099" y="57880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Clearing members</a:t>
          </a:r>
          <a:endParaRPr lang="en-US" sz="3200" kern="1200" dirty="0"/>
        </a:p>
      </dsp:txBody>
      <dsp:txXfrm>
        <a:off x="3129147" y="621854"/>
        <a:ext cx="2228479" cy="1383659"/>
      </dsp:txXfrm>
    </dsp:sp>
    <dsp:sp modelId="{B7C8735F-F4F6-4EC1-AE1D-551D04AB9970}">
      <dsp:nvSpPr>
        <dsp:cNvPr id="0" name=""/>
        <dsp:cNvSpPr/>
      </dsp:nvSpPr>
      <dsp:spPr>
        <a:xfrm>
          <a:off x="0" y="2477400"/>
          <a:ext cx="2314575" cy="1469755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E255-908F-4AD6-A690-FC927DCD76C1}">
      <dsp:nvSpPr>
        <dsp:cNvPr id="0" name=""/>
        <dsp:cNvSpPr/>
      </dsp:nvSpPr>
      <dsp:spPr>
        <a:xfrm>
          <a:off x="257174" y="272171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TM-CM</a:t>
          </a:r>
          <a:endParaRPr lang="en-US" sz="3200" kern="1200" dirty="0"/>
        </a:p>
      </dsp:txBody>
      <dsp:txXfrm>
        <a:off x="300222" y="2764764"/>
        <a:ext cx="2228479" cy="1383659"/>
      </dsp:txXfrm>
    </dsp:sp>
    <dsp:sp modelId="{3B43BE1D-3C23-49D3-8A79-CC4909F89378}">
      <dsp:nvSpPr>
        <dsp:cNvPr id="0" name=""/>
        <dsp:cNvSpPr/>
      </dsp:nvSpPr>
      <dsp:spPr>
        <a:xfrm>
          <a:off x="2828924" y="2477400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34B70-759B-4221-97EA-A3C71A564510}">
      <dsp:nvSpPr>
        <dsp:cNvPr id="0" name=""/>
        <dsp:cNvSpPr/>
      </dsp:nvSpPr>
      <dsp:spPr>
        <a:xfrm>
          <a:off x="3086099" y="272171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PCM</a:t>
          </a:r>
          <a:endParaRPr lang="en-US" sz="3200" kern="1200" dirty="0"/>
        </a:p>
      </dsp:txBody>
      <dsp:txXfrm>
        <a:off x="3129147" y="2764764"/>
        <a:ext cx="2228479" cy="1383659"/>
      </dsp:txXfrm>
    </dsp:sp>
    <dsp:sp modelId="{8D5EBFB8-3C9B-4BD7-9A62-5B3B4271D4DE}">
      <dsp:nvSpPr>
        <dsp:cNvPr id="0" name=""/>
        <dsp:cNvSpPr/>
      </dsp:nvSpPr>
      <dsp:spPr>
        <a:xfrm>
          <a:off x="5657850" y="2477400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F532B-012C-47F8-BD3D-C3105B09C3A1}">
      <dsp:nvSpPr>
        <dsp:cNvPr id="0" name=""/>
        <dsp:cNvSpPr/>
      </dsp:nvSpPr>
      <dsp:spPr>
        <a:xfrm>
          <a:off x="5915024" y="272171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SCM</a:t>
          </a:r>
          <a:endParaRPr lang="en-US" sz="3200" kern="1200" dirty="0"/>
        </a:p>
      </dsp:txBody>
      <dsp:txXfrm>
        <a:off x="5958072" y="2764764"/>
        <a:ext cx="2228479" cy="1383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0920BA-0032-43B0-99CD-64418DFB1D4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83EF5E-CE30-482E-93DA-A0564072B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920BA-0032-43B0-99CD-64418DFB1D4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83EF5E-CE30-482E-93DA-A0564072B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920BA-0032-43B0-99CD-64418DFB1D4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83EF5E-CE30-482E-93DA-A0564072B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920BA-0032-43B0-99CD-64418DFB1D4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83EF5E-CE30-482E-93DA-A0564072B4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920BA-0032-43B0-99CD-64418DFB1D4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83EF5E-CE30-482E-93DA-A0564072B4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920BA-0032-43B0-99CD-64418DFB1D4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83EF5E-CE30-482E-93DA-A0564072B4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920BA-0032-43B0-99CD-64418DFB1D4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83EF5E-CE30-482E-93DA-A0564072B4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920BA-0032-43B0-99CD-64418DFB1D4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83EF5E-CE30-482E-93DA-A0564072B4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920BA-0032-43B0-99CD-64418DFB1D4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83EF5E-CE30-482E-93DA-A0564072B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60920BA-0032-43B0-99CD-64418DFB1D4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83EF5E-CE30-482E-93DA-A0564072B4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0920BA-0032-43B0-99CD-64418DFB1D4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83EF5E-CE30-482E-93DA-A0564072B45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0920BA-0032-43B0-99CD-64418DFB1D4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583EF5E-CE30-482E-93DA-A0564072B4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1"/>
            <a:ext cx="7919357" cy="281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31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710531"/>
            <a:ext cx="79248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CLEARANCE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3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Netting 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715000" cy="371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65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Settlement 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9" y="1481138"/>
            <a:ext cx="452596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95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315200" cy="28193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4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281106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297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38200"/>
            <a:ext cx="5181600" cy="513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221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76" y="1667379"/>
            <a:ext cx="3200847" cy="41534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4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3" y="1481138"/>
            <a:ext cx="804615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319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dealer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5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7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8200"/>
            <a:ext cx="6662002" cy="499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900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4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7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XBBNLC1\AppData\Local\Microsoft\Windows\Temporary Internet Files\Content.Outlook\NWASP6VG\Discount-Brok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0"/>
            <a:ext cx="91440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1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3152775" cy="3228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627" y="0"/>
            <a:ext cx="3721100" cy="3124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009900"/>
            <a:ext cx="4156527" cy="3848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445479"/>
            <a:ext cx="990600" cy="1412521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>
            <a:off x="3152775" y="3276600"/>
            <a:ext cx="1326696" cy="990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3"/>
          </p:cNvCxnSpPr>
          <p:nvPr/>
        </p:nvCxnSpPr>
        <p:spPr>
          <a:xfrm flipV="1">
            <a:off x="3152775" y="1447800"/>
            <a:ext cx="1326696" cy="9286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4577438" y="1200150"/>
            <a:ext cx="397329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577438" y="3990975"/>
            <a:ext cx="397329" cy="55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-10886" y="3912266"/>
            <a:ext cx="25295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BROKER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125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10885"/>
            <a:ext cx="8458200" cy="595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39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645" y="1676400"/>
            <a:ext cx="7426155" cy="415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4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87" y="1481138"/>
            <a:ext cx="80688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09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-1"/>
            <a:ext cx="9111343" cy="6833507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4555671" y="1143000"/>
            <a:ext cx="2743200" cy="1295400"/>
          </a:xfrm>
          <a:prstGeom prst="cloud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19864" y="1529090"/>
            <a:ext cx="18950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PERSHING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974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054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432</TotalTime>
  <Words>13</Words>
  <Application>Microsoft Office PowerPoint</Application>
  <PresentationFormat>On-screen Show (4:3)</PresentationFormat>
  <Paragraphs>10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 CLEARANCE</vt:lpstr>
      <vt:lpstr>Netting </vt:lpstr>
      <vt:lpstr>Settlement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Thangapandian, Arundhathi</dc:creator>
  <cp:lastModifiedBy>Thangapandian, Arundhathi</cp:lastModifiedBy>
  <cp:revision>37</cp:revision>
  <dcterms:created xsi:type="dcterms:W3CDTF">2017-10-13T05:17:47Z</dcterms:created>
  <dcterms:modified xsi:type="dcterms:W3CDTF">2017-10-13T12:30:15Z</dcterms:modified>
</cp:coreProperties>
</file>