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E</a:t>
            </a:r>
            <a:r>
              <a:rPr dirty="0" sz="2400" lang="en-US"/>
              <a:t>.</a:t>
            </a:r>
            <a:r>
              <a:rPr dirty="0" sz="2400" lang="en-US"/>
              <a:t>K</a:t>
            </a:r>
            <a:r>
              <a:rPr dirty="0" sz="2400" lang="en-US"/>
              <a:t>E</a:t>
            </a:r>
            <a:r>
              <a:rPr dirty="0" sz="2400" lang="en-US"/>
              <a:t>E</a:t>
            </a:r>
            <a:r>
              <a:rPr dirty="0" sz="2400" lang="en-US"/>
              <a:t>R</a:t>
            </a:r>
            <a:r>
              <a:rPr dirty="0" sz="2400" lang="en-US"/>
              <a:t>T</a:t>
            </a:r>
            <a:r>
              <a:rPr dirty="0" sz="2400" lang="en-US"/>
              <a:t>H</a:t>
            </a:r>
            <a:r>
              <a:rPr dirty="0" sz="2400" lang="en-US"/>
              <a:t>A</a:t>
            </a:r>
            <a:r>
              <a:rPr dirty="0" sz="2400" lang="en-US"/>
              <a:t>N</a:t>
            </a:r>
            <a:r>
              <a:rPr dirty="0" sz="2400" lang="en-US"/>
              <a:t>A</a:t>
            </a:r>
            <a:endParaRPr altLang="en-US" lang="zh-CN"/>
          </a:p>
          <a:p>
            <a:r>
              <a:rPr dirty="0" sz="2400" lang="en-US"/>
              <a:t>REGISTER NO: 3122</a:t>
            </a:r>
            <a:r>
              <a:rPr dirty="0" sz="2400" lang="en-US"/>
              <a:t>1</a:t>
            </a:r>
            <a:r>
              <a:rPr dirty="0" sz="2400" lang="en-US"/>
              <a:t>0</a:t>
            </a:r>
            <a:r>
              <a:rPr dirty="0" sz="2400" lang="en-US"/>
              <a:t>6</a:t>
            </a:r>
            <a:r>
              <a:rPr dirty="0" sz="2400" lang="en-US"/>
              <a:t>9</a:t>
            </a:r>
            <a:r>
              <a:rPr dirty="0" sz="2400" lang="en-US"/>
              <a:t>2</a:t>
            </a:r>
            <a:endParaRPr altLang="en-US" lang="zh-CN"/>
          </a:p>
          <a:p>
            <a:r>
              <a:rPr dirty="0" sz="2400" lang="en-US"/>
              <a:t>DEPARTMENT: B.COM (</a:t>
            </a:r>
            <a:r>
              <a:rPr dirty="0" sz="2400" lang="en-US"/>
              <a:t>G</a:t>
            </a:r>
            <a:r>
              <a:rPr dirty="0" sz="2400" lang="en-US"/>
              <a:t>E</a:t>
            </a:r>
            <a:r>
              <a:rPr dirty="0" sz="2400" lang="en-US"/>
              <a:t>N</a:t>
            </a:r>
            <a:r>
              <a:rPr dirty="0" sz="2400" lang="en-US"/>
              <a:t>ERAL </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22510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425440"/>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881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93476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710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30251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43634"/>
            <a:ext cx="8845868" cy="675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99e26b4f28284078bf620efbbf87977e</vt:lpwstr>
  </property>
</Properties>
</file>