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12.jpg" ContentType="image/jpeg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70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4660"/>
  </p:normalViewPr>
  <p:slideViewPr>
    <p:cSldViewPr>
      <p:cViewPr varScale="1">
        <p:scale>
          <a:sx n="91" d="100"/>
          <a:sy n="91" d="100"/>
        </p:scale>
        <p:origin x="523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eert\Downloads\employee_data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eert\Downloads\employee_data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[employee_data.csv]Sheet1!PivotTable2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</a:t>
            </a:r>
            <a:r>
              <a:rPr lang="en-IN" baseline="0"/>
              <a:t> PERFORMANCE ANALYSIS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F13-43FD-8F11-19F49C3C89A9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F13-43FD-8F11-19F49C3C89A9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F13-43FD-8F11-19F49C3C89A9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F13-43FD-8F11-19F49C3C89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69578256"/>
        <c:axId val="870246192"/>
      </c:barChart>
      <c:catAx>
        <c:axId val="869578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0246192"/>
        <c:crosses val="autoZero"/>
        <c:auto val="1"/>
        <c:lblAlgn val="ctr"/>
        <c:lblOffset val="100"/>
        <c:noMultiLvlLbl val="0"/>
      </c:catAx>
      <c:valAx>
        <c:axId val="8702461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95782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[employee_data.csv]Sheet1!PivotTable2</c:name>
    <c:fmtId val="8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9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9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</c:pivotFmts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7CF1-4A0E-B76B-AD8E795024D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7CF1-4A0E-B76B-AD8E795024D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7CF1-4A0E-B76B-AD8E795024D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7CF1-4A0E-B76B-AD8E795024D0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7CF1-4A0E-B76B-AD8E795024D0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B-7CF1-4A0E-B76B-AD8E795024D0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D-7CF1-4A0E-B76B-AD8E795024D0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F-7CF1-4A0E-B76B-AD8E795024D0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1-7CF1-4A0E-B76B-AD8E795024D0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3-7CF1-4A0E-B76B-AD8E795024D0}"/>
              </c:ext>
            </c:extLst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7CF1-4A0E-B76B-AD8E795024D0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6-7CF1-4A0E-B76B-AD8E795024D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8-7CF1-4A0E-B76B-AD8E795024D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A-7CF1-4A0E-B76B-AD8E795024D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C-7CF1-4A0E-B76B-AD8E795024D0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E-7CF1-4A0E-B76B-AD8E795024D0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0-7CF1-4A0E-B76B-AD8E795024D0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2-7CF1-4A0E-B76B-AD8E795024D0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4-7CF1-4A0E-B76B-AD8E795024D0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6-7CF1-4A0E-B76B-AD8E795024D0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8-7CF1-4A0E-B76B-AD8E795024D0}"/>
              </c:ext>
            </c:extLst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9-7CF1-4A0E-B76B-AD8E795024D0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B-7CF1-4A0E-B76B-AD8E795024D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D-7CF1-4A0E-B76B-AD8E795024D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F-7CF1-4A0E-B76B-AD8E795024D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1-7CF1-4A0E-B76B-AD8E795024D0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3-7CF1-4A0E-B76B-AD8E795024D0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5-7CF1-4A0E-B76B-AD8E795024D0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7-7CF1-4A0E-B76B-AD8E795024D0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9-7CF1-4A0E-B76B-AD8E795024D0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B-7CF1-4A0E-B76B-AD8E795024D0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D-7CF1-4A0E-B76B-AD8E795024D0}"/>
              </c:ext>
            </c:extLst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E-7CF1-4A0E-B76B-AD8E795024D0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0-7CF1-4A0E-B76B-AD8E795024D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2-7CF1-4A0E-B76B-AD8E795024D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4-7CF1-4A0E-B76B-AD8E795024D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6-7CF1-4A0E-B76B-AD8E795024D0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8-7CF1-4A0E-B76B-AD8E795024D0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A-7CF1-4A0E-B76B-AD8E795024D0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C-7CF1-4A0E-B76B-AD8E795024D0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E-7CF1-4A0E-B76B-AD8E795024D0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50-7CF1-4A0E-B76B-AD8E795024D0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52-7CF1-4A0E-B76B-AD8E795024D0}"/>
              </c:ext>
            </c:extLst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3-7CF1-4A0E-B76B-AD8E795024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KEERTHANA.J 	</a:t>
            </a:r>
          </a:p>
          <a:p>
            <a:r>
              <a:rPr lang="en-US" sz="2400" dirty="0"/>
              <a:t>REGISTER NO: 122202171(99C53BCEABE914D9F5D44B015D34C1F2)</a:t>
            </a:r>
          </a:p>
          <a:p>
            <a:r>
              <a:rPr lang="en-US" sz="2400" dirty="0"/>
              <a:t>DEPARTMENT: B.COM CORPORATE SECRETARYSHIP</a:t>
            </a:r>
          </a:p>
          <a:p>
            <a:r>
              <a:rPr lang="en-US" sz="2400" dirty="0"/>
              <a:t>COLLEGE: ANNA ADARSH COLLEGEFOR WOMEN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C52845-31A9-4A64-20EF-CBE1DF4C1664}"/>
              </a:ext>
            </a:extLst>
          </p:cNvPr>
          <p:cNvSpPr txBox="1"/>
          <p:nvPr/>
        </p:nvSpPr>
        <p:spPr>
          <a:xfrm>
            <a:off x="457200" y="1447800"/>
            <a:ext cx="869099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 table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Chart graph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DF60CE-58C5-2E0E-FCFD-74F80960841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1049337"/>
            <a:ext cx="4531259" cy="352044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8CACB4EF-62DA-BACB-BE3E-D5C97C98A2B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0839947"/>
              </p:ext>
            </p:extLst>
          </p:nvPr>
        </p:nvGraphicFramePr>
        <p:xfrm>
          <a:off x="1666875" y="1524000"/>
          <a:ext cx="6823711" cy="3886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6B0B13FC-99D5-5826-E205-E4AB4232F0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9989295"/>
              </p:ext>
            </p:extLst>
          </p:nvPr>
        </p:nvGraphicFramePr>
        <p:xfrm>
          <a:off x="1524000" y="1905000"/>
          <a:ext cx="6705600" cy="3581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09091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5A7CE3-2BFA-6012-FF0B-CDB2C3AA3D1C}"/>
              </a:ext>
            </a:extLst>
          </p:cNvPr>
          <p:cNvSpPr txBox="1"/>
          <p:nvPr/>
        </p:nvSpPr>
        <p:spPr>
          <a:xfrm>
            <a:off x="304800" y="1295400"/>
            <a:ext cx="884339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dirty="0"/>
              <a:t>Overall performance: the majority of employees are meeting or exceeding performance expectations and quality of work across the team</a:t>
            </a:r>
          </a:p>
          <a:p>
            <a:pPr marL="342900" indent="-342900">
              <a:buAutoNum type="arabicPeriod"/>
            </a:pPr>
            <a:r>
              <a:rPr lang="en-IN" dirty="0"/>
              <a:t>Top performance: these individuals might be considered for leadership roles or special projects </a:t>
            </a:r>
          </a:p>
          <a:p>
            <a:pPr marL="342900" indent="-342900">
              <a:buAutoNum type="arabicPeriod"/>
            </a:pPr>
            <a:r>
              <a:rPr lang="en-IN" dirty="0"/>
              <a:t>Areas for improvement: skills gaps that may require targeted training or coaching</a:t>
            </a:r>
          </a:p>
          <a:p>
            <a:pPr marL="342900" indent="-342900">
              <a:buAutoNum type="arabicPeriod"/>
            </a:pPr>
            <a:r>
              <a:rPr lang="en-IN" dirty="0"/>
              <a:t>Impact of training process : employees who have undergone recent training programs show noticeable improvement in their performance </a:t>
            </a:r>
          </a:p>
          <a:p>
            <a:pPr marL="342900" indent="-342900">
              <a:buAutoNum type="arabicPeriod"/>
            </a:pPr>
            <a:r>
              <a:rPr lang="en-IN" dirty="0"/>
              <a:t>Recommendations for management :refine training programs to address any identical skills gaps  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844B50-AD52-C052-1441-ADE23000E7C1}"/>
              </a:ext>
            </a:extLst>
          </p:cNvPr>
          <p:cNvSpPr txBox="1"/>
          <p:nvPr/>
        </p:nvSpPr>
        <p:spPr>
          <a:xfrm>
            <a:off x="533400" y="1600200"/>
            <a:ext cx="861479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1.GOAL SETTING</a:t>
            </a:r>
          </a:p>
          <a:p>
            <a:r>
              <a:rPr lang="en-IN" dirty="0"/>
              <a:t>2.PERFORMANCE REVIEW</a:t>
            </a:r>
          </a:p>
          <a:p>
            <a:r>
              <a:rPr lang="en-IN" dirty="0"/>
              <a:t>3.PERFORMANCE IMPROVEMENT PROCESS</a:t>
            </a:r>
          </a:p>
          <a:p>
            <a:r>
              <a:rPr lang="en-IN" dirty="0"/>
              <a:t>4.DECREASSED PRODUCTIVITY</a:t>
            </a:r>
          </a:p>
          <a:p>
            <a:r>
              <a:rPr lang="en-IN" dirty="0"/>
              <a:t>5.DIFFICULTY PRIORITIZING TASKS</a:t>
            </a:r>
          </a:p>
          <a:p>
            <a:r>
              <a:rPr lang="en-IN" dirty="0"/>
              <a:t>6.COMMITTING ERRORS IN PROJECT</a:t>
            </a:r>
          </a:p>
          <a:p>
            <a:r>
              <a:rPr lang="en-IN" dirty="0"/>
              <a:t>7.MISSING DEADLINES </a:t>
            </a:r>
          </a:p>
          <a:p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14400" y="2019300"/>
            <a:ext cx="7924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Define your goals and objectives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Gather and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your data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.choose the right data visualization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Organize your data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Review and finalize your report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0D32EA-5E81-375D-B2B9-B31368FEBF44}"/>
              </a:ext>
            </a:extLst>
          </p:cNvPr>
          <p:cNvSpPr txBox="1"/>
          <p:nvPr/>
        </p:nvSpPr>
        <p:spPr>
          <a:xfrm>
            <a:off x="381000" y="2133600"/>
            <a:ext cx="876719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1.Human resources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2.Management and leadership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3.Finance department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Employees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5.It department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6.Legal a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 compliance teams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7.Data analysts and business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8.Marketing and communication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71677A-43FA-A281-A467-C7A0ABBCA30D}"/>
              </a:ext>
            </a:extLst>
          </p:cNvPr>
          <p:cNvSpPr txBox="1"/>
          <p:nvPr/>
        </p:nvSpPr>
        <p:spPr>
          <a:xfrm>
            <a:off x="3124200" y="2057400"/>
            <a:ext cx="602399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Filtering-missing value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formation- blank values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 table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chart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2DDF58-D0FB-73CB-3349-679FFA04FF6A}"/>
              </a:ext>
            </a:extLst>
          </p:cNvPr>
          <p:cNvSpPr txBox="1"/>
          <p:nvPr/>
        </p:nvSpPr>
        <p:spPr>
          <a:xfrm>
            <a:off x="457200" y="1447800"/>
            <a:ext cx="869099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set-Kaggle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26 features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Feature-9features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 id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Gender-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male,female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unit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Rating- numerical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066800" y="2019301"/>
            <a:ext cx="102104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5F54685-BC63-B2A3-95C1-CA35E59C1E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1524000"/>
            <a:ext cx="5638800" cy="343237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363</TotalTime>
  <Words>329</Words>
  <Application>Microsoft Office PowerPoint</Application>
  <PresentationFormat>Widescreen</PresentationFormat>
  <Paragraphs>91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Roboto</vt:lpstr>
      <vt:lpstr>Times New Roman</vt:lpstr>
      <vt:lpstr>Trebuchet MS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KEERTHANA J</cp:lastModifiedBy>
  <cp:revision>17</cp:revision>
  <dcterms:created xsi:type="dcterms:W3CDTF">2024-03-29T15:07:22Z</dcterms:created>
  <dcterms:modified xsi:type="dcterms:W3CDTF">2024-08-31T18:41:35Z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