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0"/>
  </p:notesMasterIdLst>
  <p:sldIdLst>
    <p:sldId id="256" r:id="rId2"/>
    <p:sldId id="258" r:id="rId3"/>
    <p:sldId id="290" r:id="rId4"/>
    <p:sldId id="257" r:id="rId5"/>
    <p:sldId id="291" r:id="rId6"/>
    <p:sldId id="292" r:id="rId7"/>
    <p:sldId id="294" r:id="rId8"/>
    <p:sldId id="260" r:id="rId9"/>
    <p:sldId id="269" r:id="rId10"/>
    <p:sldId id="270" r:id="rId11"/>
    <p:sldId id="271" r:id="rId12"/>
    <p:sldId id="285" r:id="rId13"/>
    <p:sldId id="281" r:id="rId14"/>
    <p:sldId id="279" r:id="rId15"/>
    <p:sldId id="283" r:id="rId16"/>
    <p:sldId id="282" r:id="rId17"/>
    <p:sldId id="289" r:id="rId18"/>
    <p:sldId id="264" r:id="rId19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21"/>
    </p:embeddedFont>
    <p:embeddedFont>
      <p:font typeface="Archivo Light" panose="020B0604020202020204" charset="0"/>
      <p:regular r:id="rId22"/>
      <p:bold r:id="rId23"/>
      <p:italic r:id="rId24"/>
      <p:boldItalic r:id="rId25"/>
    </p:embeddedFont>
    <p:embeddedFont>
      <p:font typeface="Orbitron" panose="020B0604020202020204" charset="0"/>
      <p:regular r:id="rId26"/>
      <p:bold r:id="rId27"/>
    </p:embeddedFont>
    <p:embeddedFont>
      <p:font typeface="Roboto Condensed Light" panose="02000000000000000000" charset="0"/>
      <p:regular r:id="rId28"/>
      <p:italic r:id="rId29"/>
    </p:embeddedFont>
    <p:embeddedFont>
      <p:font typeface="Verdana" panose="020B060403050404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A47EDF-5E0E-4A64-9C90-89DB44023C72}">
  <a:tblStyle styleId="{68A47EDF-5E0E-4A64-9C90-89DB44023C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8" autoAdjust="0"/>
    <p:restoredTop sz="95033" autoAdjust="0"/>
  </p:normalViewPr>
  <p:slideViewPr>
    <p:cSldViewPr snapToGrid="0">
      <p:cViewPr varScale="1">
        <p:scale>
          <a:sx n="106" d="100"/>
          <a:sy n="106" d="100"/>
        </p:scale>
        <p:origin x="2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g11ff4044692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" name="Google Shape;1379;g11ff4044692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DDB38362-73C7-2277-5262-76C032D41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bd6c00e730_0_143:notes">
            <a:extLst>
              <a:ext uri="{FF2B5EF4-FFF2-40B4-BE49-F238E27FC236}">
                <a16:creationId xmlns:a16="http://schemas.microsoft.com/office/drawing/2014/main" id="{56FA0541-8EAD-8702-1DCA-2128B787EC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bd6c00e730_0_143:notes">
            <a:extLst>
              <a:ext uri="{FF2B5EF4-FFF2-40B4-BE49-F238E27FC236}">
                <a16:creationId xmlns:a16="http://schemas.microsoft.com/office/drawing/2014/main" id="{403F104E-4FB7-81B3-1861-623060064E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9691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89587417-108C-12F6-2886-7F2F6E682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bd6c00e730_0_143:notes">
            <a:extLst>
              <a:ext uri="{FF2B5EF4-FFF2-40B4-BE49-F238E27FC236}">
                <a16:creationId xmlns:a16="http://schemas.microsoft.com/office/drawing/2014/main" id="{CE0DA1C7-EDDF-D370-59ED-F4850B92C3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bd6c00e730_0_143:notes">
            <a:extLst>
              <a:ext uri="{FF2B5EF4-FFF2-40B4-BE49-F238E27FC236}">
                <a16:creationId xmlns:a16="http://schemas.microsoft.com/office/drawing/2014/main" id="{BA581196-19B7-64A2-7966-ABF91D246D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515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112e1aada3f_0_2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112e1aada3f_0_2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9">
          <a:extLst>
            <a:ext uri="{FF2B5EF4-FFF2-40B4-BE49-F238E27FC236}">
              <a16:creationId xmlns:a16="http://schemas.microsoft.com/office/drawing/2014/main" id="{F52F4D3C-10FE-60A6-91FF-AF3F1E183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99f2f57a71_0_217:notes">
            <a:extLst>
              <a:ext uri="{FF2B5EF4-FFF2-40B4-BE49-F238E27FC236}">
                <a16:creationId xmlns:a16="http://schemas.microsoft.com/office/drawing/2014/main" id="{B70982EB-AFD8-55F0-2FE3-043267AD2D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99f2f57a71_0_217:notes">
            <a:extLst>
              <a:ext uri="{FF2B5EF4-FFF2-40B4-BE49-F238E27FC236}">
                <a16:creationId xmlns:a16="http://schemas.microsoft.com/office/drawing/2014/main" id="{030EA7FF-A0BF-50C4-C68B-BAE493A65E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071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>
          <a:extLst>
            <a:ext uri="{FF2B5EF4-FFF2-40B4-BE49-F238E27FC236}">
              <a16:creationId xmlns:a16="http://schemas.microsoft.com/office/drawing/2014/main" id="{52C404AA-2CC3-B1AF-62CD-32CD3B3C8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99f2f57a71_0_0:notes">
            <a:extLst>
              <a:ext uri="{FF2B5EF4-FFF2-40B4-BE49-F238E27FC236}">
                <a16:creationId xmlns:a16="http://schemas.microsoft.com/office/drawing/2014/main" id="{2CA1337A-C65B-4CB1-4648-7E84B14C3A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99f2f57a71_0_0:notes">
            <a:extLst>
              <a:ext uri="{FF2B5EF4-FFF2-40B4-BE49-F238E27FC236}">
                <a16:creationId xmlns:a16="http://schemas.microsoft.com/office/drawing/2014/main" id="{EA20D18C-D163-809E-B5CB-3EB8E28D1E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025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>
          <a:extLst>
            <a:ext uri="{FF2B5EF4-FFF2-40B4-BE49-F238E27FC236}">
              <a16:creationId xmlns:a16="http://schemas.microsoft.com/office/drawing/2014/main" id="{1F0BEBBD-8A01-3F21-4463-7FCA96B74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99f2f57a71_0_0:notes">
            <a:extLst>
              <a:ext uri="{FF2B5EF4-FFF2-40B4-BE49-F238E27FC236}">
                <a16:creationId xmlns:a16="http://schemas.microsoft.com/office/drawing/2014/main" id="{01318997-A556-20DE-F138-6BED583FC1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99f2f57a71_0_0:notes">
            <a:extLst>
              <a:ext uri="{FF2B5EF4-FFF2-40B4-BE49-F238E27FC236}">
                <a16:creationId xmlns:a16="http://schemas.microsoft.com/office/drawing/2014/main" id="{63E6E356-9816-9890-3557-F23C59F95E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1443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>
          <a:extLst>
            <a:ext uri="{FF2B5EF4-FFF2-40B4-BE49-F238E27FC236}">
              <a16:creationId xmlns:a16="http://schemas.microsoft.com/office/drawing/2014/main" id="{F824BAC0-9D1A-E619-439C-6FF89B8E1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99f2f57a71_0_0:notes">
            <a:extLst>
              <a:ext uri="{FF2B5EF4-FFF2-40B4-BE49-F238E27FC236}">
                <a16:creationId xmlns:a16="http://schemas.microsoft.com/office/drawing/2014/main" id="{58BC08B5-5DF8-D39C-06C7-CC4A7F2AFA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99f2f57a71_0_0:notes">
            <a:extLst>
              <a:ext uri="{FF2B5EF4-FFF2-40B4-BE49-F238E27FC236}">
                <a16:creationId xmlns:a16="http://schemas.microsoft.com/office/drawing/2014/main" id="{A81A5067-E1E8-20B7-DD8E-9B2616C56D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784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>
          <a:extLst>
            <a:ext uri="{FF2B5EF4-FFF2-40B4-BE49-F238E27FC236}">
              <a16:creationId xmlns:a16="http://schemas.microsoft.com/office/drawing/2014/main" id="{4A06D0EA-D96F-604E-0FF7-9C6998AD5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bd6c00e730_0_143:notes">
            <a:extLst>
              <a:ext uri="{FF2B5EF4-FFF2-40B4-BE49-F238E27FC236}">
                <a16:creationId xmlns:a16="http://schemas.microsoft.com/office/drawing/2014/main" id="{FF3D52B0-27BB-7ABB-51C2-C608D03771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bd6c00e730_0_143:notes">
            <a:extLst>
              <a:ext uri="{FF2B5EF4-FFF2-40B4-BE49-F238E27FC236}">
                <a16:creationId xmlns:a16="http://schemas.microsoft.com/office/drawing/2014/main" id="{ED51C6B0-1176-F5D4-9D09-CA9B821CB4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82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100" y="1166625"/>
            <a:ext cx="4640100" cy="2232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093" y="3398924"/>
            <a:ext cx="423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" name="Google Shape;12;p2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783960" y="4261704"/>
            <a:ext cx="518269" cy="328105"/>
            <a:chOff x="783960" y="4261704"/>
            <a:chExt cx="518269" cy="328105"/>
          </a:xfrm>
        </p:grpSpPr>
        <p:sp>
          <p:nvSpPr>
            <p:cNvPr id="25" name="Google Shape;25;p2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" name="Google Shape;26;p2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32" name="Google Shape;32;p2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1714228" y="4261677"/>
            <a:ext cx="1271472" cy="625139"/>
            <a:chOff x="855125" y="612150"/>
            <a:chExt cx="511700" cy="251575"/>
          </a:xfrm>
        </p:grpSpPr>
        <p:sp>
          <p:nvSpPr>
            <p:cNvPr id="41" name="Google Shape;41;p2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" name="Google Shape;44;p2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45" name="Google Shape;45;p2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50" name="Google Shape;50;p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4906538" y="-5017475"/>
            <a:ext cx="8043475" cy="8043475"/>
            <a:chOff x="1241175" y="-1300650"/>
            <a:chExt cx="8043475" cy="8043475"/>
          </a:xfrm>
        </p:grpSpPr>
        <p:sp>
          <p:nvSpPr>
            <p:cNvPr id="101" name="Google Shape;101;p4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" name="Google Shape;108;p4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109" name="Google Shape;109;p4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4"/>
          <p:cNvGrpSpPr/>
          <p:nvPr/>
        </p:nvGrpSpPr>
        <p:grpSpPr>
          <a:xfrm>
            <a:off x="152128" y="4457102"/>
            <a:ext cx="631910" cy="457789"/>
            <a:chOff x="855125" y="679497"/>
            <a:chExt cx="254310" cy="184228"/>
          </a:xfrm>
        </p:grpSpPr>
        <p:sp>
          <p:nvSpPr>
            <p:cNvPr id="114" name="Google Shape;114;p4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4"/>
          <p:cNvGrpSpPr/>
          <p:nvPr/>
        </p:nvGrpSpPr>
        <p:grpSpPr>
          <a:xfrm>
            <a:off x="4175362" y="164749"/>
            <a:ext cx="4700260" cy="4838912"/>
            <a:chOff x="2422424" y="393649"/>
            <a:chExt cx="4700260" cy="4838912"/>
          </a:xfrm>
        </p:grpSpPr>
        <p:sp>
          <p:nvSpPr>
            <p:cNvPr id="118" name="Google Shape;118;p4"/>
            <p:cNvSpPr/>
            <p:nvPr/>
          </p:nvSpPr>
          <p:spPr>
            <a:xfrm>
              <a:off x="6778918" y="3936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6679383" y="4913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6878756" y="6354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7037876" y="4802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6914418" y="4456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422424" y="5163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6778912" y="4687991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rot="-5400000">
              <a:off x="2540385" y="4983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3"/>
          <p:cNvSpPr txBox="1">
            <a:spLocks noGrp="1"/>
          </p:cNvSpPr>
          <p:nvPr>
            <p:ph type="title"/>
          </p:nvPr>
        </p:nvSpPr>
        <p:spPr>
          <a:xfrm>
            <a:off x="7200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1" name="Google Shape;441;p13"/>
          <p:cNvSpPr txBox="1">
            <a:spLocks noGrp="1"/>
          </p:cNvSpPr>
          <p:nvPr>
            <p:ph type="title" idx="2" hasCustomPrompt="1"/>
          </p:nvPr>
        </p:nvSpPr>
        <p:spPr>
          <a:xfrm>
            <a:off x="1309050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2" name="Google Shape;442;p13"/>
          <p:cNvSpPr txBox="1">
            <a:spLocks noGrp="1"/>
          </p:cNvSpPr>
          <p:nvPr>
            <p:ph type="subTitle" idx="1"/>
          </p:nvPr>
        </p:nvSpPr>
        <p:spPr>
          <a:xfrm>
            <a:off x="7200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3" name="Google Shape;443;p13"/>
          <p:cNvSpPr txBox="1">
            <a:spLocks noGrp="1"/>
          </p:cNvSpPr>
          <p:nvPr>
            <p:ph type="title" idx="3"/>
          </p:nvPr>
        </p:nvSpPr>
        <p:spPr>
          <a:xfrm>
            <a:off x="353595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4" name="Google Shape;444;p13"/>
          <p:cNvSpPr txBox="1">
            <a:spLocks noGrp="1"/>
          </p:cNvSpPr>
          <p:nvPr>
            <p:ph type="title" idx="4" hasCustomPrompt="1"/>
          </p:nvPr>
        </p:nvSpPr>
        <p:spPr>
          <a:xfrm>
            <a:off x="409237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5" name="Google Shape;445;p13"/>
          <p:cNvSpPr txBox="1">
            <a:spLocks noGrp="1"/>
          </p:cNvSpPr>
          <p:nvPr>
            <p:ph type="subTitle" idx="5"/>
          </p:nvPr>
        </p:nvSpPr>
        <p:spPr>
          <a:xfrm>
            <a:off x="353595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6" name="Google Shape;446;p13"/>
          <p:cNvSpPr txBox="1">
            <a:spLocks noGrp="1"/>
          </p:cNvSpPr>
          <p:nvPr>
            <p:ph type="title" idx="6"/>
          </p:nvPr>
        </p:nvSpPr>
        <p:spPr>
          <a:xfrm>
            <a:off x="6351900" y="1832050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7" name="Google Shape;447;p13"/>
          <p:cNvSpPr txBox="1">
            <a:spLocks noGrp="1"/>
          </p:cNvSpPr>
          <p:nvPr>
            <p:ph type="title" idx="7" hasCustomPrompt="1"/>
          </p:nvPr>
        </p:nvSpPr>
        <p:spPr>
          <a:xfrm>
            <a:off x="6908325" y="1437295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48" name="Google Shape;448;p13"/>
          <p:cNvSpPr txBox="1">
            <a:spLocks noGrp="1"/>
          </p:cNvSpPr>
          <p:nvPr>
            <p:ph type="subTitle" idx="8"/>
          </p:nvPr>
        </p:nvSpPr>
        <p:spPr>
          <a:xfrm>
            <a:off x="6351900" y="2359748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9" name="Google Shape;449;p13"/>
          <p:cNvSpPr txBox="1">
            <a:spLocks noGrp="1"/>
          </p:cNvSpPr>
          <p:nvPr>
            <p:ph type="title" idx="9"/>
          </p:nvPr>
        </p:nvSpPr>
        <p:spPr>
          <a:xfrm>
            <a:off x="7200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0" name="Google Shape;450;p13"/>
          <p:cNvSpPr txBox="1">
            <a:spLocks noGrp="1"/>
          </p:cNvSpPr>
          <p:nvPr>
            <p:ph type="title" idx="13" hasCustomPrompt="1"/>
          </p:nvPr>
        </p:nvSpPr>
        <p:spPr>
          <a:xfrm>
            <a:off x="1309050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1" name="Google Shape;451;p13"/>
          <p:cNvSpPr txBox="1">
            <a:spLocks noGrp="1"/>
          </p:cNvSpPr>
          <p:nvPr>
            <p:ph type="subTitle" idx="14"/>
          </p:nvPr>
        </p:nvSpPr>
        <p:spPr>
          <a:xfrm>
            <a:off x="7200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2" name="Google Shape;452;p13"/>
          <p:cNvSpPr txBox="1">
            <a:spLocks noGrp="1"/>
          </p:cNvSpPr>
          <p:nvPr>
            <p:ph type="title" idx="15"/>
          </p:nvPr>
        </p:nvSpPr>
        <p:spPr>
          <a:xfrm>
            <a:off x="353595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3" name="Google Shape;453;p13"/>
          <p:cNvSpPr txBox="1">
            <a:spLocks noGrp="1"/>
          </p:cNvSpPr>
          <p:nvPr>
            <p:ph type="title" idx="16" hasCustomPrompt="1"/>
          </p:nvPr>
        </p:nvSpPr>
        <p:spPr>
          <a:xfrm>
            <a:off x="409237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4" name="Google Shape;454;p13"/>
          <p:cNvSpPr txBox="1">
            <a:spLocks noGrp="1"/>
          </p:cNvSpPr>
          <p:nvPr>
            <p:ph type="subTitle" idx="17"/>
          </p:nvPr>
        </p:nvSpPr>
        <p:spPr>
          <a:xfrm>
            <a:off x="353595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5" name="Google Shape;455;p13"/>
          <p:cNvSpPr txBox="1">
            <a:spLocks noGrp="1"/>
          </p:cNvSpPr>
          <p:nvPr>
            <p:ph type="title" idx="18"/>
          </p:nvPr>
        </p:nvSpPr>
        <p:spPr>
          <a:xfrm>
            <a:off x="6351900" y="3624304"/>
            <a:ext cx="2072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6" name="Google Shape;456;p13"/>
          <p:cNvSpPr txBox="1">
            <a:spLocks noGrp="1"/>
          </p:cNvSpPr>
          <p:nvPr>
            <p:ph type="title" idx="19" hasCustomPrompt="1"/>
          </p:nvPr>
        </p:nvSpPr>
        <p:spPr>
          <a:xfrm>
            <a:off x="6908325" y="3232758"/>
            <a:ext cx="8940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457" name="Google Shape;457;p13"/>
          <p:cNvSpPr txBox="1">
            <a:spLocks noGrp="1"/>
          </p:cNvSpPr>
          <p:nvPr>
            <p:ph type="subTitle" idx="20"/>
          </p:nvPr>
        </p:nvSpPr>
        <p:spPr>
          <a:xfrm>
            <a:off x="6351900" y="4152027"/>
            <a:ext cx="20721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58" name="Google Shape;458;p13"/>
          <p:cNvSpPr txBox="1">
            <a:spLocks noGrp="1"/>
          </p:cNvSpPr>
          <p:nvPr>
            <p:ph type="title" idx="21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59" name="Google Shape;459;p13"/>
          <p:cNvGrpSpPr/>
          <p:nvPr/>
        </p:nvGrpSpPr>
        <p:grpSpPr>
          <a:xfrm>
            <a:off x="4796439" y="-2911087"/>
            <a:ext cx="8043475" cy="8043475"/>
            <a:chOff x="1241175" y="-1300650"/>
            <a:chExt cx="8043475" cy="8043475"/>
          </a:xfrm>
        </p:grpSpPr>
        <p:sp>
          <p:nvSpPr>
            <p:cNvPr id="460" name="Google Shape;460;p13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3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3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3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3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3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3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13"/>
          <p:cNvGrpSpPr/>
          <p:nvPr/>
        </p:nvGrpSpPr>
        <p:grpSpPr>
          <a:xfrm>
            <a:off x="194827" y="164749"/>
            <a:ext cx="8680795" cy="4879924"/>
            <a:chOff x="194827" y="164749"/>
            <a:chExt cx="8680795" cy="4879924"/>
          </a:xfrm>
        </p:grpSpPr>
        <p:grpSp>
          <p:nvGrpSpPr>
            <p:cNvPr id="468" name="Google Shape;468;p13"/>
            <p:cNvGrpSpPr/>
            <p:nvPr/>
          </p:nvGrpSpPr>
          <p:grpSpPr>
            <a:xfrm>
              <a:off x="1019937" y="206524"/>
              <a:ext cx="609540" cy="583574"/>
              <a:chOff x="3105300" y="593625"/>
              <a:chExt cx="256800" cy="245850"/>
            </a:xfrm>
          </p:grpSpPr>
          <p:sp>
            <p:nvSpPr>
              <p:cNvPr id="469" name="Google Shape;469;p13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3" name="Google Shape;473;p13"/>
            <p:cNvGrpSpPr/>
            <p:nvPr/>
          </p:nvGrpSpPr>
          <p:grpSpPr>
            <a:xfrm>
              <a:off x="8057878" y="710652"/>
              <a:ext cx="631910" cy="457789"/>
              <a:chOff x="855125" y="679497"/>
              <a:chExt cx="254310" cy="184228"/>
            </a:xfrm>
          </p:grpSpPr>
          <p:sp>
            <p:nvSpPr>
              <p:cNvPr id="474" name="Google Shape;474;p13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7" name="Google Shape;477;p13"/>
            <p:cNvGrpSpPr/>
            <p:nvPr/>
          </p:nvGrpSpPr>
          <p:grpSpPr>
            <a:xfrm>
              <a:off x="194835" y="1017604"/>
              <a:ext cx="518269" cy="328105"/>
              <a:chOff x="783960" y="4261704"/>
              <a:chExt cx="518269" cy="328105"/>
            </a:xfrm>
          </p:grpSpPr>
          <p:sp>
            <p:nvSpPr>
              <p:cNvPr id="478" name="Google Shape;478;p13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79" name="Google Shape;479;p13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480" name="Google Shape;480;p13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3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13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13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4" name="Google Shape;484;p13"/>
            <p:cNvGrpSpPr/>
            <p:nvPr/>
          </p:nvGrpSpPr>
          <p:grpSpPr>
            <a:xfrm>
              <a:off x="2976937" y="164749"/>
              <a:ext cx="5898685" cy="4879924"/>
              <a:chOff x="1223999" y="393649"/>
              <a:chExt cx="5898685" cy="4879924"/>
            </a:xfrm>
          </p:grpSpPr>
          <p:sp>
            <p:nvSpPr>
              <p:cNvPr id="485" name="Google Shape;485;p13"/>
              <p:cNvSpPr/>
              <p:nvPr/>
            </p:nvSpPr>
            <p:spPr>
              <a:xfrm>
                <a:off x="5254918" y="3936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5155383" y="4913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5354756" y="6354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7037876" y="50307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6914418" y="46849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1223999" y="50533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1367762" y="51878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1341960" y="48736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3" name="Google Shape;493;p13"/>
            <p:cNvGrpSpPr/>
            <p:nvPr/>
          </p:nvGrpSpPr>
          <p:grpSpPr>
            <a:xfrm>
              <a:off x="194827" y="3591559"/>
              <a:ext cx="232368" cy="973684"/>
              <a:chOff x="6656577" y="3252597"/>
              <a:chExt cx="232368" cy="973684"/>
            </a:xfrm>
          </p:grpSpPr>
          <p:sp>
            <p:nvSpPr>
              <p:cNvPr id="494" name="Google Shape;494;p13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4_1_1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9"/>
          <p:cNvSpPr txBox="1">
            <a:spLocks noGrp="1"/>
          </p:cNvSpPr>
          <p:nvPr>
            <p:ph type="title"/>
          </p:nvPr>
        </p:nvSpPr>
        <p:spPr>
          <a:xfrm>
            <a:off x="1309777" y="1818400"/>
            <a:ext cx="3267900" cy="5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19"/>
          <p:cNvSpPr txBox="1">
            <a:spLocks noGrp="1"/>
          </p:cNvSpPr>
          <p:nvPr>
            <p:ph type="subTitle" idx="1"/>
          </p:nvPr>
        </p:nvSpPr>
        <p:spPr>
          <a:xfrm>
            <a:off x="1309777" y="2325775"/>
            <a:ext cx="32679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19" name="Google Shape;719;p19"/>
          <p:cNvGrpSpPr/>
          <p:nvPr/>
        </p:nvGrpSpPr>
        <p:grpSpPr>
          <a:xfrm>
            <a:off x="4846105" y="-5016964"/>
            <a:ext cx="8043475" cy="8043475"/>
            <a:chOff x="1241175" y="-1300650"/>
            <a:chExt cx="8043475" cy="8043475"/>
          </a:xfrm>
        </p:grpSpPr>
        <p:sp>
          <p:nvSpPr>
            <p:cNvPr id="720" name="Google Shape;720;p1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7" name="Google Shape;727;p19"/>
          <p:cNvGrpSpPr/>
          <p:nvPr/>
        </p:nvGrpSpPr>
        <p:grpSpPr>
          <a:xfrm>
            <a:off x="551187" y="193699"/>
            <a:ext cx="609540" cy="583574"/>
            <a:chOff x="3105300" y="593625"/>
            <a:chExt cx="256800" cy="245850"/>
          </a:xfrm>
        </p:grpSpPr>
        <p:sp>
          <p:nvSpPr>
            <p:cNvPr id="728" name="Google Shape;728;p1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2" name="Google Shape;732;p19"/>
          <p:cNvGrpSpPr/>
          <p:nvPr/>
        </p:nvGrpSpPr>
        <p:grpSpPr>
          <a:xfrm>
            <a:off x="1309778" y="4436302"/>
            <a:ext cx="631910" cy="457789"/>
            <a:chOff x="855125" y="679497"/>
            <a:chExt cx="254310" cy="184228"/>
          </a:xfrm>
        </p:grpSpPr>
        <p:sp>
          <p:nvSpPr>
            <p:cNvPr id="733" name="Google Shape;733;p19"/>
            <p:cNvSpPr/>
            <p:nvPr/>
          </p:nvSpPr>
          <p:spPr>
            <a:xfrm>
              <a:off x="1052335" y="679497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9"/>
          <p:cNvGrpSpPr/>
          <p:nvPr/>
        </p:nvGrpSpPr>
        <p:grpSpPr>
          <a:xfrm>
            <a:off x="2949085" y="475916"/>
            <a:ext cx="365869" cy="328105"/>
            <a:chOff x="7194285" y="1228366"/>
            <a:chExt cx="365869" cy="328105"/>
          </a:xfrm>
        </p:grpSpPr>
        <p:sp>
          <p:nvSpPr>
            <p:cNvPr id="737" name="Google Shape;737;p19"/>
            <p:cNvSpPr/>
            <p:nvPr/>
          </p:nvSpPr>
          <p:spPr>
            <a:xfrm>
              <a:off x="7474434" y="1291960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9"/>
            <p:cNvSpPr/>
            <p:nvPr/>
          </p:nvSpPr>
          <p:spPr>
            <a:xfrm>
              <a:off x="7315920" y="147072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9"/>
            <p:cNvSpPr/>
            <p:nvPr/>
          </p:nvSpPr>
          <p:spPr>
            <a:xfrm>
              <a:off x="7293820" y="1228366"/>
              <a:ext cx="15691" cy="213817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9"/>
            <p:cNvSpPr/>
            <p:nvPr/>
          </p:nvSpPr>
          <p:spPr>
            <a:xfrm>
              <a:off x="7194285" y="1326989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1" name="Google Shape;741;p19"/>
          <p:cNvSpPr/>
          <p:nvPr/>
        </p:nvSpPr>
        <p:spPr>
          <a:xfrm>
            <a:off x="418330" y="2739372"/>
            <a:ext cx="175087" cy="191303"/>
          </a:xfrm>
          <a:custGeom>
            <a:avLst/>
            <a:gdLst/>
            <a:ahLst/>
            <a:cxnLst/>
            <a:rect l="l" t="t" r="r" b="b"/>
            <a:pathLst>
              <a:path w="6338" h="6925" extrusionOk="0">
                <a:moveTo>
                  <a:pt x="749" y="0"/>
                </a:moveTo>
                <a:cubicBezTo>
                  <a:pt x="358" y="0"/>
                  <a:pt x="0" y="307"/>
                  <a:pt x="0" y="708"/>
                </a:cubicBezTo>
                <a:lnTo>
                  <a:pt x="0" y="6179"/>
                </a:lnTo>
                <a:cubicBezTo>
                  <a:pt x="0" y="6626"/>
                  <a:pt x="351" y="6925"/>
                  <a:pt x="737" y="6925"/>
                </a:cubicBezTo>
                <a:cubicBezTo>
                  <a:pt x="870" y="6925"/>
                  <a:pt x="1006" y="6890"/>
                  <a:pt x="1134" y="6813"/>
                </a:cubicBezTo>
                <a:lnTo>
                  <a:pt x="5838" y="4111"/>
                </a:lnTo>
                <a:cubicBezTo>
                  <a:pt x="6338" y="3811"/>
                  <a:pt x="6338" y="3077"/>
                  <a:pt x="5838" y="2810"/>
                </a:cubicBezTo>
                <a:lnTo>
                  <a:pt x="1134" y="108"/>
                </a:lnTo>
                <a:cubicBezTo>
                  <a:pt x="1010" y="34"/>
                  <a:pt x="878" y="0"/>
                  <a:pt x="74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2" name="Google Shape;742;p19"/>
          <p:cNvGrpSpPr/>
          <p:nvPr/>
        </p:nvGrpSpPr>
        <p:grpSpPr>
          <a:xfrm>
            <a:off x="8566483" y="404987"/>
            <a:ext cx="355724" cy="1888212"/>
            <a:chOff x="124471" y="1153724"/>
            <a:chExt cx="355724" cy="1888212"/>
          </a:xfrm>
        </p:grpSpPr>
        <p:sp>
          <p:nvSpPr>
            <p:cNvPr id="743" name="Google Shape;743;p19"/>
            <p:cNvSpPr/>
            <p:nvPr/>
          </p:nvSpPr>
          <p:spPr>
            <a:xfrm>
              <a:off x="224005" y="1153724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124471" y="1251407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323843" y="1395556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250712" y="2821681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394474" y="2956216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19"/>
          <p:cNvGrpSpPr/>
          <p:nvPr/>
        </p:nvGrpSpPr>
        <p:grpSpPr>
          <a:xfrm>
            <a:off x="194827" y="3591559"/>
            <a:ext cx="232368" cy="973684"/>
            <a:chOff x="6656577" y="3252597"/>
            <a:chExt cx="232368" cy="973684"/>
          </a:xfrm>
        </p:grpSpPr>
        <p:sp>
          <p:nvSpPr>
            <p:cNvPr id="749" name="Google Shape;749;p1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1" name="Google Shape;761;p19"/>
          <p:cNvGrpSpPr/>
          <p:nvPr/>
        </p:nvGrpSpPr>
        <p:grpSpPr>
          <a:xfrm>
            <a:off x="8297559" y="4340559"/>
            <a:ext cx="648306" cy="649281"/>
            <a:chOff x="5022684" y="4300597"/>
            <a:chExt cx="648306" cy="649281"/>
          </a:xfrm>
        </p:grpSpPr>
        <p:sp>
          <p:nvSpPr>
            <p:cNvPr id="762" name="Google Shape;762;p19"/>
            <p:cNvSpPr/>
            <p:nvPr/>
          </p:nvSpPr>
          <p:spPr>
            <a:xfrm>
              <a:off x="5022684" y="4300597"/>
              <a:ext cx="235516" cy="235528"/>
            </a:xfrm>
            <a:custGeom>
              <a:avLst/>
              <a:gdLst/>
              <a:ahLst/>
              <a:cxnLst/>
              <a:rect l="l" t="t" r="r" b="b"/>
              <a:pathLst>
                <a:path w="4851" h="4851" extrusionOk="0">
                  <a:moveTo>
                    <a:pt x="0" y="1"/>
                  </a:moveTo>
                  <a:lnTo>
                    <a:pt x="0" y="4851"/>
                  </a:lnTo>
                  <a:lnTo>
                    <a:pt x="4850" y="4851"/>
                  </a:lnTo>
                  <a:lnTo>
                    <a:pt x="4850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5157512" y="4434502"/>
              <a:ext cx="166235" cy="166292"/>
            </a:xfrm>
            <a:custGeom>
              <a:avLst/>
              <a:gdLst/>
              <a:ahLst/>
              <a:cxnLst/>
              <a:rect l="l" t="t" r="r" b="b"/>
              <a:pathLst>
                <a:path w="3424" h="3425" extrusionOk="0">
                  <a:moveTo>
                    <a:pt x="0" y="1"/>
                  </a:moveTo>
                  <a:lnTo>
                    <a:pt x="0" y="3424"/>
                  </a:lnTo>
                  <a:lnTo>
                    <a:pt x="3424" y="3424"/>
                  </a:lnTo>
                  <a:lnTo>
                    <a:pt x="342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5569375" y="4434502"/>
              <a:ext cx="101615" cy="101620"/>
            </a:xfrm>
            <a:custGeom>
              <a:avLst/>
              <a:gdLst/>
              <a:ahLst/>
              <a:cxnLst/>
              <a:rect l="l" t="t" r="r" b="b"/>
              <a:pathLst>
                <a:path w="2093" h="2093" extrusionOk="0">
                  <a:moveTo>
                    <a:pt x="0" y="1"/>
                  </a:moveTo>
                  <a:lnTo>
                    <a:pt x="0" y="2093"/>
                  </a:lnTo>
                  <a:lnTo>
                    <a:pt x="2093" y="2093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5294185" y="4811309"/>
              <a:ext cx="138562" cy="138569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0" y="0"/>
                  </a:moveTo>
                  <a:lnTo>
                    <a:pt x="0" y="2853"/>
                  </a:lnTo>
                  <a:lnTo>
                    <a:pt x="2853" y="2853"/>
                  </a:lnTo>
                  <a:lnTo>
                    <a:pt x="2853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22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55" name="Google Shape;855;p22"/>
          <p:cNvSpPr txBox="1">
            <a:spLocks noGrp="1"/>
          </p:cNvSpPr>
          <p:nvPr>
            <p:ph type="title" idx="2"/>
          </p:nvPr>
        </p:nvSpPr>
        <p:spPr>
          <a:xfrm>
            <a:off x="3599548" y="3282513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6" name="Google Shape;856;p22"/>
          <p:cNvSpPr txBox="1">
            <a:spLocks noGrp="1"/>
          </p:cNvSpPr>
          <p:nvPr>
            <p:ph type="subTitle" idx="1"/>
          </p:nvPr>
        </p:nvSpPr>
        <p:spPr>
          <a:xfrm>
            <a:off x="3599552" y="3810230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7" name="Google Shape;857;p22"/>
          <p:cNvSpPr txBox="1">
            <a:spLocks noGrp="1"/>
          </p:cNvSpPr>
          <p:nvPr>
            <p:ph type="title" idx="3"/>
          </p:nvPr>
        </p:nvSpPr>
        <p:spPr>
          <a:xfrm>
            <a:off x="720000" y="25923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8" name="Google Shape;858;p22"/>
          <p:cNvSpPr txBox="1">
            <a:spLocks noGrp="1"/>
          </p:cNvSpPr>
          <p:nvPr>
            <p:ph type="subTitle" idx="4"/>
          </p:nvPr>
        </p:nvSpPr>
        <p:spPr>
          <a:xfrm>
            <a:off x="720025" y="31200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9" name="Google Shape;859;p22"/>
          <p:cNvSpPr txBox="1">
            <a:spLocks noGrp="1"/>
          </p:cNvSpPr>
          <p:nvPr>
            <p:ph type="title" idx="5"/>
          </p:nvPr>
        </p:nvSpPr>
        <p:spPr>
          <a:xfrm>
            <a:off x="6486000" y="2592325"/>
            <a:ext cx="194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60" name="Google Shape;860;p22"/>
          <p:cNvSpPr txBox="1">
            <a:spLocks noGrp="1"/>
          </p:cNvSpPr>
          <p:nvPr>
            <p:ph type="subTitle" idx="6"/>
          </p:nvPr>
        </p:nvSpPr>
        <p:spPr>
          <a:xfrm>
            <a:off x="6486007" y="3120025"/>
            <a:ext cx="1944900" cy="44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61" name="Google Shape;861;p22"/>
          <p:cNvGrpSpPr/>
          <p:nvPr/>
        </p:nvGrpSpPr>
        <p:grpSpPr>
          <a:xfrm>
            <a:off x="4856905" y="-5007110"/>
            <a:ext cx="8043475" cy="8043475"/>
            <a:chOff x="1241175" y="-1300650"/>
            <a:chExt cx="8043475" cy="8043475"/>
          </a:xfrm>
        </p:grpSpPr>
        <p:sp>
          <p:nvSpPr>
            <p:cNvPr id="862" name="Google Shape;862;p22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2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2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2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2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2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2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9" name="Google Shape;869;p22"/>
          <p:cNvGrpSpPr/>
          <p:nvPr/>
        </p:nvGrpSpPr>
        <p:grpSpPr>
          <a:xfrm>
            <a:off x="194837" y="164743"/>
            <a:ext cx="8803210" cy="4879931"/>
            <a:chOff x="194837" y="164743"/>
            <a:chExt cx="8803210" cy="4879931"/>
          </a:xfrm>
        </p:grpSpPr>
        <p:sp>
          <p:nvSpPr>
            <p:cNvPr id="870" name="Google Shape;870;p22"/>
            <p:cNvSpPr/>
            <p:nvPr/>
          </p:nvSpPr>
          <p:spPr>
            <a:xfrm>
              <a:off x="8913238" y="164743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1" name="Google Shape;871;p22"/>
            <p:cNvGrpSpPr/>
            <p:nvPr/>
          </p:nvGrpSpPr>
          <p:grpSpPr>
            <a:xfrm rot="5400000">
              <a:off x="887952" y="4372134"/>
              <a:ext cx="232368" cy="973684"/>
              <a:chOff x="6656577" y="3252597"/>
              <a:chExt cx="232368" cy="973684"/>
            </a:xfrm>
          </p:grpSpPr>
          <p:sp>
            <p:nvSpPr>
              <p:cNvPr id="872" name="Google Shape;872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4" name="Google Shape;884;p22"/>
            <p:cNvGrpSpPr/>
            <p:nvPr/>
          </p:nvGrpSpPr>
          <p:grpSpPr>
            <a:xfrm>
              <a:off x="194837" y="1474124"/>
              <a:ext cx="609540" cy="583574"/>
              <a:chOff x="3105300" y="593625"/>
              <a:chExt cx="256800" cy="245850"/>
            </a:xfrm>
          </p:grpSpPr>
          <p:sp>
            <p:nvSpPr>
              <p:cNvPr id="885" name="Google Shape;885;p22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2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2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2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9" name="Google Shape;889;p22"/>
            <p:cNvGrpSpPr/>
            <p:nvPr/>
          </p:nvGrpSpPr>
          <p:grpSpPr>
            <a:xfrm>
              <a:off x="6400103" y="4403577"/>
              <a:ext cx="631910" cy="457789"/>
              <a:chOff x="855125" y="679497"/>
              <a:chExt cx="254310" cy="184228"/>
            </a:xfrm>
          </p:grpSpPr>
          <p:sp>
            <p:nvSpPr>
              <p:cNvPr id="890" name="Google Shape;890;p22"/>
              <p:cNvSpPr/>
              <p:nvPr/>
            </p:nvSpPr>
            <p:spPr>
              <a:xfrm>
                <a:off x="1052335" y="679497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2"/>
              <p:cNvSpPr/>
              <p:nvPr/>
            </p:nvSpPr>
            <p:spPr>
              <a:xfrm>
                <a:off x="855125" y="730100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2"/>
              <p:cNvSpPr/>
              <p:nvPr/>
            </p:nvSpPr>
            <p:spPr>
              <a:xfrm>
                <a:off x="917425" y="792375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93" name="Google Shape;893;p22"/>
            <p:cNvGrpSpPr/>
            <p:nvPr/>
          </p:nvGrpSpPr>
          <p:grpSpPr>
            <a:xfrm>
              <a:off x="720035" y="350304"/>
              <a:ext cx="518269" cy="328105"/>
              <a:chOff x="783960" y="4261704"/>
              <a:chExt cx="518269" cy="328105"/>
            </a:xfrm>
          </p:grpSpPr>
          <p:sp>
            <p:nvSpPr>
              <p:cNvPr id="894" name="Google Shape;894;p22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5" name="Google Shape;895;p22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896" name="Google Shape;896;p22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22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22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22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00" name="Google Shape;900;p22"/>
            <p:cNvGrpSpPr/>
            <p:nvPr/>
          </p:nvGrpSpPr>
          <p:grpSpPr>
            <a:xfrm>
              <a:off x="8092971" y="4166124"/>
              <a:ext cx="354818" cy="402747"/>
              <a:chOff x="8117146" y="4166124"/>
              <a:chExt cx="354818" cy="402747"/>
            </a:xfrm>
          </p:grpSpPr>
          <p:sp>
            <p:nvSpPr>
              <p:cNvPr id="901" name="Google Shape;901;p22"/>
              <p:cNvSpPr/>
              <p:nvPr/>
            </p:nvSpPr>
            <p:spPr>
              <a:xfrm>
                <a:off x="8216680" y="41661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2"/>
              <p:cNvSpPr/>
              <p:nvPr/>
            </p:nvSpPr>
            <p:spPr>
              <a:xfrm>
                <a:off x="8117146" y="42638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2"/>
              <p:cNvSpPr/>
              <p:nvPr/>
            </p:nvSpPr>
            <p:spPr>
              <a:xfrm>
                <a:off x="8316518" y="44079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04" name="Google Shape;904;p22"/>
            <p:cNvSpPr/>
            <p:nvPr/>
          </p:nvSpPr>
          <p:spPr>
            <a:xfrm>
              <a:off x="8718288" y="9751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2"/>
            <p:cNvSpPr/>
            <p:nvPr/>
          </p:nvSpPr>
          <p:spPr>
            <a:xfrm>
              <a:off x="8594830" y="6293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2"/>
            <p:cNvSpPr/>
            <p:nvPr/>
          </p:nvSpPr>
          <p:spPr>
            <a:xfrm>
              <a:off x="2976937" y="4824418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2"/>
            <p:cNvSpPr/>
            <p:nvPr/>
          </p:nvSpPr>
          <p:spPr>
            <a:xfrm>
              <a:off x="3120699" y="4958953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2"/>
            <p:cNvSpPr/>
            <p:nvPr/>
          </p:nvSpPr>
          <p:spPr>
            <a:xfrm>
              <a:off x="3094897" y="4644716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9" name="Google Shape;909;p22"/>
            <p:cNvGrpSpPr/>
            <p:nvPr/>
          </p:nvGrpSpPr>
          <p:grpSpPr>
            <a:xfrm>
              <a:off x="8680877" y="2751434"/>
              <a:ext cx="232368" cy="973684"/>
              <a:chOff x="6656577" y="3252597"/>
              <a:chExt cx="232368" cy="973684"/>
            </a:xfrm>
          </p:grpSpPr>
          <p:sp>
            <p:nvSpPr>
              <p:cNvPr id="910" name="Google Shape;910;p22"/>
              <p:cNvSpPr/>
              <p:nvPr/>
            </p:nvSpPr>
            <p:spPr>
              <a:xfrm>
                <a:off x="6797232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69" y="3937"/>
                      <a:pt x="3936" y="3069"/>
                      <a:pt x="3936" y="1969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2"/>
              <p:cNvSpPr/>
              <p:nvPr/>
            </p:nvSpPr>
            <p:spPr>
              <a:xfrm>
                <a:off x="6797232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2"/>
              <p:cNvSpPr/>
              <p:nvPr/>
            </p:nvSpPr>
            <p:spPr>
              <a:xfrm>
                <a:off x="6797232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69" y="3936"/>
                      <a:pt x="3936" y="3036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2"/>
              <p:cNvSpPr/>
              <p:nvPr/>
            </p:nvSpPr>
            <p:spPr>
              <a:xfrm>
                <a:off x="6656577" y="325259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36" y="3937"/>
                      <a:pt x="3937" y="3069"/>
                      <a:pt x="3937" y="1969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6656577" y="3434438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6656577" y="361704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36"/>
                      <a:pt x="901" y="3936"/>
                      <a:pt x="1968" y="3936"/>
                    </a:cubicBezTo>
                    <a:cubicBezTo>
                      <a:pt x="3036" y="3936"/>
                      <a:pt x="3937" y="3036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6797232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69" y="3936"/>
                      <a:pt x="3936" y="3069"/>
                      <a:pt x="3936" y="1968"/>
                    </a:cubicBezTo>
                    <a:cubicBezTo>
                      <a:pt x="3936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6797232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69" y="3937"/>
                      <a:pt x="3936" y="3070"/>
                      <a:pt x="3936" y="1969"/>
                    </a:cubicBezTo>
                    <a:cubicBezTo>
                      <a:pt x="3936" y="902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6798001" y="4135338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6656577" y="376935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36" y="3936"/>
                      <a:pt x="3937" y="3069"/>
                      <a:pt x="3937" y="1968"/>
                    </a:cubicBezTo>
                    <a:cubicBezTo>
                      <a:pt x="3937" y="901"/>
                      <a:pt x="3036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6656577" y="3951936"/>
                <a:ext cx="91712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8" extrusionOk="0">
                    <a:moveTo>
                      <a:pt x="1968" y="1"/>
                    </a:moveTo>
                    <a:cubicBezTo>
                      <a:pt x="901" y="1"/>
                      <a:pt x="0" y="902"/>
                      <a:pt x="0" y="1969"/>
                    </a:cubicBezTo>
                    <a:cubicBezTo>
                      <a:pt x="0" y="3070"/>
                      <a:pt x="901" y="3937"/>
                      <a:pt x="1968" y="3937"/>
                    </a:cubicBezTo>
                    <a:cubicBezTo>
                      <a:pt x="3036" y="3937"/>
                      <a:pt x="3937" y="3070"/>
                      <a:pt x="3937" y="1969"/>
                    </a:cubicBezTo>
                    <a:cubicBezTo>
                      <a:pt x="3937" y="902"/>
                      <a:pt x="3036" y="1"/>
                      <a:pt x="1968" y="1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6656577" y="4135338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68" y="3903"/>
                    </a:cubicBezTo>
                    <a:cubicBezTo>
                      <a:pt x="3069" y="3903"/>
                      <a:pt x="3937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rgbClr val="7789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1" name="Google Shape;1231;p29"/>
          <p:cNvGrpSpPr/>
          <p:nvPr/>
        </p:nvGrpSpPr>
        <p:grpSpPr>
          <a:xfrm>
            <a:off x="198627" y="452709"/>
            <a:ext cx="232368" cy="973684"/>
            <a:chOff x="6656577" y="3252597"/>
            <a:chExt cx="232368" cy="973684"/>
          </a:xfrm>
        </p:grpSpPr>
        <p:sp>
          <p:nvSpPr>
            <p:cNvPr id="1232" name="Google Shape;1232;p29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9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9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9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9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9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9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9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9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9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9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9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29"/>
          <p:cNvGrpSpPr/>
          <p:nvPr/>
        </p:nvGrpSpPr>
        <p:grpSpPr>
          <a:xfrm>
            <a:off x="1844035" y="4194479"/>
            <a:ext cx="518269" cy="328105"/>
            <a:chOff x="783960" y="4261704"/>
            <a:chExt cx="518269" cy="328105"/>
          </a:xfrm>
        </p:grpSpPr>
        <p:sp>
          <p:nvSpPr>
            <p:cNvPr id="1245" name="Google Shape;1245;p29"/>
            <p:cNvSpPr/>
            <p:nvPr/>
          </p:nvSpPr>
          <p:spPr>
            <a:xfrm>
              <a:off x="1072397" y="4333585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6" name="Google Shape;1246;p29"/>
            <p:cNvGrpSpPr/>
            <p:nvPr/>
          </p:nvGrpSpPr>
          <p:grpSpPr>
            <a:xfrm>
              <a:off x="783960" y="4261704"/>
              <a:ext cx="518269" cy="328105"/>
              <a:chOff x="783960" y="4261704"/>
              <a:chExt cx="518269" cy="328105"/>
            </a:xfrm>
          </p:grpSpPr>
          <p:sp>
            <p:nvSpPr>
              <p:cNvPr id="1247" name="Google Shape;1247;p29"/>
              <p:cNvSpPr/>
              <p:nvPr/>
            </p:nvSpPr>
            <p:spPr>
              <a:xfrm>
                <a:off x="1216509" y="4325297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34" y="601"/>
                    </a:moveTo>
                    <a:cubicBezTo>
                      <a:pt x="2035" y="601"/>
                      <a:pt x="2502" y="1001"/>
                      <a:pt x="2502" y="1568"/>
                    </a:cubicBezTo>
                    <a:cubicBezTo>
                      <a:pt x="2502" y="2102"/>
                      <a:pt x="2102" y="2502"/>
                      <a:pt x="1534" y="2502"/>
                    </a:cubicBezTo>
                    <a:cubicBezTo>
                      <a:pt x="1001" y="2502"/>
                      <a:pt x="600" y="2102"/>
                      <a:pt x="600" y="1568"/>
                    </a:cubicBezTo>
                    <a:cubicBezTo>
                      <a:pt x="600" y="1001"/>
                      <a:pt x="1001" y="601"/>
                      <a:pt x="1534" y="601"/>
                    </a:cubicBezTo>
                    <a:close/>
                    <a:moveTo>
                      <a:pt x="1534" y="1"/>
                    </a:moveTo>
                    <a:cubicBezTo>
                      <a:pt x="701" y="1"/>
                      <a:pt x="0" y="734"/>
                      <a:pt x="0" y="1568"/>
                    </a:cubicBezTo>
                    <a:cubicBezTo>
                      <a:pt x="0" y="2402"/>
                      <a:pt x="701" y="3103"/>
                      <a:pt x="1534" y="3103"/>
                    </a:cubicBezTo>
                    <a:cubicBezTo>
                      <a:pt x="2368" y="3103"/>
                      <a:pt x="3036" y="2436"/>
                      <a:pt x="3102" y="1568"/>
                    </a:cubicBezTo>
                    <a:cubicBezTo>
                      <a:pt x="3102" y="734"/>
                      <a:pt x="2368" y="1"/>
                      <a:pt x="15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29"/>
              <p:cNvSpPr/>
              <p:nvPr/>
            </p:nvSpPr>
            <p:spPr>
              <a:xfrm>
                <a:off x="1057995" y="4504061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601"/>
                    </a:moveTo>
                    <a:cubicBezTo>
                      <a:pt x="2069" y="601"/>
                      <a:pt x="2536" y="1035"/>
                      <a:pt x="2502" y="1535"/>
                    </a:cubicBezTo>
                    <a:cubicBezTo>
                      <a:pt x="2502" y="2069"/>
                      <a:pt x="2069" y="2503"/>
                      <a:pt x="1535" y="2503"/>
                    </a:cubicBezTo>
                    <a:cubicBezTo>
                      <a:pt x="1001" y="2503"/>
                      <a:pt x="568" y="2069"/>
                      <a:pt x="568" y="1535"/>
                    </a:cubicBezTo>
                    <a:cubicBezTo>
                      <a:pt x="568" y="1002"/>
                      <a:pt x="1001" y="601"/>
                      <a:pt x="1535" y="601"/>
                    </a:cubicBezTo>
                    <a:close/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402" y="3103"/>
                      <a:pt x="3069" y="2369"/>
                      <a:pt x="3069" y="1535"/>
                    </a:cubicBezTo>
                    <a:cubicBezTo>
                      <a:pt x="3069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29"/>
              <p:cNvSpPr/>
              <p:nvPr/>
            </p:nvSpPr>
            <p:spPr>
              <a:xfrm>
                <a:off x="883495" y="4261704"/>
                <a:ext cx="15691" cy="213818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40" extrusionOk="0">
                    <a:moveTo>
                      <a:pt x="300" y="1"/>
                    </a:moveTo>
                    <a:cubicBezTo>
                      <a:pt x="133" y="1"/>
                      <a:pt x="0" y="134"/>
                      <a:pt x="0" y="301"/>
                    </a:cubicBezTo>
                    <a:lnTo>
                      <a:pt x="0" y="7440"/>
                    </a:lnTo>
                    <a:cubicBezTo>
                      <a:pt x="0" y="7606"/>
                      <a:pt x="133" y="7740"/>
                      <a:pt x="300" y="7740"/>
                    </a:cubicBezTo>
                    <a:cubicBezTo>
                      <a:pt x="400" y="7740"/>
                      <a:pt x="534" y="7606"/>
                      <a:pt x="567" y="7440"/>
                    </a:cubicBezTo>
                    <a:lnTo>
                      <a:pt x="567" y="301"/>
                    </a:lnTo>
                    <a:cubicBezTo>
                      <a:pt x="567" y="134"/>
                      <a:pt x="467" y="1"/>
                      <a:pt x="300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29"/>
              <p:cNvSpPr/>
              <p:nvPr/>
            </p:nvSpPr>
            <p:spPr>
              <a:xfrm>
                <a:off x="783960" y="4360326"/>
                <a:ext cx="213818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40" h="568" extrusionOk="0">
                    <a:moveTo>
                      <a:pt x="301" y="0"/>
                    </a:moveTo>
                    <a:cubicBezTo>
                      <a:pt x="134" y="0"/>
                      <a:pt x="0" y="134"/>
                      <a:pt x="0" y="300"/>
                    </a:cubicBezTo>
                    <a:cubicBezTo>
                      <a:pt x="0" y="467"/>
                      <a:pt x="134" y="567"/>
                      <a:pt x="301" y="567"/>
                    </a:cubicBezTo>
                    <a:lnTo>
                      <a:pt x="7439" y="567"/>
                    </a:lnTo>
                    <a:cubicBezTo>
                      <a:pt x="7606" y="567"/>
                      <a:pt x="7739" y="467"/>
                      <a:pt x="7739" y="300"/>
                    </a:cubicBezTo>
                    <a:cubicBezTo>
                      <a:pt x="7739" y="100"/>
                      <a:pt x="7606" y="0"/>
                      <a:pt x="7439" y="0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51" name="Google Shape;1251;p29"/>
          <p:cNvGrpSpPr/>
          <p:nvPr/>
        </p:nvGrpSpPr>
        <p:grpSpPr>
          <a:xfrm>
            <a:off x="107062" y="345649"/>
            <a:ext cx="4182177" cy="4176917"/>
            <a:chOff x="3047674" y="939549"/>
            <a:chExt cx="4182177" cy="4176917"/>
          </a:xfrm>
        </p:grpSpPr>
        <p:sp>
          <p:nvSpPr>
            <p:cNvPr id="1252" name="Google Shape;1252;p29"/>
            <p:cNvSpPr/>
            <p:nvPr/>
          </p:nvSpPr>
          <p:spPr>
            <a:xfrm>
              <a:off x="6974568" y="939549"/>
              <a:ext cx="15691" cy="212906"/>
            </a:xfrm>
            <a:custGeom>
              <a:avLst/>
              <a:gdLst/>
              <a:ahLst/>
              <a:cxnLst/>
              <a:rect l="l" t="t" r="r" b="b"/>
              <a:pathLst>
                <a:path w="568" h="7707" extrusionOk="0">
                  <a:moveTo>
                    <a:pt x="267" y="1"/>
                  </a:moveTo>
                  <a:cubicBezTo>
                    <a:pt x="100" y="1"/>
                    <a:pt x="0" y="101"/>
                    <a:pt x="0" y="268"/>
                  </a:cubicBezTo>
                  <a:lnTo>
                    <a:pt x="0" y="7406"/>
                  </a:lnTo>
                  <a:cubicBezTo>
                    <a:pt x="0" y="7573"/>
                    <a:pt x="100" y="7706"/>
                    <a:pt x="267" y="7706"/>
                  </a:cubicBezTo>
                  <a:cubicBezTo>
                    <a:pt x="400" y="7706"/>
                    <a:pt x="534" y="7573"/>
                    <a:pt x="567" y="7406"/>
                  </a:cubicBezTo>
                  <a:lnTo>
                    <a:pt x="567" y="268"/>
                  </a:lnTo>
                  <a:cubicBezTo>
                    <a:pt x="567" y="101"/>
                    <a:pt x="434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9"/>
            <p:cNvSpPr/>
            <p:nvPr/>
          </p:nvSpPr>
          <p:spPr>
            <a:xfrm>
              <a:off x="6875033" y="1037232"/>
              <a:ext cx="212906" cy="15691"/>
            </a:xfrm>
            <a:custGeom>
              <a:avLst/>
              <a:gdLst/>
              <a:ahLst/>
              <a:cxnLst/>
              <a:rect l="l" t="t" r="r" b="b"/>
              <a:pathLst>
                <a:path w="7707" h="568" extrusionOk="0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468"/>
                    <a:pt x="134" y="568"/>
                    <a:pt x="301" y="568"/>
                  </a:cubicBezTo>
                  <a:lnTo>
                    <a:pt x="7439" y="568"/>
                  </a:lnTo>
                  <a:cubicBezTo>
                    <a:pt x="7606" y="568"/>
                    <a:pt x="7706" y="468"/>
                    <a:pt x="7706" y="301"/>
                  </a:cubicBezTo>
                  <a:cubicBezTo>
                    <a:pt x="7706" y="101"/>
                    <a:pt x="7606" y="1"/>
                    <a:pt x="7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9"/>
            <p:cNvSpPr/>
            <p:nvPr/>
          </p:nvSpPr>
          <p:spPr>
            <a:xfrm>
              <a:off x="7074406" y="1181381"/>
              <a:ext cx="155446" cy="160916"/>
            </a:xfrm>
            <a:custGeom>
              <a:avLst/>
              <a:gdLst/>
              <a:ahLst/>
              <a:cxnLst/>
              <a:rect l="l" t="t" r="r" b="b"/>
              <a:pathLst>
                <a:path w="5627" h="5825" extrusionOk="0">
                  <a:moveTo>
                    <a:pt x="673" y="0"/>
                  </a:moveTo>
                  <a:cubicBezTo>
                    <a:pt x="305" y="0"/>
                    <a:pt x="1" y="343"/>
                    <a:pt x="55" y="754"/>
                  </a:cubicBezTo>
                  <a:lnTo>
                    <a:pt x="623" y="5290"/>
                  </a:lnTo>
                  <a:cubicBezTo>
                    <a:pt x="669" y="5613"/>
                    <a:pt x="955" y="5825"/>
                    <a:pt x="1248" y="5825"/>
                  </a:cubicBezTo>
                  <a:cubicBezTo>
                    <a:pt x="1378" y="5825"/>
                    <a:pt x="1510" y="5783"/>
                    <a:pt x="1623" y="5690"/>
                  </a:cubicBezTo>
                  <a:lnTo>
                    <a:pt x="5259" y="2922"/>
                  </a:lnTo>
                  <a:cubicBezTo>
                    <a:pt x="5626" y="2622"/>
                    <a:pt x="5526" y="2021"/>
                    <a:pt x="5126" y="1821"/>
                  </a:cubicBezTo>
                  <a:lnTo>
                    <a:pt x="923" y="53"/>
                  </a:lnTo>
                  <a:cubicBezTo>
                    <a:pt x="839" y="17"/>
                    <a:pt x="754" y="0"/>
                    <a:pt x="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9"/>
            <p:cNvSpPr/>
            <p:nvPr/>
          </p:nvSpPr>
          <p:spPr>
            <a:xfrm>
              <a:off x="6656876" y="503071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369" y="3103"/>
                    <a:pt x="3070" y="2369"/>
                    <a:pt x="3070" y="1535"/>
                  </a:cubicBezTo>
                  <a:cubicBezTo>
                    <a:pt x="3070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9"/>
            <p:cNvSpPr/>
            <p:nvPr/>
          </p:nvSpPr>
          <p:spPr>
            <a:xfrm>
              <a:off x="6533418" y="4684960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9"/>
            <p:cNvSpPr/>
            <p:nvPr/>
          </p:nvSpPr>
          <p:spPr>
            <a:xfrm>
              <a:off x="3047674" y="3856443"/>
              <a:ext cx="69145" cy="69118"/>
            </a:xfrm>
            <a:custGeom>
              <a:avLst/>
              <a:gdLst/>
              <a:ahLst/>
              <a:cxnLst/>
              <a:rect l="l" t="t" r="r" b="b"/>
              <a:pathLst>
                <a:path w="2503" h="2502" extrusionOk="0">
                  <a:moveTo>
                    <a:pt x="1268" y="0"/>
                  </a:moveTo>
                  <a:cubicBezTo>
                    <a:pt x="534" y="0"/>
                    <a:pt x="1" y="534"/>
                    <a:pt x="1" y="1234"/>
                  </a:cubicBezTo>
                  <a:cubicBezTo>
                    <a:pt x="1" y="1968"/>
                    <a:pt x="534" y="2502"/>
                    <a:pt x="1268" y="2502"/>
                  </a:cubicBezTo>
                  <a:cubicBezTo>
                    <a:pt x="1969" y="2502"/>
                    <a:pt x="2502" y="1968"/>
                    <a:pt x="2502" y="1234"/>
                  </a:cubicBezTo>
                  <a:cubicBezTo>
                    <a:pt x="2502" y="534"/>
                    <a:pt x="1935" y="0"/>
                    <a:pt x="1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9"/>
            <p:cNvSpPr/>
            <p:nvPr/>
          </p:nvSpPr>
          <p:spPr>
            <a:xfrm>
              <a:off x="3191437" y="3990978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68" y="0"/>
                  </a:moveTo>
                  <a:cubicBezTo>
                    <a:pt x="734" y="0"/>
                    <a:pt x="0" y="701"/>
                    <a:pt x="0" y="1535"/>
                  </a:cubicBezTo>
                  <a:cubicBezTo>
                    <a:pt x="0" y="2369"/>
                    <a:pt x="734" y="3102"/>
                    <a:pt x="1568" y="3102"/>
                  </a:cubicBezTo>
                  <a:cubicBezTo>
                    <a:pt x="2402" y="3102"/>
                    <a:pt x="3102" y="2369"/>
                    <a:pt x="3102" y="1535"/>
                  </a:cubicBezTo>
                  <a:cubicBezTo>
                    <a:pt x="3102" y="667"/>
                    <a:pt x="2402" y="0"/>
                    <a:pt x="15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9"/>
            <p:cNvSpPr/>
            <p:nvPr/>
          </p:nvSpPr>
          <p:spPr>
            <a:xfrm>
              <a:off x="3165635" y="3676741"/>
              <a:ext cx="200917" cy="171662"/>
            </a:xfrm>
            <a:custGeom>
              <a:avLst/>
              <a:gdLst/>
              <a:ahLst/>
              <a:cxnLst/>
              <a:rect l="l" t="t" r="r" b="b"/>
              <a:pathLst>
                <a:path w="7273" h="6214" extrusionOk="0">
                  <a:moveTo>
                    <a:pt x="934" y="0"/>
                  </a:moveTo>
                  <a:cubicBezTo>
                    <a:pt x="367" y="0"/>
                    <a:pt x="0" y="634"/>
                    <a:pt x="267" y="1135"/>
                  </a:cubicBezTo>
                  <a:lnTo>
                    <a:pt x="3002" y="5838"/>
                  </a:lnTo>
                  <a:cubicBezTo>
                    <a:pt x="3136" y="6088"/>
                    <a:pt x="3386" y="6213"/>
                    <a:pt x="3636" y="6213"/>
                  </a:cubicBezTo>
                  <a:cubicBezTo>
                    <a:pt x="3886" y="6213"/>
                    <a:pt x="4137" y="6088"/>
                    <a:pt x="4270" y="5838"/>
                  </a:cubicBezTo>
                  <a:lnTo>
                    <a:pt x="7005" y="1135"/>
                  </a:lnTo>
                  <a:cubicBezTo>
                    <a:pt x="7272" y="601"/>
                    <a:pt x="6905" y="0"/>
                    <a:pt x="6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0" name="Google Shape;1260;p29"/>
          <p:cNvGrpSpPr/>
          <p:nvPr/>
        </p:nvGrpSpPr>
        <p:grpSpPr>
          <a:xfrm>
            <a:off x="7159428" y="3943727"/>
            <a:ext cx="1271472" cy="625139"/>
            <a:chOff x="855125" y="612150"/>
            <a:chExt cx="511700" cy="251575"/>
          </a:xfrm>
        </p:grpSpPr>
        <p:sp>
          <p:nvSpPr>
            <p:cNvPr id="1261" name="Google Shape;1261;p29"/>
            <p:cNvSpPr/>
            <p:nvPr/>
          </p:nvSpPr>
          <p:spPr>
            <a:xfrm>
              <a:off x="1309725" y="612150"/>
              <a:ext cx="57100" cy="57100"/>
            </a:xfrm>
            <a:custGeom>
              <a:avLst/>
              <a:gdLst/>
              <a:ahLst/>
              <a:cxnLst/>
              <a:rect l="l" t="t" r="r" b="b"/>
              <a:pathLst>
                <a:path w="2284" h="2284" extrusionOk="0">
                  <a:moveTo>
                    <a:pt x="1" y="1"/>
                  </a:moveTo>
                  <a:lnTo>
                    <a:pt x="1" y="2283"/>
                  </a:lnTo>
                  <a:lnTo>
                    <a:pt x="2283" y="2283"/>
                  </a:lnTo>
                  <a:lnTo>
                    <a:pt x="2283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9"/>
            <p:cNvSpPr/>
            <p:nvPr/>
          </p:nvSpPr>
          <p:spPr>
            <a:xfrm>
              <a:off x="855125" y="730100"/>
              <a:ext cx="103700" cy="104150"/>
            </a:xfrm>
            <a:custGeom>
              <a:avLst/>
              <a:gdLst/>
              <a:ahLst/>
              <a:cxnLst/>
              <a:rect l="l" t="t" r="r" b="b"/>
              <a:pathLst>
                <a:path w="4148" h="4166" extrusionOk="0">
                  <a:moveTo>
                    <a:pt x="1" y="0"/>
                  </a:moveTo>
                  <a:lnTo>
                    <a:pt x="1" y="4166"/>
                  </a:lnTo>
                  <a:lnTo>
                    <a:pt x="4147" y="4166"/>
                  </a:lnTo>
                  <a:lnTo>
                    <a:pt x="414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9"/>
            <p:cNvSpPr/>
            <p:nvPr/>
          </p:nvSpPr>
          <p:spPr>
            <a:xfrm>
              <a:off x="917425" y="792375"/>
              <a:ext cx="71350" cy="71350"/>
            </a:xfrm>
            <a:custGeom>
              <a:avLst/>
              <a:gdLst/>
              <a:ahLst/>
              <a:cxnLst/>
              <a:rect l="l" t="t" r="r" b="b"/>
              <a:pathLst>
                <a:path w="2854" h="2854" extrusionOk="0">
                  <a:moveTo>
                    <a:pt x="1" y="1"/>
                  </a:moveTo>
                  <a:lnTo>
                    <a:pt x="1" y="2854"/>
                  </a:lnTo>
                  <a:lnTo>
                    <a:pt x="2854" y="285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4" name="Google Shape;1264;p29"/>
          <p:cNvGrpSpPr/>
          <p:nvPr/>
        </p:nvGrpSpPr>
        <p:grpSpPr>
          <a:xfrm>
            <a:off x="1476312" y="221824"/>
            <a:ext cx="609540" cy="583574"/>
            <a:chOff x="3105300" y="593625"/>
            <a:chExt cx="256800" cy="245850"/>
          </a:xfrm>
        </p:grpSpPr>
        <p:sp>
          <p:nvSpPr>
            <p:cNvPr id="1265" name="Google Shape;1265;p29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9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9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9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29"/>
          <p:cNvGrpSpPr/>
          <p:nvPr/>
        </p:nvGrpSpPr>
        <p:grpSpPr>
          <a:xfrm>
            <a:off x="3963663" y="-2091225"/>
            <a:ext cx="8043475" cy="8043475"/>
            <a:chOff x="1241175" y="-1300650"/>
            <a:chExt cx="8043475" cy="8043475"/>
          </a:xfrm>
        </p:grpSpPr>
        <p:sp>
          <p:nvSpPr>
            <p:cNvPr id="1270" name="Google Shape;1270;p29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9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9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9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9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9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9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8" name="Google Shape;1278;p30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279" name="Google Shape;1279;p30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0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0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0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0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0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0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6" name="Google Shape;1286;p30"/>
          <p:cNvGrpSpPr/>
          <p:nvPr/>
        </p:nvGrpSpPr>
        <p:grpSpPr>
          <a:xfrm>
            <a:off x="218646" y="467609"/>
            <a:ext cx="8696480" cy="4569349"/>
            <a:chOff x="218646" y="467609"/>
            <a:chExt cx="8696480" cy="4569349"/>
          </a:xfrm>
        </p:grpSpPr>
        <p:grpSp>
          <p:nvGrpSpPr>
            <p:cNvPr id="1287" name="Google Shape;1287;p30"/>
            <p:cNvGrpSpPr/>
            <p:nvPr/>
          </p:nvGrpSpPr>
          <p:grpSpPr>
            <a:xfrm>
              <a:off x="8309110" y="4708854"/>
              <a:ext cx="518269" cy="328105"/>
              <a:chOff x="783960" y="4261704"/>
              <a:chExt cx="518269" cy="328105"/>
            </a:xfrm>
          </p:grpSpPr>
          <p:sp>
            <p:nvSpPr>
              <p:cNvPr id="1288" name="Google Shape;1288;p30"/>
              <p:cNvSpPr/>
              <p:nvPr/>
            </p:nvSpPr>
            <p:spPr>
              <a:xfrm>
                <a:off x="1072397" y="4333585"/>
                <a:ext cx="69145" cy="69145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3" extrusionOk="0">
                    <a:moveTo>
                      <a:pt x="1234" y="1"/>
                    </a:moveTo>
                    <a:cubicBezTo>
                      <a:pt x="534" y="1"/>
                      <a:pt x="0" y="535"/>
                      <a:pt x="0" y="1268"/>
                    </a:cubicBezTo>
                    <a:cubicBezTo>
                      <a:pt x="0" y="1969"/>
                      <a:pt x="534" y="2503"/>
                      <a:pt x="1234" y="2503"/>
                    </a:cubicBezTo>
                    <a:cubicBezTo>
                      <a:pt x="1968" y="2503"/>
                      <a:pt x="2502" y="1969"/>
                      <a:pt x="2502" y="1268"/>
                    </a:cubicBezTo>
                    <a:cubicBezTo>
                      <a:pt x="2502" y="601"/>
                      <a:pt x="1902" y="1"/>
                      <a:pt x="1234" y="1"/>
                    </a:cubicBezTo>
                    <a:close/>
                  </a:path>
                </a:pathLst>
              </a:custGeom>
              <a:solidFill>
                <a:srgbClr val="B6F2F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9" name="Google Shape;1289;p30"/>
              <p:cNvGrpSpPr/>
              <p:nvPr/>
            </p:nvGrpSpPr>
            <p:grpSpPr>
              <a:xfrm>
                <a:off x="783960" y="4261704"/>
                <a:ext cx="518269" cy="328105"/>
                <a:chOff x="783960" y="4261704"/>
                <a:chExt cx="518269" cy="328105"/>
              </a:xfrm>
            </p:grpSpPr>
            <p:sp>
              <p:nvSpPr>
                <p:cNvPr id="1290" name="Google Shape;1290;p30"/>
                <p:cNvSpPr/>
                <p:nvPr/>
              </p:nvSpPr>
              <p:spPr>
                <a:xfrm>
                  <a:off x="1216509" y="4325297"/>
                  <a:ext cx="85720" cy="85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3" h="3103" extrusionOk="0">
                      <a:moveTo>
                        <a:pt x="1534" y="601"/>
                      </a:moveTo>
                      <a:cubicBezTo>
                        <a:pt x="2035" y="601"/>
                        <a:pt x="2502" y="1001"/>
                        <a:pt x="2502" y="1568"/>
                      </a:cubicBezTo>
                      <a:cubicBezTo>
                        <a:pt x="2502" y="2102"/>
                        <a:pt x="2102" y="2502"/>
                        <a:pt x="1534" y="2502"/>
                      </a:cubicBezTo>
                      <a:cubicBezTo>
                        <a:pt x="1001" y="2502"/>
                        <a:pt x="600" y="2102"/>
                        <a:pt x="600" y="1568"/>
                      </a:cubicBezTo>
                      <a:cubicBezTo>
                        <a:pt x="600" y="1001"/>
                        <a:pt x="1001" y="601"/>
                        <a:pt x="1534" y="601"/>
                      </a:cubicBezTo>
                      <a:close/>
                      <a:moveTo>
                        <a:pt x="1534" y="1"/>
                      </a:moveTo>
                      <a:cubicBezTo>
                        <a:pt x="701" y="1"/>
                        <a:pt x="0" y="734"/>
                        <a:pt x="0" y="1568"/>
                      </a:cubicBezTo>
                      <a:cubicBezTo>
                        <a:pt x="0" y="2402"/>
                        <a:pt x="701" y="3103"/>
                        <a:pt x="1534" y="3103"/>
                      </a:cubicBezTo>
                      <a:cubicBezTo>
                        <a:pt x="2368" y="3103"/>
                        <a:pt x="3036" y="2436"/>
                        <a:pt x="3102" y="1568"/>
                      </a:cubicBezTo>
                      <a:cubicBezTo>
                        <a:pt x="3102" y="734"/>
                        <a:pt x="2368" y="1"/>
                        <a:pt x="1534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30"/>
                <p:cNvSpPr/>
                <p:nvPr/>
              </p:nvSpPr>
              <p:spPr>
                <a:xfrm>
                  <a:off x="1057995" y="4504061"/>
                  <a:ext cx="84809" cy="85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0" h="3104" extrusionOk="0">
                      <a:moveTo>
                        <a:pt x="1535" y="601"/>
                      </a:moveTo>
                      <a:cubicBezTo>
                        <a:pt x="2069" y="601"/>
                        <a:pt x="2536" y="1035"/>
                        <a:pt x="2502" y="1535"/>
                      </a:cubicBezTo>
                      <a:cubicBezTo>
                        <a:pt x="2502" y="2069"/>
                        <a:pt x="2069" y="2503"/>
                        <a:pt x="1535" y="2503"/>
                      </a:cubicBezTo>
                      <a:cubicBezTo>
                        <a:pt x="1001" y="2503"/>
                        <a:pt x="568" y="2069"/>
                        <a:pt x="568" y="1535"/>
                      </a:cubicBezTo>
                      <a:cubicBezTo>
                        <a:pt x="568" y="1002"/>
                        <a:pt x="1001" y="601"/>
                        <a:pt x="1535" y="601"/>
                      </a:cubicBezTo>
                      <a:close/>
                      <a:moveTo>
                        <a:pt x="1535" y="1"/>
                      </a:moveTo>
                      <a:cubicBezTo>
                        <a:pt x="701" y="1"/>
                        <a:pt x="1" y="701"/>
                        <a:pt x="1" y="1535"/>
                      </a:cubicBezTo>
                      <a:cubicBezTo>
                        <a:pt x="1" y="2369"/>
                        <a:pt x="701" y="3103"/>
                        <a:pt x="1535" y="3103"/>
                      </a:cubicBezTo>
                      <a:cubicBezTo>
                        <a:pt x="2402" y="3103"/>
                        <a:pt x="3069" y="2369"/>
                        <a:pt x="3069" y="1535"/>
                      </a:cubicBezTo>
                      <a:cubicBezTo>
                        <a:pt x="3069" y="701"/>
                        <a:pt x="2369" y="1"/>
                        <a:pt x="1535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30"/>
                <p:cNvSpPr/>
                <p:nvPr/>
              </p:nvSpPr>
              <p:spPr>
                <a:xfrm>
                  <a:off x="883495" y="4261704"/>
                  <a:ext cx="15691" cy="2138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7740" extrusionOk="0">
                      <a:moveTo>
                        <a:pt x="300" y="1"/>
                      </a:moveTo>
                      <a:cubicBezTo>
                        <a:pt x="133" y="1"/>
                        <a:pt x="0" y="134"/>
                        <a:pt x="0" y="301"/>
                      </a:cubicBezTo>
                      <a:lnTo>
                        <a:pt x="0" y="7440"/>
                      </a:lnTo>
                      <a:cubicBezTo>
                        <a:pt x="0" y="7606"/>
                        <a:pt x="133" y="7740"/>
                        <a:pt x="300" y="7740"/>
                      </a:cubicBezTo>
                      <a:cubicBezTo>
                        <a:pt x="400" y="7740"/>
                        <a:pt x="534" y="7606"/>
                        <a:pt x="567" y="7440"/>
                      </a:cubicBezTo>
                      <a:lnTo>
                        <a:pt x="567" y="301"/>
                      </a:lnTo>
                      <a:cubicBezTo>
                        <a:pt x="567" y="134"/>
                        <a:pt x="467" y="1"/>
                        <a:pt x="300" y="1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30"/>
                <p:cNvSpPr/>
                <p:nvPr/>
              </p:nvSpPr>
              <p:spPr>
                <a:xfrm>
                  <a:off x="783960" y="4360326"/>
                  <a:ext cx="213818" cy="156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40" h="568" extrusionOk="0">
                      <a:moveTo>
                        <a:pt x="301" y="0"/>
                      </a:moveTo>
                      <a:cubicBezTo>
                        <a:pt x="134" y="0"/>
                        <a:pt x="0" y="134"/>
                        <a:pt x="0" y="300"/>
                      </a:cubicBezTo>
                      <a:cubicBezTo>
                        <a:pt x="0" y="467"/>
                        <a:pt x="134" y="567"/>
                        <a:pt x="301" y="567"/>
                      </a:cubicBezTo>
                      <a:lnTo>
                        <a:pt x="7439" y="567"/>
                      </a:lnTo>
                      <a:cubicBezTo>
                        <a:pt x="7606" y="567"/>
                        <a:pt x="7739" y="467"/>
                        <a:pt x="7739" y="300"/>
                      </a:cubicBezTo>
                      <a:cubicBezTo>
                        <a:pt x="7739" y="100"/>
                        <a:pt x="7606" y="0"/>
                        <a:pt x="7439" y="0"/>
                      </a:cubicBezTo>
                      <a:close/>
                    </a:path>
                  </a:pathLst>
                </a:custGeom>
                <a:solidFill>
                  <a:srgbClr val="B6F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94" name="Google Shape;1294;p30"/>
            <p:cNvGrpSpPr/>
            <p:nvPr/>
          </p:nvGrpSpPr>
          <p:grpSpPr>
            <a:xfrm>
              <a:off x="8682758" y="1527568"/>
              <a:ext cx="232368" cy="974453"/>
              <a:chOff x="2546733" y="2525280"/>
              <a:chExt cx="232368" cy="974453"/>
            </a:xfrm>
          </p:grpSpPr>
          <p:sp>
            <p:nvSpPr>
              <p:cNvPr id="1295" name="Google Shape;1295;p30"/>
              <p:cNvSpPr/>
              <p:nvPr/>
            </p:nvSpPr>
            <p:spPr>
              <a:xfrm>
                <a:off x="2688157" y="252528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30"/>
              <p:cNvSpPr/>
              <p:nvPr/>
            </p:nvSpPr>
            <p:spPr>
              <a:xfrm>
                <a:off x="2688157" y="270789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30"/>
              <p:cNvSpPr/>
              <p:nvPr/>
            </p:nvSpPr>
            <p:spPr>
              <a:xfrm>
                <a:off x="2688157" y="2890500"/>
                <a:ext cx="90944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7" extrusionOk="0">
                    <a:moveTo>
                      <a:pt x="1935" y="0"/>
                    </a:moveTo>
                    <a:cubicBezTo>
                      <a:pt x="868" y="0"/>
                      <a:pt x="0" y="901"/>
                      <a:pt x="0" y="1968"/>
                    </a:cubicBezTo>
                    <a:cubicBezTo>
                      <a:pt x="0" y="3036"/>
                      <a:pt x="868" y="3936"/>
                      <a:pt x="1935" y="3936"/>
                    </a:cubicBezTo>
                    <a:cubicBezTo>
                      <a:pt x="3036" y="3936"/>
                      <a:pt x="3903" y="3036"/>
                      <a:pt x="3903" y="1968"/>
                    </a:cubicBezTo>
                    <a:cubicBezTo>
                      <a:pt x="3903" y="901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30"/>
              <p:cNvSpPr/>
              <p:nvPr/>
            </p:nvSpPr>
            <p:spPr>
              <a:xfrm>
                <a:off x="2546733" y="252528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867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03" y="3069"/>
                      <a:pt x="3937" y="1968"/>
                    </a:cubicBezTo>
                    <a:cubicBezTo>
                      <a:pt x="3937" y="867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30"/>
              <p:cNvSpPr/>
              <p:nvPr/>
            </p:nvSpPr>
            <p:spPr>
              <a:xfrm>
                <a:off x="2546733" y="270789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0"/>
                    </a:moveTo>
                    <a:cubicBezTo>
                      <a:pt x="901" y="0"/>
                      <a:pt x="0" y="901"/>
                      <a:pt x="0" y="1968"/>
                    </a:cubicBezTo>
                    <a:cubicBezTo>
                      <a:pt x="0" y="3069"/>
                      <a:pt x="901" y="3936"/>
                      <a:pt x="1968" y="3936"/>
                    </a:cubicBezTo>
                    <a:cubicBezTo>
                      <a:pt x="3003" y="3936"/>
                      <a:pt x="3937" y="3069"/>
                      <a:pt x="3937" y="1968"/>
                    </a:cubicBezTo>
                    <a:cubicBezTo>
                      <a:pt x="3937" y="901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0"/>
              <p:cNvSpPr/>
              <p:nvPr/>
            </p:nvSpPr>
            <p:spPr>
              <a:xfrm>
                <a:off x="2546733" y="2889707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36"/>
                      <a:pt x="901" y="3937"/>
                      <a:pt x="1968" y="3937"/>
                    </a:cubicBezTo>
                    <a:cubicBezTo>
                      <a:pt x="3003" y="3937"/>
                      <a:pt x="3937" y="3036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0"/>
              <p:cNvSpPr/>
              <p:nvPr/>
            </p:nvSpPr>
            <p:spPr>
              <a:xfrm>
                <a:off x="2688157" y="3043571"/>
                <a:ext cx="90944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04" extrusionOk="0">
                    <a:moveTo>
                      <a:pt x="1935" y="0"/>
                    </a:moveTo>
                    <a:cubicBezTo>
                      <a:pt x="868" y="0"/>
                      <a:pt x="0" y="868"/>
                      <a:pt x="0" y="1935"/>
                    </a:cubicBezTo>
                    <a:cubicBezTo>
                      <a:pt x="0" y="3036"/>
                      <a:pt x="868" y="3903"/>
                      <a:pt x="1935" y="3903"/>
                    </a:cubicBezTo>
                    <a:cubicBezTo>
                      <a:pt x="3036" y="3903"/>
                      <a:pt x="3903" y="3036"/>
                      <a:pt x="3903" y="1935"/>
                    </a:cubicBezTo>
                    <a:cubicBezTo>
                      <a:pt x="3903" y="868"/>
                      <a:pt x="3036" y="0"/>
                      <a:pt x="193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0"/>
              <p:cNvSpPr/>
              <p:nvPr/>
            </p:nvSpPr>
            <p:spPr>
              <a:xfrm>
                <a:off x="2688157" y="322538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0"/>
              <p:cNvSpPr/>
              <p:nvPr/>
            </p:nvSpPr>
            <p:spPr>
              <a:xfrm>
                <a:off x="2688157" y="3407998"/>
                <a:ext cx="90944" cy="91736"/>
              </a:xfrm>
              <a:custGeom>
                <a:avLst/>
                <a:gdLst/>
                <a:ahLst/>
                <a:cxnLst/>
                <a:rect l="l" t="t" r="r" b="b"/>
                <a:pathLst>
                  <a:path w="3904" h="3938" extrusionOk="0">
                    <a:moveTo>
                      <a:pt x="1935" y="1"/>
                    </a:moveTo>
                    <a:cubicBezTo>
                      <a:pt x="868" y="1"/>
                      <a:pt x="0" y="902"/>
                      <a:pt x="0" y="1969"/>
                    </a:cubicBezTo>
                    <a:cubicBezTo>
                      <a:pt x="0" y="3070"/>
                      <a:pt x="868" y="3937"/>
                      <a:pt x="1935" y="3937"/>
                    </a:cubicBezTo>
                    <a:cubicBezTo>
                      <a:pt x="3036" y="3937"/>
                      <a:pt x="3903" y="3070"/>
                      <a:pt x="3903" y="1969"/>
                    </a:cubicBezTo>
                    <a:cubicBezTo>
                      <a:pt x="3903" y="902"/>
                      <a:pt x="3036" y="1"/>
                      <a:pt x="193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0"/>
              <p:cNvSpPr/>
              <p:nvPr/>
            </p:nvSpPr>
            <p:spPr>
              <a:xfrm>
                <a:off x="2546733" y="3043571"/>
                <a:ext cx="91712" cy="90944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04" extrusionOk="0">
                    <a:moveTo>
                      <a:pt x="1968" y="0"/>
                    </a:moveTo>
                    <a:cubicBezTo>
                      <a:pt x="901" y="0"/>
                      <a:pt x="0" y="868"/>
                      <a:pt x="0" y="1935"/>
                    </a:cubicBezTo>
                    <a:cubicBezTo>
                      <a:pt x="0" y="3036"/>
                      <a:pt x="901" y="3903"/>
                      <a:pt x="1968" y="3903"/>
                    </a:cubicBezTo>
                    <a:cubicBezTo>
                      <a:pt x="3003" y="3903"/>
                      <a:pt x="3903" y="3036"/>
                      <a:pt x="3937" y="1935"/>
                    </a:cubicBezTo>
                    <a:cubicBezTo>
                      <a:pt x="3937" y="868"/>
                      <a:pt x="3069" y="0"/>
                      <a:pt x="196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0"/>
              <p:cNvSpPr/>
              <p:nvPr/>
            </p:nvSpPr>
            <p:spPr>
              <a:xfrm>
                <a:off x="2546733" y="3224620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868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103"/>
                      <a:pt x="3937" y="1969"/>
                    </a:cubicBezTo>
                    <a:cubicBezTo>
                      <a:pt x="3937" y="868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0"/>
              <p:cNvSpPr/>
              <p:nvPr/>
            </p:nvSpPr>
            <p:spPr>
              <a:xfrm>
                <a:off x="2546733" y="3407229"/>
                <a:ext cx="91712" cy="91712"/>
              </a:xfrm>
              <a:custGeom>
                <a:avLst/>
                <a:gdLst/>
                <a:ahLst/>
                <a:cxnLst/>
                <a:rect l="l" t="t" r="r" b="b"/>
                <a:pathLst>
                  <a:path w="3937" h="3937" extrusionOk="0">
                    <a:moveTo>
                      <a:pt x="1968" y="1"/>
                    </a:moveTo>
                    <a:cubicBezTo>
                      <a:pt x="901" y="1"/>
                      <a:pt x="0" y="901"/>
                      <a:pt x="0" y="1969"/>
                    </a:cubicBezTo>
                    <a:cubicBezTo>
                      <a:pt x="0" y="3069"/>
                      <a:pt x="901" y="3937"/>
                      <a:pt x="1968" y="3937"/>
                    </a:cubicBezTo>
                    <a:cubicBezTo>
                      <a:pt x="3003" y="3937"/>
                      <a:pt x="3903" y="3069"/>
                      <a:pt x="3937" y="1969"/>
                    </a:cubicBezTo>
                    <a:cubicBezTo>
                      <a:pt x="3937" y="901"/>
                      <a:pt x="3069" y="1"/>
                      <a:pt x="196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7" name="Google Shape;1307;p30"/>
            <p:cNvGrpSpPr/>
            <p:nvPr/>
          </p:nvGrpSpPr>
          <p:grpSpPr>
            <a:xfrm>
              <a:off x="7931584" y="467609"/>
              <a:ext cx="648306" cy="649281"/>
              <a:chOff x="5022684" y="4300597"/>
              <a:chExt cx="648306" cy="649281"/>
            </a:xfrm>
          </p:grpSpPr>
          <p:sp>
            <p:nvSpPr>
              <p:cNvPr id="1308" name="Google Shape;1308;p30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0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0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0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2" name="Google Shape;1312;p30"/>
            <p:cNvSpPr/>
            <p:nvPr/>
          </p:nvSpPr>
          <p:spPr>
            <a:xfrm>
              <a:off x="4772155" y="484564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3" name="Google Shape;1313;p30"/>
            <p:cNvGrpSpPr/>
            <p:nvPr/>
          </p:nvGrpSpPr>
          <p:grpSpPr>
            <a:xfrm>
              <a:off x="218646" y="488887"/>
              <a:ext cx="355724" cy="1888212"/>
              <a:chOff x="124471" y="1153724"/>
              <a:chExt cx="355724" cy="1888212"/>
            </a:xfrm>
          </p:grpSpPr>
          <p:sp>
            <p:nvSpPr>
              <p:cNvPr id="1314" name="Google Shape;1314;p30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0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0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0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0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9" name="Google Shape;1319;p30"/>
            <p:cNvGrpSpPr/>
            <p:nvPr/>
          </p:nvGrpSpPr>
          <p:grpSpPr>
            <a:xfrm>
              <a:off x="313312" y="4328124"/>
              <a:ext cx="609540" cy="583574"/>
              <a:chOff x="3105300" y="593625"/>
              <a:chExt cx="256800" cy="245850"/>
            </a:xfrm>
          </p:grpSpPr>
          <p:sp>
            <p:nvSpPr>
              <p:cNvPr id="1320" name="Google Shape;1320;p30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0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0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0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1"/>
          <p:cNvGrpSpPr/>
          <p:nvPr/>
        </p:nvGrpSpPr>
        <p:grpSpPr>
          <a:xfrm>
            <a:off x="4800605" y="-2897864"/>
            <a:ext cx="8043475" cy="8043475"/>
            <a:chOff x="1241175" y="-1300650"/>
            <a:chExt cx="8043475" cy="8043475"/>
          </a:xfrm>
        </p:grpSpPr>
        <p:sp>
          <p:nvSpPr>
            <p:cNvPr id="1326" name="Google Shape;1326;p31"/>
            <p:cNvSpPr/>
            <p:nvPr/>
          </p:nvSpPr>
          <p:spPr>
            <a:xfrm>
              <a:off x="1241175" y="-1300650"/>
              <a:ext cx="8043475" cy="8043475"/>
            </a:xfrm>
            <a:custGeom>
              <a:avLst/>
              <a:gdLst/>
              <a:ahLst/>
              <a:cxnLst/>
              <a:rect l="l" t="t" r="r" b="b"/>
              <a:pathLst>
                <a:path w="321739" h="321739" extrusionOk="0">
                  <a:moveTo>
                    <a:pt x="160885" y="3831"/>
                  </a:moveTo>
                  <a:cubicBezTo>
                    <a:pt x="182071" y="3831"/>
                    <a:pt x="202679" y="7965"/>
                    <a:pt x="222011" y="16141"/>
                  </a:cubicBezTo>
                  <a:cubicBezTo>
                    <a:pt x="240704" y="24044"/>
                    <a:pt x="257482" y="35351"/>
                    <a:pt x="271920" y="49789"/>
                  </a:cubicBezTo>
                  <a:cubicBezTo>
                    <a:pt x="286358" y="64227"/>
                    <a:pt x="297696" y="81036"/>
                    <a:pt x="305599" y="99729"/>
                  </a:cubicBezTo>
                  <a:cubicBezTo>
                    <a:pt x="313806" y="119121"/>
                    <a:pt x="317939" y="139669"/>
                    <a:pt x="317939" y="160854"/>
                  </a:cubicBezTo>
                  <a:cubicBezTo>
                    <a:pt x="317939" y="182070"/>
                    <a:pt x="313806" y="202618"/>
                    <a:pt x="305599" y="222010"/>
                  </a:cubicBezTo>
                  <a:cubicBezTo>
                    <a:pt x="297696" y="240703"/>
                    <a:pt x="286358" y="257482"/>
                    <a:pt x="271920" y="271920"/>
                  </a:cubicBezTo>
                  <a:cubicBezTo>
                    <a:pt x="257482" y="286358"/>
                    <a:pt x="240704" y="297695"/>
                    <a:pt x="222011" y="305598"/>
                  </a:cubicBezTo>
                  <a:cubicBezTo>
                    <a:pt x="202618" y="313805"/>
                    <a:pt x="182071" y="317939"/>
                    <a:pt x="160885" y="317939"/>
                  </a:cubicBezTo>
                  <a:cubicBezTo>
                    <a:pt x="139669" y="317939"/>
                    <a:pt x="119121" y="313805"/>
                    <a:pt x="99729" y="305598"/>
                  </a:cubicBezTo>
                  <a:cubicBezTo>
                    <a:pt x="81035" y="297695"/>
                    <a:pt x="64257" y="286358"/>
                    <a:pt x="49819" y="271920"/>
                  </a:cubicBezTo>
                  <a:cubicBezTo>
                    <a:pt x="35381" y="257482"/>
                    <a:pt x="24043" y="240703"/>
                    <a:pt x="16140" y="222010"/>
                  </a:cubicBezTo>
                  <a:cubicBezTo>
                    <a:pt x="7934" y="202618"/>
                    <a:pt x="3800" y="182070"/>
                    <a:pt x="3800" y="160854"/>
                  </a:cubicBezTo>
                  <a:cubicBezTo>
                    <a:pt x="3800" y="139669"/>
                    <a:pt x="7934" y="119121"/>
                    <a:pt x="16140" y="99729"/>
                  </a:cubicBezTo>
                  <a:cubicBezTo>
                    <a:pt x="24104" y="81036"/>
                    <a:pt x="35381" y="64288"/>
                    <a:pt x="49819" y="49850"/>
                  </a:cubicBezTo>
                  <a:cubicBezTo>
                    <a:pt x="64257" y="35412"/>
                    <a:pt x="81035" y="24074"/>
                    <a:pt x="99729" y="16171"/>
                  </a:cubicBezTo>
                  <a:cubicBezTo>
                    <a:pt x="119121" y="7965"/>
                    <a:pt x="139669" y="3831"/>
                    <a:pt x="160885" y="3831"/>
                  </a:cubicBezTo>
                  <a:close/>
                  <a:moveTo>
                    <a:pt x="160885" y="1"/>
                  </a:moveTo>
                  <a:cubicBezTo>
                    <a:pt x="139121" y="1"/>
                    <a:pt x="118088" y="4256"/>
                    <a:pt x="98239" y="12645"/>
                  </a:cubicBezTo>
                  <a:cubicBezTo>
                    <a:pt x="79090" y="20731"/>
                    <a:pt x="61856" y="32311"/>
                    <a:pt x="47114" y="47114"/>
                  </a:cubicBezTo>
                  <a:cubicBezTo>
                    <a:pt x="32372" y="61886"/>
                    <a:pt x="20730" y="79090"/>
                    <a:pt x="12645" y="98239"/>
                  </a:cubicBezTo>
                  <a:cubicBezTo>
                    <a:pt x="4256" y="118088"/>
                    <a:pt x="0" y="139121"/>
                    <a:pt x="0" y="160854"/>
                  </a:cubicBezTo>
                  <a:cubicBezTo>
                    <a:pt x="0" y="182587"/>
                    <a:pt x="4256" y="203651"/>
                    <a:pt x="12645" y="223469"/>
                  </a:cubicBezTo>
                  <a:cubicBezTo>
                    <a:pt x="20730" y="242618"/>
                    <a:pt x="32341" y="259822"/>
                    <a:pt x="47114" y="274625"/>
                  </a:cubicBezTo>
                  <a:cubicBezTo>
                    <a:pt x="61886" y="289397"/>
                    <a:pt x="79120" y="300978"/>
                    <a:pt x="98270" y="309094"/>
                  </a:cubicBezTo>
                  <a:cubicBezTo>
                    <a:pt x="118088" y="317483"/>
                    <a:pt x="139152" y="321738"/>
                    <a:pt x="160885" y="321738"/>
                  </a:cubicBezTo>
                  <a:cubicBezTo>
                    <a:pt x="182618" y="321738"/>
                    <a:pt x="203652" y="317483"/>
                    <a:pt x="223500" y="309094"/>
                  </a:cubicBezTo>
                  <a:cubicBezTo>
                    <a:pt x="242649" y="300978"/>
                    <a:pt x="259884" y="289397"/>
                    <a:pt x="274626" y="274625"/>
                  </a:cubicBezTo>
                  <a:cubicBezTo>
                    <a:pt x="289367" y="259822"/>
                    <a:pt x="301009" y="242618"/>
                    <a:pt x="309094" y="223469"/>
                  </a:cubicBezTo>
                  <a:cubicBezTo>
                    <a:pt x="317483" y="203651"/>
                    <a:pt x="321739" y="182587"/>
                    <a:pt x="321739" y="160854"/>
                  </a:cubicBezTo>
                  <a:cubicBezTo>
                    <a:pt x="321739" y="139121"/>
                    <a:pt x="317483" y="118088"/>
                    <a:pt x="309094" y="98239"/>
                  </a:cubicBezTo>
                  <a:cubicBezTo>
                    <a:pt x="301009" y="79090"/>
                    <a:pt x="289398" y="61856"/>
                    <a:pt x="274626" y="47114"/>
                  </a:cubicBezTo>
                  <a:cubicBezTo>
                    <a:pt x="259853" y="32372"/>
                    <a:pt x="242649" y="20731"/>
                    <a:pt x="223500" y="12645"/>
                  </a:cubicBezTo>
                  <a:cubicBezTo>
                    <a:pt x="203652" y="4256"/>
                    <a:pt x="182618" y="1"/>
                    <a:pt x="160885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1"/>
            <p:cNvSpPr/>
            <p:nvPr/>
          </p:nvSpPr>
          <p:spPr>
            <a:xfrm>
              <a:off x="1787525" y="-755050"/>
              <a:ext cx="6950775" cy="6951500"/>
            </a:xfrm>
            <a:custGeom>
              <a:avLst/>
              <a:gdLst/>
              <a:ahLst/>
              <a:cxnLst/>
              <a:rect l="l" t="t" r="r" b="b"/>
              <a:pathLst>
                <a:path w="278031" h="278060" extrusionOk="0">
                  <a:moveTo>
                    <a:pt x="139031" y="3800"/>
                  </a:moveTo>
                  <a:cubicBezTo>
                    <a:pt x="175141" y="3800"/>
                    <a:pt x="209123" y="17874"/>
                    <a:pt x="234656" y="43406"/>
                  </a:cubicBezTo>
                  <a:cubicBezTo>
                    <a:pt x="260188" y="68969"/>
                    <a:pt x="274231" y="102890"/>
                    <a:pt x="274231" y="139030"/>
                  </a:cubicBezTo>
                  <a:cubicBezTo>
                    <a:pt x="274231" y="175171"/>
                    <a:pt x="260188" y="209153"/>
                    <a:pt x="234656" y="234685"/>
                  </a:cubicBezTo>
                  <a:cubicBezTo>
                    <a:pt x="209093" y="260187"/>
                    <a:pt x="175110" y="274260"/>
                    <a:pt x="139031" y="274260"/>
                  </a:cubicBezTo>
                  <a:cubicBezTo>
                    <a:pt x="102921" y="274260"/>
                    <a:pt x="68969" y="260187"/>
                    <a:pt x="43406" y="234716"/>
                  </a:cubicBezTo>
                  <a:cubicBezTo>
                    <a:pt x="17904" y="209153"/>
                    <a:pt x="3831" y="175201"/>
                    <a:pt x="3831" y="139091"/>
                  </a:cubicBezTo>
                  <a:cubicBezTo>
                    <a:pt x="3831" y="102951"/>
                    <a:pt x="17904" y="68969"/>
                    <a:pt x="43406" y="43436"/>
                  </a:cubicBezTo>
                  <a:cubicBezTo>
                    <a:pt x="68969" y="17874"/>
                    <a:pt x="102921" y="3800"/>
                    <a:pt x="139031" y="3800"/>
                  </a:cubicBezTo>
                  <a:close/>
                  <a:moveTo>
                    <a:pt x="139031" y="1"/>
                  </a:moveTo>
                  <a:cubicBezTo>
                    <a:pt x="120246" y="1"/>
                    <a:pt x="102039" y="3709"/>
                    <a:pt x="84926" y="10943"/>
                  </a:cubicBezTo>
                  <a:cubicBezTo>
                    <a:pt x="68361" y="17934"/>
                    <a:pt x="53497" y="27995"/>
                    <a:pt x="40731" y="40761"/>
                  </a:cubicBezTo>
                  <a:cubicBezTo>
                    <a:pt x="27965" y="53497"/>
                    <a:pt x="17934" y="68361"/>
                    <a:pt x="10943" y="84926"/>
                  </a:cubicBezTo>
                  <a:cubicBezTo>
                    <a:pt x="3679" y="102069"/>
                    <a:pt x="1" y="120276"/>
                    <a:pt x="1" y="139030"/>
                  </a:cubicBezTo>
                  <a:cubicBezTo>
                    <a:pt x="1" y="157815"/>
                    <a:pt x="3679" y="176022"/>
                    <a:pt x="10943" y="193134"/>
                  </a:cubicBezTo>
                  <a:cubicBezTo>
                    <a:pt x="17934" y="209700"/>
                    <a:pt x="27965" y="224563"/>
                    <a:pt x="40731" y="237330"/>
                  </a:cubicBezTo>
                  <a:cubicBezTo>
                    <a:pt x="53497" y="250096"/>
                    <a:pt x="68361" y="260126"/>
                    <a:pt x="84926" y="267117"/>
                  </a:cubicBezTo>
                  <a:cubicBezTo>
                    <a:pt x="102039" y="274382"/>
                    <a:pt x="120246" y="278060"/>
                    <a:pt x="139031" y="278060"/>
                  </a:cubicBezTo>
                  <a:cubicBezTo>
                    <a:pt x="157785" y="278060"/>
                    <a:pt x="175992" y="274412"/>
                    <a:pt x="193135" y="267117"/>
                  </a:cubicBezTo>
                  <a:cubicBezTo>
                    <a:pt x="209670" y="260126"/>
                    <a:pt x="224534" y="250096"/>
                    <a:pt x="237300" y="237330"/>
                  </a:cubicBezTo>
                  <a:cubicBezTo>
                    <a:pt x="250066" y="224563"/>
                    <a:pt x="260097" y="209700"/>
                    <a:pt x="267088" y="193134"/>
                  </a:cubicBezTo>
                  <a:cubicBezTo>
                    <a:pt x="274352" y="176022"/>
                    <a:pt x="278030" y="157815"/>
                    <a:pt x="278030" y="139030"/>
                  </a:cubicBezTo>
                  <a:cubicBezTo>
                    <a:pt x="278030" y="120276"/>
                    <a:pt x="274352" y="102069"/>
                    <a:pt x="267088" y="84926"/>
                  </a:cubicBezTo>
                  <a:cubicBezTo>
                    <a:pt x="260097" y="68361"/>
                    <a:pt x="250066" y="53528"/>
                    <a:pt x="237300" y="40761"/>
                  </a:cubicBezTo>
                  <a:cubicBezTo>
                    <a:pt x="224534" y="27965"/>
                    <a:pt x="209701" y="17934"/>
                    <a:pt x="193135" y="10943"/>
                  </a:cubicBezTo>
                  <a:cubicBezTo>
                    <a:pt x="175992" y="3709"/>
                    <a:pt x="157785" y="1"/>
                    <a:pt x="139031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1"/>
            <p:cNvSpPr/>
            <p:nvPr/>
          </p:nvSpPr>
          <p:spPr>
            <a:xfrm>
              <a:off x="2333125" y="-208675"/>
              <a:ext cx="5859575" cy="5860300"/>
            </a:xfrm>
            <a:custGeom>
              <a:avLst/>
              <a:gdLst/>
              <a:ahLst/>
              <a:cxnLst/>
              <a:rect l="l" t="t" r="r" b="b"/>
              <a:pathLst>
                <a:path w="234383" h="234412" extrusionOk="0">
                  <a:moveTo>
                    <a:pt x="117207" y="3800"/>
                  </a:moveTo>
                  <a:cubicBezTo>
                    <a:pt x="147481" y="3800"/>
                    <a:pt x="175962" y="15593"/>
                    <a:pt x="197360" y="37022"/>
                  </a:cubicBezTo>
                  <a:cubicBezTo>
                    <a:pt x="218789" y="58390"/>
                    <a:pt x="230583" y="86901"/>
                    <a:pt x="230583" y="117175"/>
                  </a:cubicBezTo>
                  <a:cubicBezTo>
                    <a:pt x="230583" y="147449"/>
                    <a:pt x="218789" y="175930"/>
                    <a:pt x="197360" y="197359"/>
                  </a:cubicBezTo>
                  <a:cubicBezTo>
                    <a:pt x="175962" y="218788"/>
                    <a:pt x="147481" y="230551"/>
                    <a:pt x="117207" y="230551"/>
                  </a:cubicBezTo>
                  <a:cubicBezTo>
                    <a:pt x="86902" y="230551"/>
                    <a:pt x="58452" y="218788"/>
                    <a:pt x="37023" y="197359"/>
                  </a:cubicBezTo>
                  <a:cubicBezTo>
                    <a:pt x="15594" y="175960"/>
                    <a:pt x="3831" y="147480"/>
                    <a:pt x="3831" y="117175"/>
                  </a:cubicBezTo>
                  <a:cubicBezTo>
                    <a:pt x="3831" y="86901"/>
                    <a:pt x="15594" y="58451"/>
                    <a:pt x="37023" y="37022"/>
                  </a:cubicBezTo>
                  <a:cubicBezTo>
                    <a:pt x="58422" y="15593"/>
                    <a:pt x="86902" y="3800"/>
                    <a:pt x="117207" y="3800"/>
                  </a:cubicBezTo>
                  <a:close/>
                  <a:moveTo>
                    <a:pt x="117207" y="0"/>
                  </a:moveTo>
                  <a:cubicBezTo>
                    <a:pt x="85899" y="0"/>
                    <a:pt x="56446" y="12189"/>
                    <a:pt x="34318" y="34347"/>
                  </a:cubicBezTo>
                  <a:cubicBezTo>
                    <a:pt x="12220" y="56506"/>
                    <a:pt x="1" y="85898"/>
                    <a:pt x="1" y="117206"/>
                  </a:cubicBezTo>
                  <a:cubicBezTo>
                    <a:pt x="1" y="148513"/>
                    <a:pt x="12159" y="177966"/>
                    <a:pt x="34318" y="200094"/>
                  </a:cubicBezTo>
                  <a:cubicBezTo>
                    <a:pt x="56476" y="222192"/>
                    <a:pt x="85899" y="234411"/>
                    <a:pt x="117207" y="234411"/>
                  </a:cubicBezTo>
                  <a:cubicBezTo>
                    <a:pt x="148514" y="234411"/>
                    <a:pt x="177907" y="222162"/>
                    <a:pt x="200065" y="200064"/>
                  </a:cubicBezTo>
                  <a:cubicBezTo>
                    <a:pt x="222224" y="177936"/>
                    <a:pt x="234382" y="148483"/>
                    <a:pt x="234382" y="117175"/>
                  </a:cubicBezTo>
                  <a:cubicBezTo>
                    <a:pt x="234382" y="85868"/>
                    <a:pt x="222224" y="56445"/>
                    <a:pt x="200065" y="34317"/>
                  </a:cubicBezTo>
                  <a:cubicBezTo>
                    <a:pt x="177907" y="12189"/>
                    <a:pt x="148514" y="0"/>
                    <a:pt x="117207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1"/>
            <p:cNvSpPr/>
            <p:nvPr/>
          </p:nvSpPr>
          <p:spPr>
            <a:xfrm>
              <a:off x="2878750" y="336925"/>
              <a:ext cx="4768350" cy="4768325"/>
            </a:xfrm>
            <a:custGeom>
              <a:avLst/>
              <a:gdLst/>
              <a:ahLst/>
              <a:cxnLst/>
              <a:rect l="l" t="t" r="r" b="b"/>
              <a:pathLst>
                <a:path w="190734" h="190733" extrusionOk="0">
                  <a:moveTo>
                    <a:pt x="95382" y="3800"/>
                  </a:moveTo>
                  <a:cubicBezTo>
                    <a:pt x="119850" y="3800"/>
                    <a:pt x="142829" y="13344"/>
                    <a:pt x="160125" y="30609"/>
                  </a:cubicBezTo>
                  <a:cubicBezTo>
                    <a:pt x="177389" y="47904"/>
                    <a:pt x="186934" y="70883"/>
                    <a:pt x="186934" y="95351"/>
                  </a:cubicBezTo>
                  <a:cubicBezTo>
                    <a:pt x="186934" y="119820"/>
                    <a:pt x="177389" y="142799"/>
                    <a:pt x="160125" y="160094"/>
                  </a:cubicBezTo>
                  <a:cubicBezTo>
                    <a:pt x="142829" y="177389"/>
                    <a:pt x="119850" y="186933"/>
                    <a:pt x="95382" y="186933"/>
                  </a:cubicBezTo>
                  <a:cubicBezTo>
                    <a:pt x="70913" y="186933"/>
                    <a:pt x="47904" y="177389"/>
                    <a:pt x="30639" y="160094"/>
                  </a:cubicBezTo>
                  <a:cubicBezTo>
                    <a:pt x="13344" y="142829"/>
                    <a:pt x="3800" y="119789"/>
                    <a:pt x="3800" y="95351"/>
                  </a:cubicBezTo>
                  <a:cubicBezTo>
                    <a:pt x="3800" y="70944"/>
                    <a:pt x="13344" y="47904"/>
                    <a:pt x="30639" y="30609"/>
                  </a:cubicBezTo>
                  <a:cubicBezTo>
                    <a:pt x="47904" y="13344"/>
                    <a:pt x="70913" y="3800"/>
                    <a:pt x="95382" y="3800"/>
                  </a:cubicBezTo>
                  <a:close/>
                  <a:moveTo>
                    <a:pt x="95382" y="0"/>
                  </a:moveTo>
                  <a:cubicBezTo>
                    <a:pt x="69910" y="0"/>
                    <a:pt x="45928" y="9909"/>
                    <a:pt x="27934" y="27934"/>
                  </a:cubicBezTo>
                  <a:cubicBezTo>
                    <a:pt x="9909" y="45928"/>
                    <a:pt x="0" y="69880"/>
                    <a:pt x="0" y="95351"/>
                  </a:cubicBezTo>
                  <a:cubicBezTo>
                    <a:pt x="0" y="120853"/>
                    <a:pt x="9909" y="144805"/>
                    <a:pt x="27934" y="162799"/>
                  </a:cubicBezTo>
                  <a:cubicBezTo>
                    <a:pt x="45928" y="180793"/>
                    <a:pt x="69910" y="190733"/>
                    <a:pt x="95382" y="190733"/>
                  </a:cubicBezTo>
                  <a:cubicBezTo>
                    <a:pt x="120853" y="190733"/>
                    <a:pt x="144805" y="180793"/>
                    <a:pt x="162799" y="162799"/>
                  </a:cubicBezTo>
                  <a:cubicBezTo>
                    <a:pt x="180824" y="144805"/>
                    <a:pt x="190733" y="120823"/>
                    <a:pt x="190733" y="95351"/>
                  </a:cubicBezTo>
                  <a:cubicBezTo>
                    <a:pt x="190733" y="69910"/>
                    <a:pt x="180824" y="45928"/>
                    <a:pt x="162799" y="27934"/>
                  </a:cubicBezTo>
                  <a:cubicBezTo>
                    <a:pt x="144805" y="9909"/>
                    <a:pt x="120823" y="0"/>
                    <a:pt x="95382" y="0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1"/>
            <p:cNvSpPr/>
            <p:nvPr/>
          </p:nvSpPr>
          <p:spPr>
            <a:xfrm>
              <a:off x="3425100" y="883275"/>
              <a:ext cx="3675625" cy="3675625"/>
            </a:xfrm>
            <a:custGeom>
              <a:avLst/>
              <a:gdLst/>
              <a:ahLst/>
              <a:cxnLst/>
              <a:rect l="l" t="t" r="r" b="b"/>
              <a:pathLst>
                <a:path w="147025" h="147025" extrusionOk="0">
                  <a:moveTo>
                    <a:pt x="73528" y="3800"/>
                  </a:moveTo>
                  <a:cubicBezTo>
                    <a:pt x="111978" y="3800"/>
                    <a:pt x="143225" y="35047"/>
                    <a:pt x="143225" y="73497"/>
                  </a:cubicBezTo>
                  <a:cubicBezTo>
                    <a:pt x="143225" y="111948"/>
                    <a:pt x="111978" y="143225"/>
                    <a:pt x="73528" y="143225"/>
                  </a:cubicBezTo>
                  <a:cubicBezTo>
                    <a:pt x="35077" y="143225"/>
                    <a:pt x="3800" y="111948"/>
                    <a:pt x="3800" y="73497"/>
                  </a:cubicBezTo>
                  <a:cubicBezTo>
                    <a:pt x="3800" y="35047"/>
                    <a:pt x="35077" y="3800"/>
                    <a:pt x="73528" y="3800"/>
                  </a:cubicBezTo>
                  <a:close/>
                  <a:moveTo>
                    <a:pt x="73528" y="1"/>
                  </a:moveTo>
                  <a:cubicBezTo>
                    <a:pt x="32980" y="1"/>
                    <a:pt x="1" y="32950"/>
                    <a:pt x="1" y="73497"/>
                  </a:cubicBezTo>
                  <a:cubicBezTo>
                    <a:pt x="1" y="114045"/>
                    <a:pt x="32980" y="147024"/>
                    <a:pt x="73528" y="147024"/>
                  </a:cubicBezTo>
                  <a:cubicBezTo>
                    <a:pt x="114045" y="147024"/>
                    <a:pt x="147025" y="114045"/>
                    <a:pt x="147025" y="73497"/>
                  </a:cubicBezTo>
                  <a:cubicBezTo>
                    <a:pt x="147025" y="32950"/>
                    <a:pt x="114045" y="1"/>
                    <a:pt x="73528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1"/>
            <p:cNvSpPr/>
            <p:nvPr/>
          </p:nvSpPr>
          <p:spPr>
            <a:xfrm>
              <a:off x="3971475" y="1430400"/>
              <a:ext cx="2583650" cy="2583650"/>
            </a:xfrm>
            <a:custGeom>
              <a:avLst/>
              <a:gdLst/>
              <a:ahLst/>
              <a:cxnLst/>
              <a:rect l="l" t="t" r="r" b="b"/>
              <a:pathLst>
                <a:path w="103346" h="103346" extrusionOk="0">
                  <a:moveTo>
                    <a:pt x="51673" y="3739"/>
                  </a:moveTo>
                  <a:cubicBezTo>
                    <a:pt x="78056" y="3739"/>
                    <a:pt x="99546" y="25199"/>
                    <a:pt x="99546" y="51612"/>
                  </a:cubicBezTo>
                  <a:cubicBezTo>
                    <a:pt x="99546" y="78026"/>
                    <a:pt x="78056" y="99485"/>
                    <a:pt x="51673" y="99485"/>
                  </a:cubicBezTo>
                  <a:cubicBezTo>
                    <a:pt x="25259" y="99485"/>
                    <a:pt x="3800" y="78026"/>
                    <a:pt x="3800" y="51612"/>
                  </a:cubicBezTo>
                  <a:cubicBezTo>
                    <a:pt x="3800" y="25229"/>
                    <a:pt x="25259" y="3739"/>
                    <a:pt x="51673" y="3739"/>
                  </a:cubicBezTo>
                  <a:close/>
                  <a:moveTo>
                    <a:pt x="51673" y="1"/>
                  </a:moveTo>
                  <a:cubicBezTo>
                    <a:pt x="23162" y="1"/>
                    <a:pt x="0" y="23162"/>
                    <a:pt x="0" y="51673"/>
                  </a:cubicBezTo>
                  <a:cubicBezTo>
                    <a:pt x="0" y="80154"/>
                    <a:pt x="23162" y="103346"/>
                    <a:pt x="51673" y="103346"/>
                  </a:cubicBezTo>
                  <a:cubicBezTo>
                    <a:pt x="80154" y="103346"/>
                    <a:pt x="103345" y="80154"/>
                    <a:pt x="103345" y="51673"/>
                  </a:cubicBezTo>
                  <a:cubicBezTo>
                    <a:pt x="103345" y="23162"/>
                    <a:pt x="80154" y="1"/>
                    <a:pt x="51673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1"/>
            <p:cNvSpPr/>
            <p:nvPr/>
          </p:nvSpPr>
          <p:spPr>
            <a:xfrm>
              <a:off x="4516300" y="1974475"/>
              <a:ext cx="1493225" cy="1493225"/>
            </a:xfrm>
            <a:custGeom>
              <a:avLst/>
              <a:gdLst/>
              <a:ahLst/>
              <a:cxnLst/>
              <a:rect l="l" t="t" r="r" b="b"/>
              <a:pathLst>
                <a:path w="59729" h="59729" extrusionOk="0">
                  <a:moveTo>
                    <a:pt x="29880" y="3800"/>
                  </a:moveTo>
                  <a:cubicBezTo>
                    <a:pt x="44227" y="3800"/>
                    <a:pt x="55929" y="15503"/>
                    <a:pt x="55929" y="29849"/>
                  </a:cubicBezTo>
                  <a:cubicBezTo>
                    <a:pt x="55929" y="44226"/>
                    <a:pt x="44227" y="55929"/>
                    <a:pt x="29880" y="55929"/>
                  </a:cubicBezTo>
                  <a:cubicBezTo>
                    <a:pt x="15503" y="55929"/>
                    <a:pt x="3800" y="44226"/>
                    <a:pt x="3800" y="29849"/>
                  </a:cubicBezTo>
                  <a:cubicBezTo>
                    <a:pt x="3800" y="15503"/>
                    <a:pt x="15503" y="3800"/>
                    <a:pt x="29880" y="3800"/>
                  </a:cubicBezTo>
                  <a:close/>
                  <a:moveTo>
                    <a:pt x="29880" y="1"/>
                  </a:moveTo>
                  <a:cubicBezTo>
                    <a:pt x="13405" y="1"/>
                    <a:pt x="1" y="13405"/>
                    <a:pt x="1" y="29849"/>
                  </a:cubicBezTo>
                  <a:cubicBezTo>
                    <a:pt x="1" y="46324"/>
                    <a:pt x="13405" y="59728"/>
                    <a:pt x="29880" y="59728"/>
                  </a:cubicBezTo>
                  <a:cubicBezTo>
                    <a:pt x="46354" y="59728"/>
                    <a:pt x="59728" y="46324"/>
                    <a:pt x="59728" y="29849"/>
                  </a:cubicBezTo>
                  <a:cubicBezTo>
                    <a:pt x="59728" y="13405"/>
                    <a:pt x="46324" y="1"/>
                    <a:pt x="29880" y="1"/>
                  </a:cubicBezTo>
                  <a:close/>
                </a:path>
              </a:pathLst>
            </a:custGeom>
            <a:solidFill>
              <a:srgbClr val="201A4A">
                <a:alpha val="17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3" name="Google Shape;1333;p31"/>
          <p:cNvGrpSpPr/>
          <p:nvPr/>
        </p:nvGrpSpPr>
        <p:grpSpPr>
          <a:xfrm>
            <a:off x="151608" y="193697"/>
            <a:ext cx="8393629" cy="4799168"/>
            <a:chOff x="151608" y="193697"/>
            <a:chExt cx="8393629" cy="4799168"/>
          </a:xfrm>
        </p:grpSpPr>
        <p:grpSp>
          <p:nvGrpSpPr>
            <p:cNvPr id="1334" name="Google Shape;1334;p31"/>
            <p:cNvGrpSpPr/>
            <p:nvPr/>
          </p:nvGrpSpPr>
          <p:grpSpPr>
            <a:xfrm>
              <a:off x="507337" y="193699"/>
              <a:ext cx="609540" cy="583574"/>
              <a:chOff x="3105300" y="593625"/>
              <a:chExt cx="256800" cy="245850"/>
            </a:xfrm>
          </p:grpSpPr>
          <p:sp>
            <p:nvSpPr>
              <p:cNvPr id="1335" name="Google Shape;1335;p31"/>
              <p:cNvSpPr/>
              <p:nvPr/>
            </p:nvSpPr>
            <p:spPr>
              <a:xfrm>
                <a:off x="3130975" y="695850"/>
                <a:ext cx="109875" cy="1098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4395" extrusionOk="0">
                    <a:moveTo>
                      <a:pt x="1" y="1"/>
                    </a:moveTo>
                    <a:lnTo>
                      <a:pt x="1" y="4394"/>
                    </a:lnTo>
                    <a:lnTo>
                      <a:pt x="4394" y="4394"/>
                    </a:lnTo>
                    <a:lnTo>
                      <a:pt x="439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1"/>
              <p:cNvSpPr/>
              <p:nvPr/>
            </p:nvSpPr>
            <p:spPr>
              <a:xfrm>
                <a:off x="3202300" y="765275"/>
                <a:ext cx="74200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968" h="2968" extrusionOk="0">
                    <a:moveTo>
                      <a:pt x="1" y="1"/>
                    </a:moveTo>
                    <a:lnTo>
                      <a:pt x="1" y="2968"/>
                    </a:lnTo>
                    <a:lnTo>
                      <a:pt x="2968" y="2968"/>
                    </a:lnTo>
                    <a:lnTo>
                      <a:pt x="2968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293125" y="652575"/>
                <a:ext cx="68975" cy="68975"/>
              </a:xfrm>
              <a:custGeom>
                <a:avLst/>
                <a:gdLst/>
                <a:ahLst/>
                <a:cxnLst/>
                <a:rect l="l" t="t" r="r" b="b"/>
                <a:pathLst>
                  <a:path w="2759" h="2759" extrusionOk="0">
                    <a:moveTo>
                      <a:pt x="1" y="1"/>
                    </a:moveTo>
                    <a:lnTo>
                      <a:pt x="1" y="2759"/>
                    </a:lnTo>
                    <a:lnTo>
                      <a:pt x="2759" y="2759"/>
                    </a:lnTo>
                    <a:lnTo>
                      <a:pt x="2759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1"/>
              <p:cNvSpPr/>
              <p:nvPr/>
            </p:nvSpPr>
            <p:spPr>
              <a:xfrm>
                <a:off x="3105300" y="593625"/>
                <a:ext cx="35675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27" extrusionOk="0">
                    <a:moveTo>
                      <a:pt x="0" y="0"/>
                    </a:moveTo>
                    <a:lnTo>
                      <a:pt x="0" y="1427"/>
                    </a:lnTo>
                    <a:lnTo>
                      <a:pt x="1427" y="1427"/>
                    </a:lnTo>
                    <a:lnTo>
                      <a:pt x="142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9" name="Google Shape;1339;p31"/>
            <p:cNvGrpSpPr/>
            <p:nvPr/>
          </p:nvGrpSpPr>
          <p:grpSpPr>
            <a:xfrm>
              <a:off x="7913328" y="1157702"/>
              <a:ext cx="631910" cy="457789"/>
              <a:chOff x="691339" y="-641130"/>
              <a:chExt cx="254310" cy="184228"/>
            </a:xfrm>
          </p:grpSpPr>
          <p:sp>
            <p:nvSpPr>
              <p:cNvPr id="1340" name="Google Shape;1340;p31"/>
              <p:cNvSpPr/>
              <p:nvPr/>
            </p:nvSpPr>
            <p:spPr>
              <a:xfrm>
                <a:off x="888549" y="-641130"/>
                <a:ext cx="57100" cy="57100"/>
              </a:xfrm>
              <a:custGeom>
                <a:avLst/>
                <a:gdLst/>
                <a:ahLst/>
                <a:cxnLst/>
                <a:rect l="l" t="t" r="r" b="b"/>
                <a:pathLst>
                  <a:path w="2284" h="2284" extrusionOk="0">
                    <a:moveTo>
                      <a:pt x="1" y="1"/>
                    </a:moveTo>
                    <a:lnTo>
                      <a:pt x="1" y="2283"/>
                    </a:lnTo>
                    <a:lnTo>
                      <a:pt x="2283" y="2283"/>
                    </a:lnTo>
                    <a:lnTo>
                      <a:pt x="228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1"/>
              <p:cNvSpPr/>
              <p:nvPr/>
            </p:nvSpPr>
            <p:spPr>
              <a:xfrm>
                <a:off x="691339" y="-590527"/>
                <a:ext cx="103700" cy="104150"/>
              </a:xfrm>
              <a:custGeom>
                <a:avLst/>
                <a:gdLst/>
                <a:ahLst/>
                <a:cxnLst/>
                <a:rect l="l" t="t" r="r" b="b"/>
                <a:pathLst>
                  <a:path w="4148" h="4166" extrusionOk="0">
                    <a:moveTo>
                      <a:pt x="1" y="0"/>
                    </a:moveTo>
                    <a:lnTo>
                      <a:pt x="1" y="4166"/>
                    </a:lnTo>
                    <a:lnTo>
                      <a:pt x="4147" y="4166"/>
                    </a:lnTo>
                    <a:lnTo>
                      <a:pt x="4147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1"/>
              <p:cNvSpPr/>
              <p:nvPr/>
            </p:nvSpPr>
            <p:spPr>
              <a:xfrm>
                <a:off x="753639" y="-528252"/>
                <a:ext cx="71350" cy="71350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1" y="1"/>
                    </a:moveTo>
                    <a:lnTo>
                      <a:pt x="1" y="2854"/>
                    </a:lnTo>
                    <a:lnTo>
                      <a:pt x="2854" y="2854"/>
                    </a:lnTo>
                    <a:lnTo>
                      <a:pt x="285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3" name="Google Shape;1343;p31"/>
            <p:cNvGrpSpPr/>
            <p:nvPr/>
          </p:nvGrpSpPr>
          <p:grpSpPr>
            <a:xfrm>
              <a:off x="342634" y="4343584"/>
              <a:ext cx="648306" cy="649281"/>
              <a:chOff x="5022684" y="4300597"/>
              <a:chExt cx="648306" cy="649281"/>
            </a:xfrm>
          </p:grpSpPr>
          <p:sp>
            <p:nvSpPr>
              <p:cNvPr id="1344" name="Google Shape;1344;p31"/>
              <p:cNvSpPr/>
              <p:nvPr/>
            </p:nvSpPr>
            <p:spPr>
              <a:xfrm>
                <a:off x="5022684" y="4300597"/>
                <a:ext cx="235516" cy="235528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4851" extrusionOk="0">
                    <a:moveTo>
                      <a:pt x="0" y="1"/>
                    </a:moveTo>
                    <a:lnTo>
                      <a:pt x="0" y="4851"/>
                    </a:lnTo>
                    <a:lnTo>
                      <a:pt x="4850" y="4851"/>
                    </a:lnTo>
                    <a:lnTo>
                      <a:pt x="4850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1"/>
              <p:cNvSpPr/>
              <p:nvPr/>
            </p:nvSpPr>
            <p:spPr>
              <a:xfrm>
                <a:off x="5157512" y="4434502"/>
                <a:ext cx="166235" cy="166292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3425" extrusionOk="0">
                    <a:moveTo>
                      <a:pt x="0" y="1"/>
                    </a:moveTo>
                    <a:lnTo>
                      <a:pt x="0" y="3424"/>
                    </a:lnTo>
                    <a:lnTo>
                      <a:pt x="3424" y="3424"/>
                    </a:lnTo>
                    <a:lnTo>
                      <a:pt x="3424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1"/>
              <p:cNvSpPr/>
              <p:nvPr/>
            </p:nvSpPr>
            <p:spPr>
              <a:xfrm>
                <a:off x="5569375" y="4434502"/>
                <a:ext cx="101615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2093" extrusionOk="0">
                    <a:moveTo>
                      <a:pt x="0" y="1"/>
                    </a:moveTo>
                    <a:lnTo>
                      <a:pt x="0" y="2093"/>
                    </a:lnTo>
                    <a:lnTo>
                      <a:pt x="2093" y="2093"/>
                    </a:lnTo>
                    <a:lnTo>
                      <a:pt x="2093" y="1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1"/>
              <p:cNvSpPr/>
              <p:nvPr/>
            </p:nvSpPr>
            <p:spPr>
              <a:xfrm>
                <a:off x="5294185" y="4811309"/>
                <a:ext cx="138562" cy="138569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2854" extrusionOk="0">
                    <a:moveTo>
                      <a:pt x="0" y="0"/>
                    </a:moveTo>
                    <a:lnTo>
                      <a:pt x="0" y="2853"/>
                    </a:lnTo>
                    <a:lnTo>
                      <a:pt x="2853" y="2853"/>
                    </a:lnTo>
                    <a:lnTo>
                      <a:pt x="2853" y="0"/>
                    </a:lnTo>
                    <a:close/>
                  </a:path>
                </a:pathLst>
              </a:custGeom>
              <a:solidFill>
                <a:srgbClr val="FFFFFF">
                  <a:alpha val="312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8" name="Google Shape;1348;p31"/>
            <p:cNvSpPr/>
            <p:nvPr/>
          </p:nvSpPr>
          <p:spPr>
            <a:xfrm>
              <a:off x="7913330" y="193697"/>
              <a:ext cx="175087" cy="191303"/>
            </a:xfrm>
            <a:custGeom>
              <a:avLst/>
              <a:gdLst/>
              <a:ahLst/>
              <a:cxnLst/>
              <a:rect l="l" t="t" r="r" b="b"/>
              <a:pathLst>
                <a:path w="6338" h="6925" extrusionOk="0">
                  <a:moveTo>
                    <a:pt x="749" y="0"/>
                  </a:moveTo>
                  <a:cubicBezTo>
                    <a:pt x="358" y="0"/>
                    <a:pt x="0" y="307"/>
                    <a:pt x="0" y="708"/>
                  </a:cubicBezTo>
                  <a:lnTo>
                    <a:pt x="0" y="6179"/>
                  </a:lnTo>
                  <a:cubicBezTo>
                    <a:pt x="0" y="6626"/>
                    <a:pt x="351" y="6925"/>
                    <a:pt x="737" y="6925"/>
                  </a:cubicBezTo>
                  <a:cubicBezTo>
                    <a:pt x="870" y="6925"/>
                    <a:pt x="1006" y="6890"/>
                    <a:pt x="1134" y="6813"/>
                  </a:cubicBezTo>
                  <a:lnTo>
                    <a:pt x="5838" y="4111"/>
                  </a:lnTo>
                  <a:cubicBezTo>
                    <a:pt x="6338" y="3811"/>
                    <a:pt x="6338" y="3077"/>
                    <a:pt x="5838" y="2810"/>
                  </a:cubicBezTo>
                  <a:lnTo>
                    <a:pt x="1134" y="108"/>
                  </a:lnTo>
                  <a:cubicBezTo>
                    <a:pt x="1010" y="34"/>
                    <a:pt x="878" y="0"/>
                    <a:pt x="7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9" name="Google Shape;1349;p31"/>
            <p:cNvGrpSpPr/>
            <p:nvPr/>
          </p:nvGrpSpPr>
          <p:grpSpPr>
            <a:xfrm>
              <a:off x="151608" y="1402587"/>
              <a:ext cx="355724" cy="1888212"/>
              <a:chOff x="124471" y="1153724"/>
              <a:chExt cx="355724" cy="1888212"/>
            </a:xfrm>
          </p:grpSpPr>
          <p:sp>
            <p:nvSpPr>
              <p:cNvPr id="1350" name="Google Shape;1350;p31"/>
              <p:cNvSpPr/>
              <p:nvPr/>
            </p:nvSpPr>
            <p:spPr>
              <a:xfrm>
                <a:off x="224005" y="1153724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1"/>
              <p:cNvSpPr/>
              <p:nvPr/>
            </p:nvSpPr>
            <p:spPr>
              <a:xfrm>
                <a:off x="124471" y="1251407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1"/>
              <p:cNvSpPr/>
              <p:nvPr/>
            </p:nvSpPr>
            <p:spPr>
              <a:xfrm>
                <a:off x="323843" y="1395556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55" name="Google Shape;1355;p31"/>
            <p:cNvGrpSpPr/>
            <p:nvPr/>
          </p:nvGrpSpPr>
          <p:grpSpPr>
            <a:xfrm>
              <a:off x="5669774" y="4743018"/>
              <a:ext cx="229483" cy="220256"/>
              <a:chOff x="250712" y="2821681"/>
              <a:chExt cx="229483" cy="220256"/>
            </a:xfrm>
          </p:grpSpPr>
          <p:sp>
            <p:nvSpPr>
              <p:cNvPr id="1356" name="Google Shape;1356;p31"/>
              <p:cNvSpPr/>
              <p:nvPr/>
            </p:nvSpPr>
            <p:spPr>
              <a:xfrm>
                <a:off x="250712" y="2821681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1"/>
              <p:cNvSpPr/>
              <p:nvPr/>
            </p:nvSpPr>
            <p:spPr>
              <a:xfrm>
                <a:off x="394474" y="2956216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8" name="Google Shape;1358;p31"/>
          <p:cNvGrpSpPr/>
          <p:nvPr/>
        </p:nvGrpSpPr>
        <p:grpSpPr>
          <a:xfrm>
            <a:off x="8758502" y="3301184"/>
            <a:ext cx="232368" cy="973684"/>
            <a:chOff x="6656577" y="3252597"/>
            <a:chExt cx="232368" cy="973684"/>
          </a:xfrm>
        </p:grpSpPr>
        <p:sp>
          <p:nvSpPr>
            <p:cNvPr id="1359" name="Google Shape;1359;p31"/>
            <p:cNvSpPr/>
            <p:nvPr/>
          </p:nvSpPr>
          <p:spPr>
            <a:xfrm>
              <a:off x="6797232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69" y="3937"/>
                    <a:pt x="3936" y="3069"/>
                    <a:pt x="3936" y="1969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1"/>
            <p:cNvSpPr/>
            <p:nvPr/>
          </p:nvSpPr>
          <p:spPr>
            <a:xfrm>
              <a:off x="6797232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1"/>
            <p:cNvSpPr/>
            <p:nvPr/>
          </p:nvSpPr>
          <p:spPr>
            <a:xfrm>
              <a:off x="6797232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69" y="3936"/>
                    <a:pt x="3936" y="3036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6656577" y="325259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9"/>
                  </a:cubicBezTo>
                  <a:cubicBezTo>
                    <a:pt x="0" y="3069"/>
                    <a:pt x="901" y="3937"/>
                    <a:pt x="1968" y="3937"/>
                  </a:cubicBezTo>
                  <a:cubicBezTo>
                    <a:pt x="3036" y="3937"/>
                    <a:pt x="3937" y="3069"/>
                    <a:pt x="3937" y="1969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6656577" y="3434438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6656577" y="3617047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36"/>
                    <a:pt x="901" y="3936"/>
                    <a:pt x="1968" y="3936"/>
                  </a:cubicBezTo>
                  <a:cubicBezTo>
                    <a:pt x="3036" y="3936"/>
                    <a:pt x="3937" y="3036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6797232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69" y="3936"/>
                    <a:pt x="3936" y="3069"/>
                    <a:pt x="3936" y="1968"/>
                  </a:cubicBezTo>
                  <a:cubicBezTo>
                    <a:pt x="3936" y="901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6797232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69" y="3937"/>
                    <a:pt x="3936" y="3070"/>
                    <a:pt x="3936" y="1969"/>
                  </a:cubicBezTo>
                  <a:cubicBezTo>
                    <a:pt x="3936" y="902"/>
                    <a:pt x="3069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6798001" y="4135338"/>
              <a:ext cx="90944" cy="90944"/>
            </a:xfrm>
            <a:custGeom>
              <a:avLst/>
              <a:gdLst/>
              <a:ahLst/>
              <a:cxnLst/>
              <a:rect l="l" t="t" r="r" b="b"/>
              <a:pathLst>
                <a:path w="3904" h="3904" extrusionOk="0">
                  <a:moveTo>
                    <a:pt x="1935" y="0"/>
                  </a:moveTo>
                  <a:cubicBezTo>
                    <a:pt x="868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35" y="3903"/>
                  </a:cubicBezTo>
                  <a:cubicBezTo>
                    <a:pt x="3036" y="3903"/>
                    <a:pt x="3903" y="3036"/>
                    <a:pt x="3903" y="1935"/>
                  </a:cubicBezTo>
                  <a:cubicBezTo>
                    <a:pt x="3903" y="868"/>
                    <a:pt x="3036" y="0"/>
                    <a:pt x="1935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6656577" y="3769350"/>
              <a:ext cx="91712" cy="91712"/>
            </a:xfrm>
            <a:custGeom>
              <a:avLst/>
              <a:gdLst/>
              <a:ahLst/>
              <a:cxnLst/>
              <a:rect l="l" t="t" r="r" b="b"/>
              <a:pathLst>
                <a:path w="3937" h="3937" extrusionOk="0">
                  <a:moveTo>
                    <a:pt x="1968" y="0"/>
                  </a:moveTo>
                  <a:cubicBezTo>
                    <a:pt x="901" y="0"/>
                    <a:pt x="0" y="901"/>
                    <a:pt x="0" y="1968"/>
                  </a:cubicBezTo>
                  <a:cubicBezTo>
                    <a:pt x="0" y="3069"/>
                    <a:pt x="901" y="3936"/>
                    <a:pt x="1968" y="3936"/>
                  </a:cubicBezTo>
                  <a:cubicBezTo>
                    <a:pt x="3036" y="3936"/>
                    <a:pt x="3937" y="3069"/>
                    <a:pt x="3937" y="1968"/>
                  </a:cubicBezTo>
                  <a:cubicBezTo>
                    <a:pt x="3937" y="901"/>
                    <a:pt x="3036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6656577" y="3951936"/>
              <a:ext cx="91712" cy="91736"/>
            </a:xfrm>
            <a:custGeom>
              <a:avLst/>
              <a:gdLst/>
              <a:ahLst/>
              <a:cxnLst/>
              <a:rect l="l" t="t" r="r" b="b"/>
              <a:pathLst>
                <a:path w="3937" h="3938" extrusionOk="0">
                  <a:moveTo>
                    <a:pt x="1968" y="1"/>
                  </a:moveTo>
                  <a:cubicBezTo>
                    <a:pt x="901" y="1"/>
                    <a:pt x="0" y="902"/>
                    <a:pt x="0" y="1969"/>
                  </a:cubicBezTo>
                  <a:cubicBezTo>
                    <a:pt x="0" y="3070"/>
                    <a:pt x="901" y="3937"/>
                    <a:pt x="1968" y="3937"/>
                  </a:cubicBezTo>
                  <a:cubicBezTo>
                    <a:pt x="3036" y="3937"/>
                    <a:pt x="3937" y="3070"/>
                    <a:pt x="3937" y="1969"/>
                  </a:cubicBezTo>
                  <a:cubicBezTo>
                    <a:pt x="3937" y="902"/>
                    <a:pt x="3036" y="1"/>
                    <a:pt x="1968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6656577" y="4135338"/>
              <a:ext cx="91712" cy="90944"/>
            </a:xfrm>
            <a:custGeom>
              <a:avLst/>
              <a:gdLst/>
              <a:ahLst/>
              <a:cxnLst/>
              <a:rect l="l" t="t" r="r" b="b"/>
              <a:pathLst>
                <a:path w="3937" h="3904" extrusionOk="0">
                  <a:moveTo>
                    <a:pt x="1968" y="0"/>
                  </a:moveTo>
                  <a:cubicBezTo>
                    <a:pt x="901" y="0"/>
                    <a:pt x="0" y="868"/>
                    <a:pt x="0" y="1935"/>
                  </a:cubicBezTo>
                  <a:cubicBezTo>
                    <a:pt x="0" y="3036"/>
                    <a:pt x="868" y="3903"/>
                    <a:pt x="1968" y="3903"/>
                  </a:cubicBezTo>
                  <a:cubicBezTo>
                    <a:pt x="3069" y="3903"/>
                    <a:pt x="3937" y="3036"/>
                    <a:pt x="3937" y="1935"/>
                  </a:cubicBezTo>
                  <a:cubicBezTo>
                    <a:pt x="3937" y="868"/>
                    <a:pt x="3069" y="0"/>
                    <a:pt x="1968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18900044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rbitron"/>
              <a:buNone/>
              <a:defRPr sz="3200" b="1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uprum"/>
              <a:buNone/>
              <a:defRPr sz="3500" b="1">
                <a:solidFill>
                  <a:schemeClr val="dk1"/>
                </a:solidFill>
                <a:latin typeface="Cuprum"/>
                <a:ea typeface="Cuprum"/>
                <a:cs typeface="Cuprum"/>
                <a:sym typeface="Cupr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●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○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 Light"/>
              <a:buChar char="■"/>
              <a:defRPr>
                <a:solidFill>
                  <a:schemeClr val="dk1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5" r:id="rId5"/>
    <p:sldLayoutId id="2147483668" r:id="rId6"/>
    <p:sldLayoutId id="2147483675" r:id="rId7"/>
    <p:sldLayoutId id="2147483676" r:id="rId8"/>
    <p:sldLayoutId id="214748367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5"/>
          <p:cNvSpPr txBox="1">
            <a:spLocks noGrp="1"/>
          </p:cNvSpPr>
          <p:nvPr>
            <p:ph type="subTitle" idx="1"/>
          </p:nvPr>
        </p:nvSpPr>
        <p:spPr>
          <a:xfrm>
            <a:off x="713093" y="2938618"/>
            <a:ext cx="4232700" cy="9361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DEVIKA C (221801009)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KEERTHIKA P (221801027)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LAVANYA S (221801028)</a:t>
            </a:r>
            <a:endParaRPr dirty="0"/>
          </a:p>
        </p:txBody>
      </p:sp>
      <p:sp>
        <p:nvSpPr>
          <p:cNvPr id="1382" name="Google Shape;1382;p35"/>
          <p:cNvSpPr txBox="1">
            <a:spLocks noGrp="1"/>
          </p:cNvSpPr>
          <p:nvPr>
            <p:ph type="ctrTitle"/>
          </p:nvPr>
        </p:nvSpPr>
        <p:spPr>
          <a:xfrm>
            <a:off x="328113" y="469715"/>
            <a:ext cx="6149790" cy="232957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chemeClr val="accent1"/>
                </a:solidFill>
              </a:rPr>
              <a:t>DEAD STOCK MANAGEMENT </a:t>
            </a:r>
            <a:br>
              <a:rPr lang="en" sz="4500" dirty="0">
                <a:solidFill>
                  <a:schemeClr val="accent1"/>
                </a:solidFill>
              </a:rPr>
            </a:br>
            <a:r>
              <a:rPr lang="en" sz="4500" dirty="0">
                <a:solidFill>
                  <a:schemeClr val="accent1"/>
                </a:solidFill>
              </a:rPr>
              <a:t>SYSTEM</a:t>
            </a:r>
            <a:endParaRPr sz="2700" dirty="0">
              <a:solidFill>
                <a:schemeClr val="accent1"/>
              </a:solidFill>
            </a:endParaRPr>
          </a:p>
        </p:txBody>
      </p:sp>
      <p:grpSp>
        <p:nvGrpSpPr>
          <p:cNvPr id="1383" name="Google Shape;1383;p35"/>
          <p:cNvGrpSpPr/>
          <p:nvPr/>
        </p:nvGrpSpPr>
        <p:grpSpPr>
          <a:xfrm>
            <a:off x="5063927" y="191833"/>
            <a:ext cx="4239293" cy="4929688"/>
            <a:chOff x="5063927" y="191833"/>
            <a:chExt cx="4239293" cy="4929688"/>
          </a:xfrm>
        </p:grpSpPr>
        <p:sp>
          <p:nvSpPr>
            <p:cNvPr id="1384" name="Google Shape;1384;p35"/>
            <p:cNvSpPr/>
            <p:nvPr/>
          </p:nvSpPr>
          <p:spPr>
            <a:xfrm>
              <a:off x="5080530" y="679807"/>
              <a:ext cx="859773" cy="928891"/>
            </a:xfrm>
            <a:custGeom>
              <a:avLst/>
              <a:gdLst/>
              <a:ahLst/>
              <a:cxnLst/>
              <a:rect l="l" t="t" r="r" b="b"/>
              <a:pathLst>
                <a:path w="31123" h="33625" extrusionOk="0">
                  <a:moveTo>
                    <a:pt x="2402" y="0"/>
                  </a:moveTo>
                  <a:cubicBezTo>
                    <a:pt x="1101" y="0"/>
                    <a:pt x="0" y="1068"/>
                    <a:pt x="0" y="2402"/>
                  </a:cubicBezTo>
                  <a:lnTo>
                    <a:pt x="0" y="31256"/>
                  </a:lnTo>
                  <a:cubicBezTo>
                    <a:pt x="0" y="32557"/>
                    <a:pt x="1034" y="33624"/>
                    <a:pt x="2402" y="33624"/>
                  </a:cubicBezTo>
                  <a:lnTo>
                    <a:pt x="28687" y="33624"/>
                  </a:lnTo>
                  <a:cubicBezTo>
                    <a:pt x="30022" y="33624"/>
                    <a:pt x="31122" y="32557"/>
                    <a:pt x="31122" y="31256"/>
                  </a:cubicBezTo>
                  <a:lnTo>
                    <a:pt x="31122" y="2402"/>
                  </a:lnTo>
                  <a:cubicBezTo>
                    <a:pt x="31122" y="1101"/>
                    <a:pt x="30088" y="0"/>
                    <a:pt x="287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5"/>
            <p:cNvSpPr/>
            <p:nvPr/>
          </p:nvSpPr>
          <p:spPr>
            <a:xfrm>
              <a:off x="5124759" y="641103"/>
              <a:ext cx="858861" cy="928891"/>
            </a:xfrm>
            <a:custGeom>
              <a:avLst/>
              <a:gdLst/>
              <a:ahLst/>
              <a:cxnLst/>
              <a:rect l="l" t="t" r="r" b="b"/>
              <a:pathLst>
                <a:path w="31090" h="33625" extrusionOk="0">
                  <a:moveTo>
                    <a:pt x="2369" y="0"/>
                  </a:moveTo>
                  <a:cubicBezTo>
                    <a:pt x="1068" y="0"/>
                    <a:pt x="0" y="1034"/>
                    <a:pt x="0" y="2369"/>
                  </a:cubicBezTo>
                  <a:lnTo>
                    <a:pt x="0" y="31223"/>
                  </a:lnTo>
                  <a:cubicBezTo>
                    <a:pt x="0" y="32524"/>
                    <a:pt x="1034" y="33624"/>
                    <a:pt x="2369" y="33624"/>
                  </a:cubicBezTo>
                  <a:lnTo>
                    <a:pt x="28721" y="33624"/>
                  </a:lnTo>
                  <a:cubicBezTo>
                    <a:pt x="30022" y="33624"/>
                    <a:pt x="31089" y="32524"/>
                    <a:pt x="31089" y="31223"/>
                  </a:cubicBezTo>
                  <a:lnTo>
                    <a:pt x="31089" y="2369"/>
                  </a:lnTo>
                  <a:cubicBezTo>
                    <a:pt x="31089" y="1068"/>
                    <a:pt x="30055" y="0"/>
                    <a:pt x="287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5"/>
            <p:cNvSpPr/>
            <p:nvPr/>
          </p:nvSpPr>
          <p:spPr>
            <a:xfrm>
              <a:off x="5195701" y="732322"/>
              <a:ext cx="317964" cy="745516"/>
            </a:xfrm>
            <a:custGeom>
              <a:avLst/>
              <a:gdLst/>
              <a:ahLst/>
              <a:cxnLst/>
              <a:rect l="l" t="t" r="r" b="b"/>
              <a:pathLst>
                <a:path w="11510" h="26987" extrusionOk="0">
                  <a:moveTo>
                    <a:pt x="2136" y="1"/>
                  </a:moveTo>
                  <a:cubicBezTo>
                    <a:pt x="968" y="1"/>
                    <a:pt x="1" y="968"/>
                    <a:pt x="1" y="2102"/>
                  </a:cubicBezTo>
                  <a:lnTo>
                    <a:pt x="1" y="24852"/>
                  </a:lnTo>
                  <a:cubicBezTo>
                    <a:pt x="1" y="26019"/>
                    <a:pt x="968" y="26987"/>
                    <a:pt x="2136" y="26987"/>
                  </a:cubicBezTo>
                  <a:lnTo>
                    <a:pt x="9408" y="26987"/>
                  </a:lnTo>
                  <a:cubicBezTo>
                    <a:pt x="10575" y="26987"/>
                    <a:pt x="11476" y="26019"/>
                    <a:pt x="11509" y="24852"/>
                  </a:cubicBezTo>
                  <a:lnTo>
                    <a:pt x="11509" y="2102"/>
                  </a:lnTo>
                  <a:cubicBezTo>
                    <a:pt x="11509" y="935"/>
                    <a:pt x="10575" y="1"/>
                    <a:pt x="9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5"/>
            <p:cNvSpPr/>
            <p:nvPr/>
          </p:nvSpPr>
          <p:spPr>
            <a:xfrm>
              <a:off x="5586434" y="778401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1"/>
                  </a:moveTo>
                  <a:cubicBezTo>
                    <a:pt x="134" y="1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1"/>
                    <a:pt x="11775" y="234"/>
                  </a:cubicBezTo>
                  <a:cubicBezTo>
                    <a:pt x="11775" y="101"/>
                    <a:pt x="11642" y="1"/>
                    <a:pt x="11508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5"/>
            <p:cNvSpPr/>
            <p:nvPr/>
          </p:nvSpPr>
          <p:spPr>
            <a:xfrm>
              <a:off x="5586434" y="867797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67"/>
                  </a:cubicBezTo>
                  <a:cubicBezTo>
                    <a:pt x="0" y="400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34"/>
                    <a:pt x="11775" y="267"/>
                  </a:cubicBezTo>
                  <a:cubicBezTo>
                    <a:pt x="11775" y="134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5"/>
            <p:cNvSpPr/>
            <p:nvPr/>
          </p:nvSpPr>
          <p:spPr>
            <a:xfrm>
              <a:off x="5586434" y="958104"/>
              <a:ext cx="325312" cy="13840"/>
            </a:xfrm>
            <a:custGeom>
              <a:avLst/>
              <a:gdLst/>
              <a:ahLst/>
              <a:cxnLst/>
              <a:rect l="l" t="t" r="r" b="b"/>
              <a:pathLst>
                <a:path w="11776" h="501" extrusionOk="0">
                  <a:moveTo>
                    <a:pt x="267" y="0"/>
                  </a:moveTo>
                  <a:cubicBezTo>
                    <a:pt x="134" y="0"/>
                    <a:pt x="0" y="134"/>
                    <a:pt x="0" y="234"/>
                  </a:cubicBezTo>
                  <a:cubicBezTo>
                    <a:pt x="0" y="367"/>
                    <a:pt x="134" y="501"/>
                    <a:pt x="267" y="501"/>
                  </a:cubicBezTo>
                  <a:lnTo>
                    <a:pt x="11508" y="501"/>
                  </a:lnTo>
                  <a:cubicBezTo>
                    <a:pt x="11642" y="501"/>
                    <a:pt x="11775" y="400"/>
                    <a:pt x="11775" y="234"/>
                  </a:cubicBezTo>
                  <a:cubicBezTo>
                    <a:pt x="11775" y="100"/>
                    <a:pt x="11642" y="0"/>
                    <a:pt x="1150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5"/>
            <p:cNvSpPr/>
            <p:nvPr/>
          </p:nvSpPr>
          <p:spPr>
            <a:xfrm>
              <a:off x="7383006" y="1647171"/>
              <a:ext cx="773168" cy="911376"/>
            </a:xfrm>
            <a:custGeom>
              <a:avLst/>
              <a:gdLst/>
              <a:ahLst/>
              <a:cxnLst/>
              <a:rect l="l" t="t" r="r" b="b"/>
              <a:pathLst>
                <a:path w="27988" h="32991" extrusionOk="0">
                  <a:moveTo>
                    <a:pt x="2302" y="0"/>
                  </a:moveTo>
                  <a:cubicBezTo>
                    <a:pt x="1035" y="0"/>
                    <a:pt x="1" y="1068"/>
                    <a:pt x="1" y="2302"/>
                  </a:cubicBezTo>
                  <a:lnTo>
                    <a:pt x="1" y="30689"/>
                  </a:lnTo>
                  <a:cubicBezTo>
                    <a:pt x="1" y="31956"/>
                    <a:pt x="1035" y="32990"/>
                    <a:pt x="2302" y="32990"/>
                  </a:cubicBezTo>
                  <a:lnTo>
                    <a:pt x="25686" y="32990"/>
                  </a:lnTo>
                  <a:cubicBezTo>
                    <a:pt x="26953" y="32990"/>
                    <a:pt x="27987" y="31990"/>
                    <a:pt x="27987" y="30689"/>
                  </a:cubicBezTo>
                  <a:lnTo>
                    <a:pt x="27987" y="2302"/>
                  </a:lnTo>
                  <a:cubicBezTo>
                    <a:pt x="27987" y="1068"/>
                    <a:pt x="26953" y="0"/>
                    <a:pt x="256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5"/>
            <p:cNvSpPr/>
            <p:nvPr/>
          </p:nvSpPr>
          <p:spPr>
            <a:xfrm>
              <a:off x="7441074" y="1595567"/>
              <a:ext cx="772229" cy="911376"/>
            </a:xfrm>
            <a:custGeom>
              <a:avLst/>
              <a:gdLst/>
              <a:ahLst/>
              <a:cxnLst/>
              <a:rect l="l" t="t" r="r" b="b"/>
              <a:pathLst>
                <a:path w="27954" h="32991" extrusionOk="0">
                  <a:moveTo>
                    <a:pt x="2268" y="0"/>
                  </a:moveTo>
                  <a:cubicBezTo>
                    <a:pt x="1034" y="0"/>
                    <a:pt x="0" y="1034"/>
                    <a:pt x="0" y="2302"/>
                  </a:cubicBezTo>
                  <a:lnTo>
                    <a:pt x="0" y="30689"/>
                  </a:lnTo>
                  <a:cubicBezTo>
                    <a:pt x="0" y="31956"/>
                    <a:pt x="1034" y="32990"/>
                    <a:pt x="2268" y="32990"/>
                  </a:cubicBezTo>
                  <a:lnTo>
                    <a:pt x="25685" y="32990"/>
                  </a:lnTo>
                  <a:cubicBezTo>
                    <a:pt x="26919" y="32990"/>
                    <a:pt x="27953" y="31956"/>
                    <a:pt x="27953" y="30689"/>
                  </a:cubicBezTo>
                  <a:lnTo>
                    <a:pt x="27953" y="2302"/>
                  </a:lnTo>
                  <a:cubicBezTo>
                    <a:pt x="27953" y="1034"/>
                    <a:pt x="26919" y="0"/>
                    <a:pt x="256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5"/>
            <p:cNvSpPr/>
            <p:nvPr/>
          </p:nvSpPr>
          <p:spPr>
            <a:xfrm>
              <a:off x="7535056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8" y="1"/>
                  </a:moveTo>
                  <a:cubicBezTo>
                    <a:pt x="768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68" y="15912"/>
                    <a:pt x="1668" y="15912"/>
                  </a:cubicBezTo>
                  <a:lnTo>
                    <a:pt x="7039" y="15912"/>
                  </a:lnTo>
                  <a:cubicBezTo>
                    <a:pt x="7973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73" y="1"/>
                    <a:pt x="70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5"/>
            <p:cNvSpPr/>
            <p:nvPr/>
          </p:nvSpPr>
          <p:spPr>
            <a:xfrm>
              <a:off x="7878771" y="1723638"/>
              <a:ext cx="240531" cy="439597"/>
            </a:xfrm>
            <a:custGeom>
              <a:avLst/>
              <a:gdLst/>
              <a:ahLst/>
              <a:cxnLst/>
              <a:rect l="l" t="t" r="r" b="b"/>
              <a:pathLst>
                <a:path w="8707" h="15913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lnTo>
                    <a:pt x="1" y="14244"/>
                  </a:lnTo>
                  <a:cubicBezTo>
                    <a:pt x="1" y="15178"/>
                    <a:pt x="735" y="15912"/>
                    <a:pt x="1669" y="15912"/>
                  </a:cubicBezTo>
                  <a:lnTo>
                    <a:pt x="7039" y="15912"/>
                  </a:lnTo>
                  <a:cubicBezTo>
                    <a:pt x="7940" y="15912"/>
                    <a:pt x="8707" y="15178"/>
                    <a:pt x="8707" y="14244"/>
                  </a:cubicBezTo>
                  <a:lnTo>
                    <a:pt x="8707" y="1669"/>
                  </a:lnTo>
                  <a:cubicBezTo>
                    <a:pt x="8707" y="735"/>
                    <a:pt x="7940" y="1"/>
                    <a:pt x="7039" y="1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5"/>
            <p:cNvSpPr/>
            <p:nvPr/>
          </p:nvSpPr>
          <p:spPr>
            <a:xfrm>
              <a:off x="7576522" y="2225866"/>
              <a:ext cx="501311" cy="27680"/>
            </a:xfrm>
            <a:custGeom>
              <a:avLst/>
              <a:gdLst/>
              <a:ahLst/>
              <a:cxnLst/>
              <a:rect l="l" t="t" r="r" b="b"/>
              <a:pathLst>
                <a:path w="18147" h="1002" extrusionOk="0">
                  <a:moveTo>
                    <a:pt x="501" y="0"/>
                  </a:moveTo>
                  <a:cubicBezTo>
                    <a:pt x="201" y="0"/>
                    <a:pt x="1" y="201"/>
                    <a:pt x="1" y="501"/>
                  </a:cubicBezTo>
                  <a:cubicBezTo>
                    <a:pt x="1" y="801"/>
                    <a:pt x="201" y="1001"/>
                    <a:pt x="501" y="1001"/>
                  </a:cubicBezTo>
                  <a:lnTo>
                    <a:pt x="17613" y="1001"/>
                  </a:lnTo>
                  <a:cubicBezTo>
                    <a:pt x="17880" y="1001"/>
                    <a:pt x="18147" y="734"/>
                    <a:pt x="18114" y="501"/>
                  </a:cubicBezTo>
                  <a:cubicBezTo>
                    <a:pt x="18114" y="201"/>
                    <a:pt x="17880" y="0"/>
                    <a:pt x="176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5"/>
            <p:cNvSpPr/>
            <p:nvPr/>
          </p:nvSpPr>
          <p:spPr>
            <a:xfrm>
              <a:off x="7588511" y="2294985"/>
              <a:ext cx="479183" cy="27653"/>
            </a:xfrm>
            <a:custGeom>
              <a:avLst/>
              <a:gdLst/>
              <a:ahLst/>
              <a:cxnLst/>
              <a:rect l="l" t="t" r="r" b="b"/>
              <a:pathLst>
                <a:path w="17346" h="1001" extrusionOk="0">
                  <a:moveTo>
                    <a:pt x="501" y="0"/>
                  </a:moveTo>
                  <a:cubicBezTo>
                    <a:pt x="200" y="0"/>
                    <a:pt x="0" y="200"/>
                    <a:pt x="0" y="501"/>
                  </a:cubicBezTo>
                  <a:cubicBezTo>
                    <a:pt x="0" y="801"/>
                    <a:pt x="200" y="1001"/>
                    <a:pt x="501" y="1001"/>
                  </a:cubicBezTo>
                  <a:lnTo>
                    <a:pt x="16779" y="1001"/>
                  </a:lnTo>
                  <a:cubicBezTo>
                    <a:pt x="17079" y="1001"/>
                    <a:pt x="17279" y="734"/>
                    <a:pt x="17346" y="501"/>
                  </a:cubicBezTo>
                  <a:cubicBezTo>
                    <a:pt x="17346" y="200"/>
                    <a:pt x="17112" y="0"/>
                    <a:pt x="168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5"/>
            <p:cNvSpPr/>
            <p:nvPr/>
          </p:nvSpPr>
          <p:spPr>
            <a:xfrm>
              <a:off x="5290060" y="4839525"/>
              <a:ext cx="3840787" cy="281996"/>
            </a:xfrm>
            <a:custGeom>
              <a:avLst/>
              <a:gdLst/>
              <a:ahLst/>
              <a:cxnLst/>
              <a:rect l="l" t="t" r="r" b="b"/>
              <a:pathLst>
                <a:path w="139033" h="10208" extrusionOk="0">
                  <a:moveTo>
                    <a:pt x="0" y="0"/>
                  </a:moveTo>
                  <a:lnTo>
                    <a:pt x="0" y="10207"/>
                  </a:lnTo>
                  <a:lnTo>
                    <a:pt x="139033" y="10207"/>
                  </a:lnTo>
                  <a:lnTo>
                    <a:pt x="13903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5"/>
            <p:cNvSpPr/>
            <p:nvPr/>
          </p:nvSpPr>
          <p:spPr>
            <a:xfrm>
              <a:off x="5290060" y="4670873"/>
              <a:ext cx="3840787" cy="168678"/>
            </a:xfrm>
            <a:custGeom>
              <a:avLst/>
              <a:gdLst/>
              <a:ahLst/>
              <a:cxnLst/>
              <a:rect l="l" t="t" r="r" b="b"/>
              <a:pathLst>
                <a:path w="139033" h="6106" extrusionOk="0">
                  <a:moveTo>
                    <a:pt x="6071" y="1"/>
                  </a:moveTo>
                  <a:cubicBezTo>
                    <a:pt x="2702" y="1"/>
                    <a:pt x="0" y="2769"/>
                    <a:pt x="0" y="6105"/>
                  </a:cubicBezTo>
                  <a:lnTo>
                    <a:pt x="139033" y="6105"/>
                  </a:lnTo>
                  <a:cubicBezTo>
                    <a:pt x="139033" y="2769"/>
                    <a:pt x="136298" y="34"/>
                    <a:pt x="132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5"/>
            <p:cNvSpPr/>
            <p:nvPr/>
          </p:nvSpPr>
          <p:spPr>
            <a:xfrm>
              <a:off x="5416870" y="1119353"/>
              <a:ext cx="1178621" cy="893890"/>
            </a:xfrm>
            <a:custGeom>
              <a:avLst/>
              <a:gdLst/>
              <a:ahLst/>
              <a:cxnLst/>
              <a:rect l="l" t="t" r="r" b="b"/>
              <a:pathLst>
                <a:path w="42665" h="32358" extrusionOk="0">
                  <a:moveTo>
                    <a:pt x="3970" y="1"/>
                  </a:moveTo>
                  <a:cubicBezTo>
                    <a:pt x="1768" y="1"/>
                    <a:pt x="1" y="1769"/>
                    <a:pt x="1" y="3970"/>
                  </a:cubicBezTo>
                  <a:lnTo>
                    <a:pt x="1" y="28388"/>
                  </a:lnTo>
                  <a:cubicBezTo>
                    <a:pt x="1" y="30589"/>
                    <a:pt x="1802" y="32357"/>
                    <a:pt x="3970" y="32357"/>
                  </a:cubicBezTo>
                  <a:lnTo>
                    <a:pt x="38695" y="32357"/>
                  </a:lnTo>
                  <a:cubicBezTo>
                    <a:pt x="40863" y="32357"/>
                    <a:pt x="42664" y="30589"/>
                    <a:pt x="42664" y="28388"/>
                  </a:cubicBezTo>
                  <a:lnTo>
                    <a:pt x="42664" y="3970"/>
                  </a:lnTo>
                  <a:cubicBezTo>
                    <a:pt x="42664" y="1735"/>
                    <a:pt x="40863" y="1"/>
                    <a:pt x="386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5"/>
            <p:cNvSpPr/>
            <p:nvPr/>
          </p:nvSpPr>
          <p:spPr>
            <a:xfrm>
              <a:off x="5467562" y="1061312"/>
              <a:ext cx="1178593" cy="893862"/>
            </a:xfrm>
            <a:custGeom>
              <a:avLst/>
              <a:gdLst/>
              <a:ahLst/>
              <a:cxnLst/>
              <a:rect l="l" t="t" r="r" b="b"/>
              <a:pathLst>
                <a:path w="42664" h="32357" extrusionOk="0">
                  <a:moveTo>
                    <a:pt x="3970" y="0"/>
                  </a:moveTo>
                  <a:cubicBezTo>
                    <a:pt x="1768" y="0"/>
                    <a:pt x="0" y="1801"/>
                    <a:pt x="0" y="3970"/>
                  </a:cubicBezTo>
                  <a:lnTo>
                    <a:pt x="0" y="28421"/>
                  </a:lnTo>
                  <a:cubicBezTo>
                    <a:pt x="0" y="30622"/>
                    <a:pt x="1801" y="32357"/>
                    <a:pt x="3970" y="32357"/>
                  </a:cubicBezTo>
                  <a:lnTo>
                    <a:pt x="38661" y="32357"/>
                  </a:lnTo>
                  <a:cubicBezTo>
                    <a:pt x="40863" y="32357"/>
                    <a:pt x="42631" y="30622"/>
                    <a:pt x="42664" y="28421"/>
                  </a:cubicBezTo>
                  <a:lnTo>
                    <a:pt x="42664" y="3970"/>
                  </a:lnTo>
                  <a:cubicBezTo>
                    <a:pt x="42664" y="1768"/>
                    <a:pt x="40863" y="0"/>
                    <a:pt x="386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5"/>
            <p:cNvSpPr/>
            <p:nvPr/>
          </p:nvSpPr>
          <p:spPr>
            <a:xfrm>
              <a:off x="5467562" y="1063135"/>
              <a:ext cx="1177681" cy="129036"/>
            </a:xfrm>
            <a:custGeom>
              <a:avLst/>
              <a:gdLst/>
              <a:ahLst/>
              <a:cxnLst/>
              <a:rect l="l" t="t" r="r" b="b"/>
              <a:pathLst>
                <a:path w="42631" h="4671" extrusionOk="0">
                  <a:moveTo>
                    <a:pt x="3970" y="1"/>
                  </a:moveTo>
                  <a:cubicBezTo>
                    <a:pt x="1801" y="1"/>
                    <a:pt x="0" y="1735"/>
                    <a:pt x="0" y="3937"/>
                  </a:cubicBezTo>
                  <a:lnTo>
                    <a:pt x="0" y="4671"/>
                  </a:lnTo>
                  <a:lnTo>
                    <a:pt x="42631" y="4671"/>
                  </a:lnTo>
                  <a:lnTo>
                    <a:pt x="42631" y="3937"/>
                  </a:lnTo>
                  <a:cubicBezTo>
                    <a:pt x="42631" y="1735"/>
                    <a:pt x="40863" y="1"/>
                    <a:pt x="386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5"/>
            <p:cNvSpPr/>
            <p:nvPr/>
          </p:nvSpPr>
          <p:spPr>
            <a:xfrm>
              <a:off x="5572594" y="1096313"/>
              <a:ext cx="62709" cy="61769"/>
            </a:xfrm>
            <a:custGeom>
              <a:avLst/>
              <a:gdLst/>
              <a:ahLst/>
              <a:cxnLst/>
              <a:rect l="l" t="t" r="r" b="b"/>
              <a:pathLst>
                <a:path w="2270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5"/>
            <p:cNvSpPr/>
            <p:nvPr/>
          </p:nvSpPr>
          <p:spPr>
            <a:xfrm>
              <a:off x="5697019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4" y="1"/>
                  </a:moveTo>
                  <a:cubicBezTo>
                    <a:pt x="500" y="1"/>
                    <a:pt x="0" y="501"/>
                    <a:pt x="0" y="1135"/>
                  </a:cubicBezTo>
                  <a:cubicBezTo>
                    <a:pt x="0" y="1735"/>
                    <a:pt x="500" y="2236"/>
                    <a:pt x="1134" y="2236"/>
                  </a:cubicBezTo>
                  <a:cubicBezTo>
                    <a:pt x="1768" y="2236"/>
                    <a:pt x="2268" y="1735"/>
                    <a:pt x="2268" y="1135"/>
                  </a:cubicBezTo>
                  <a:cubicBezTo>
                    <a:pt x="2268" y="501"/>
                    <a:pt x="1768" y="1"/>
                    <a:pt x="1134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5"/>
            <p:cNvSpPr/>
            <p:nvPr/>
          </p:nvSpPr>
          <p:spPr>
            <a:xfrm>
              <a:off x="5822327" y="1096313"/>
              <a:ext cx="62681" cy="61769"/>
            </a:xfrm>
            <a:custGeom>
              <a:avLst/>
              <a:gdLst/>
              <a:ahLst/>
              <a:cxnLst/>
              <a:rect l="l" t="t" r="r" b="b"/>
              <a:pathLst>
                <a:path w="2269" h="2236" extrusionOk="0">
                  <a:moveTo>
                    <a:pt x="1135" y="1"/>
                  </a:moveTo>
                  <a:cubicBezTo>
                    <a:pt x="501" y="1"/>
                    <a:pt x="1" y="501"/>
                    <a:pt x="1" y="1135"/>
                  </a:cubicBezTo>
                  <a:cubicBezTo>
                    <a:pt x="1" y="1735"/>
                    <a:pt x="501" y="2236"/>
                    <a:pt x="1135" y="2236"/>
                  </a:cubicBezTo>
                  <a:cubicBezTo>
                    <a:pt x="1769" y="2236"/>
                    <a:pt x="2269" y="1735"/>
                    <a:pt x="2269" y="1135"/>
                  </a:cubicBezTo>
                  <a:cubicBezTo>
                    <a:pt x="2269" y="501"/>
                    <a:pt x="1769" y="1"/>
                    <a:pt x="1135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5"/>
            <p:cNvSpPr/>
            <p:nvPr/>
          </p:nvSpPr>
          <p:spPr>
            <a:xfrm>
              <a:off x="5879457" y="1236290"/>
              <a:ext cx="353876" cy="330119"/>
            </a:xfrm>
            <a:custGeom>
              <a:avLst/>
              <a:gdLst/>
              <a:ahLst/>
              <a:cxnLst/>
              <a:rect l="l" t="t" r="r" b="b"/>
              <a:pathLst>
                <a:path w="12810" h="11950" extrusionOk="0">
                  <a:moveTo>
                    <a:pt x="6413" y="1"/>
                  </a:moveTo>
                  <a:cubicBezTo>
                    <a:pt x="6113" y="1"/>
                    <a:pt x="5810" y="24"/>
                    <a:pt x="5505" y="71"/>
                  </a:cubicBezTo>
                  <a:cubicBezTo>
                    <a:pt x="2236" y="571"/>
                    <a:pt x="1" y="3640"/>
                    <a:pt x="501" y="6876"/>
                  </a:cubicBezTo>
                  <a:cubicBezTo>
                    <a:pt x="985" y="9837"/>
                    <a:pt x="3521" y="11949"/>
                    <a:pt x="6399" y="11949"/>
                  </a:cubicBezTo>
                  <a:cubicBezTo>
                    <a:pt x="6698" y="11949"/>
                    <a:pt x="7001" y="11926"/>
                    <a:pt x="7306" y="11879"/>
                  </a:cubicBezTo>
                  <a:cubicBezTo>
                    <a:pt x="10575" y="11345"/>
                    <a:pt x="12810" y="8310"/>
                    <a:pt x="12310" y="5041"/>
                  </a:cubicBezTo>
                  <a:cubicBezTo>
                    <a:pt x="11856" y="2110"/>
                    <a:pt x="9296" y="1"/>
                    <a:pt x="641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5"/>
            <p:cNvSpPr/>
            <p:nvPr/>
          </p:nvSpPr>
          <p:spPr>
            <a:xfrm>
              <a:off x="5687792" y="1651056"/>
              <a:ext cx="737228" cy="304124"/>
            </a:xfrm>
            <a:custGeom>
              <a:avLst/>
              <a:gdLst/>
              <a:ahLst/>
              <a:cxnLst/>
              <a:rect l="l" t="t" r="r" b="b"/>
              <a:pathLst>
                <a:path w="26687" h="11009" extrusionOk="0">
                  <a:moveTo>
                    <a:pt x="13343" y="1"/>
                  </a:moveTo>
                  <a:cubicBezTo>
                    <a:pt x="6605" y="1"/>
                    <a:pt x="1001" y="4804"/>
                    <a:pt x="1" y="11009"/>
                  </a:cubicBezTo>
                  <a:lnTo>
                    <a:pt x="26686" y="11009"/>
                  </a:lnTo>
                  <a:cubicBezTo>
                    <a:pt x="25686" y="4804"/>
                    <a:pt x="20115" y="1"/>
                    <a:pt x="13343" y="1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5"/>
            <p:cNvSpPr/>
            <p:nvPr/>
          </p:nvSpPr>
          <p:spPr>
            <a:xfrm>
              <a:off x="7658541" y="1180884"/>
              <a:ext cx="998920" cy="957455"/>
            </a:xfrm>
            <a:custGeom>
              <a:avLst/>
              <a:gdLst/>
              <a:ahLst/>
              <a:cxnLst/>
              <a:rect l="l" t="t" r="r" b="b"/>
              <a:pathLst>
                <a:path w="36160" h="34659" extrusionOk="0">
                  <a:moveTo>
                    <a:pt x="4003" y="0"/>
                  </a:moveTo>
                  <a:cubicBezTo>
                    <a:pt x="1802" y="0"/>
                    <a:pt x="0" y="1802"/>
                    <a:pt x="0" y="4003"/>
                  </a:cubicBezTo>
                  <a:lnTo>
                    <a:pt x="0" y="30656"/>
                  </a:lnTo>
                  <a:cubicBezTo>
                    <a:pt x="0" y="32857"/>
                    <a:pt x="1802" y="34659"/>
                    <a:pt x="4003" y="34659"/>
                  </a:cubicBezTo>
                  <a:lnTo>
                    <a:pt x="32157" y="34659"/>
                  </a:lnTo>
                  <a:cubicBezTo>
                    <a:pt x="34358" y="34659"/>
                    <a:pt x="36160" y="32857"/>
                    <a:pt x="36160" y="30656"/>
                  </a:cubicBezTo>
                  <a:lnTo>
                    <a:pt x="36160" y="4003"/>
                  </a:lnTo>
                  <a:cubicBezTo>
                    <a:pt x="36160" y="1802"/>
                    <a:pt x="34358" y="0"/>
                    <a:pt x="3215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5"/>
            <p:cNvSpPr/>
            <p:nvPr/>
          </p:nvSpPr>
          <p:spPr>
            <a:xfrm>
              <a:off x="7713820" y="1129280"/>
              <a:ext cx="999859" cy="957455"/>
            </a:xfrm>
            <a:custGeom>
              <a:avLst/>
              <a:gdLst/>
              <a:ahLst/>
              <a:cxnLst/>
              <a:rect l="l" t="t" r="r" b="b"/>
              <a:pathLst>
                <a:path w="36194" h="34659" extrusionOk="0">
                  <a:moveTo>
                    <a:pt x="4004" y="0"/>
                  </a:moveTo>
                  <a:cubicBezTo>
                    <a:pt x="1802" y="0"/>
                    <a:pt x="1" y="1802"/>
                    <a:pt x="1" y="4003"/>
                  </a:cubicBezTo>
                  <a:lnTo>
                    <a:pt x="1" y="30656"/>
                  </a:lnTo>
                  <a:cubicBezTo>
                    <a:pt x="1" y="32857"/>
                    <a:pt x="1802" y="34659"/>
                    <a:pt x="4004" y="34659"/>
                  </a:cubicBezTo>
                  <a:lnTo>
                    <a:pt x="32157" y="34659"/>
                  </a:lnTo>
                  <a:cubicBezTo>
                    <a:pt x="34392" y="34659"/>
                    <a:pt x="36193" y="32857"/>
                    <a:pt x="36160" y="30656"/>
                  </a:cubicBezTo>
                  <a:lnTo>
                    <a:pt x="36160" y="4003"/>
                  </a:lnTo>
                  <a:cubicBezTo>
                    <a:pt x="36160" y="1768"/>
                    <a:pt x="34359" y="0"/>
                    <a:pt x="321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5"/>
            <p:cNvSpPr/>
            <p:nvPr/>
          </p:nvSpPr>
          <p:spPr>
            <a:xfrm>
              <a:off x="7793989" y="1189172"/>
              <a:ext cx="838585" cy="838584"/>
            </a:xfrm>
            <a:custGeom>
              <a:avLst/>
              <a:gdLst/>
              <a:ahLst/>
              <a:cxnLst/>
              <a:rect l="l" t="t" r="r" b="b"/>
              <a:pathLst>
                <a:path w="30356" h="30356" extrusionOk="0">
                  <a:moveTo>
                    <a:pt x="15178" y="4437"/>
                  </a:moveTo>
                  <a:cubicBezTo>
                    <a:pt x="21116" y="4437"/>
                    <a:pt x="25919" y="9241"/>
                    <a:pt x="25919" y="15178"/>
                  </a:cubicBezTo>
                  <a:cubicBezTo>
                    <a:pt x="25919" y="21082"/>
                    <a:pt x="21116" y="25886"/>
                    <a:pt x="15178" y="25886"/>
                  </a:cubicBezTo>
                  <a:cubicBezTo>
                    <a:pt x="9274" y="25886"/>
                    <a:pt x="4471" y="21082"/>
                    <a:pt x="4471" y="15178"/>
                  </a:cubicBezTo>
                  <a:cubicBezTo>
                    <a:pt x="4471" y="9241"/>
                    <a:pt x="9274" y="4437"/>
                    <a:pt x="15178" y="4437"/>
                  </a:cubicBezTo>
                  <a:close/>
                  <a:moveTo>
                    <a:pt x="15178" y="1"/>
                  </a:moveTo>
                  <a:cubicBezTo>
                    <a:pt x="6806" y="1"/>
                    <a:pt x="1" y="6805"/>
                    <a:pt x="1" y="15178"/>
                  </a:cubicBezTo>
                  <a:cubicBezTo>
                    <a:pt x="1" y="23551"/>
                    <a:pt x="6806" y="30356"/>
                    <a:pt x="15178" y="30356"/>
                  </a:cubicBezTo>
                  <a:cubicBezTo>
                    <a:pt x="23584" y="30356"/>
                    <a:pt x="30356" y="23551"/>
                    <a:pt x="30356" y="15178"/>
                  </a:cubicBezTo>
                  <a:cubicBezTo>
                    <a:pt x="30323" y="6805"/>
                    <a:pt x="23584" y="1"/>
                    <a:pt x="151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5"/>
            <p:cNvSpPr/>
            <p:nvPr/>
          </p:nvSpPr>
          <p:spPr>
            <a:xfrm>
              <a:off x="8498022" y="1526449"/>
              <a:ext cx="967" cy="2790"/>
            </a:xfrm>
            <a:custGeom>
              <a:avLst/>
              <a:gdLst/>
              <a:ahLst/>
              <a:cxnLst/>
              <a:rect l="l" t="t" r="r" b="b"/>
              <a:pathLst>
                <a:path w="35" h="101" fill="none" extrusionOk="0">
                  <a:moveTo>
                    <a:pt x="34" y="100"/>
                  </a:moveTo>
                  <a:cubicBezTo>
                    <a:pt x="34" y="34"/>
                    <a:pt x="34" y="34"/>
                    <a:pt x="1" y="0"/>
                  </a:cubicBezTo>
                  <a:cubicBezTo>
                    <a:pt x="1" y="34"/>
                    <a:pt x="1" y="34"/>
                    <a:pt x="34" y="100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5"/>
            <p:cNvSpPr/>
            <p:nvPr/>
          </p:nvSpPr>
          <p:spPr>
            <a:xfrm>
              <a:off x="8493408" y="1511697"/>
              <a:ext cx="967" cy="3729"/>
            </a:xfrm>
            <a:custGeom>
              <a:avLst/>
              <a:gdLst/>
              <a:ahLst/>
              <a:cxnLst/>
              <a:rect l="l" t="t" r="r" b="b"/>
              <a:pathLst>
                <a:path w="35" h="135" fill="none" extrusionOk="0">
                  <a:moveTo>
                    <a:pt x="34" y="134"/>
                  </a:moveTo>
                  <a:cubicBezTo>
                    <a:pt x="34" y="67"/>
                    <a:pt x="1" y="34"/>
                    <a:pt x="1" y="1"/>
                  </a:cubicBezTo>
                  <a:cubicBezTo>
                    <a:pt x="34" y="67"/>
                    <a:pt x="34" y="134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5"/>
            <p:cNvSpPr/>
            <p:nvPr/>
          </p:nvSpPr>
          <p:spPr>
            <a:xfrm>
              <a:off x="8079663" y="1481282"/>
              <a:ext cx="552914" cy="545566"/>
            </a:xfrm>
            <a:custGeom>
              <a:avLst/>
              <a:gdLst/>
              <a:ahLst/>
              <a:cxnLst/>
              <a:rect l="l" t="t" r="r" b="b"/>
              <a:pathLst>
                <a:path w="20015" h="19749" extrusionOk="0">
                  <a:moveTo>
                    <a:pt x="19314" y="1"/>
                  </a:moveTo>
                  <a:lnTo>
                    <a:pt x="19314" y="1"/>
                  </a:lnTo>
                  <a:cubicBezTo>
                    <a:pt x="19581" y="904"/>
                    <a:pt x="19772" y="1833"/>
                    <a:pt x="19888" y="2779"/>
                  </a:cubicBezTo>
                  <a:lnTo>
                    <a:pt x="19888" y="2779"/>
                  </a:lnTo>
                  <a:lnTo>
                    <a:pt x="19915" y="2769"/>
                  </a:lnTo>
                  <a:cubicBezTo>
                    <a:pt x="19781" y="1802"/>
                    <a:pt x="19615" y="901"/>
                    <a:pt x="19314" y="1"/>
                  </a:cubicBezTo>
                  <a:close/>
                  <a:moveTo>
                    <a:pt x="19888" y="2779"/>
                  </a:moveTo>
                  <a:lnTo>
                    <a:pt x="15578" y="4271"/>
                  </a:lnTo>
                  <a:lnTo>
                    <a:pt x="15578" y="4571"/>
                  </a:lnTo>
                  <a:cubicBezTo>
                    <a:pt x="15578" y="10475"/>
                    <a:pt x="10775" y="15278"/>
                    <a:pt x="4837" y="15278"/>
                  </a:cubicBezTo>
                  <a:cubicBezTo>
                    <a:pt x="3303" y="15278"/>
                    <a:pt x="1902" y="14945"/>
                    <a:pt x="568" y="14411"/>
                  </a:cubicBezTo>
                  <a:lnTo>
                    <a:pt x="1" y="18948"/>
                  </a:lnTo>
                  <a:cubicBezTo>
                    <a:pt x="1502" y="19448"/>
                    <a:pt x="3136" y="19748"/>
                    <a:pt x="4837" y="19748"/>
                  </a:cubicBezTo>
                  <a:cubicBezTo>
                    <a:pt x="13243" y="19748"/>
                    <a:pt x="20015" y="12943"/>
                    <a:pt x="20015" y="4571"/>
                  </a:cubicBezTo>
                  <a:cubicBezTo>
                    <a:pt x="20002" y="3968"/>
                    <a:pt x="19960" y="3370"/>
                    <a:pt x="19888" y="27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5"/>
            <p:cNvSpPr/>
            <p:nvPr/>
          </p:nvSpPr>
          <p:spPr>
            <a:xfrm>
              <a:off x="8488823" y="1498796"/>
              <a:ext cx="939" cy="3729"/>
            </a:xfrm>
            <a:custGeom>
              <a:avLst/>
              <a:gdLst/>
              <a:ahLst/>
              <a:cxnLst/>
              <a:rect l="l" t="t" r="r" b="b"/>
              <a:pathLst>
                <a:path w="34" h="135" fill="none" extrusionOk="0">
                  <a:moveTo>
                    <a:pt x="34" y="134"/>
                  </a:moveTo>
                  <a:cubicBezTo>
                    <a:pt x="34" y="101"/>
                    <a:pt x="0" y="34"/>
                    <a:pt x="0" y="1"/>
                  </a:cubicBezTo>
                  <a:cubicBezTo>
                    <a:pt x="0" y="34"/>
                    <a:pt x="34" y="101"/>
                    <a:pt x="34" y="134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5"/>
            <p:cNvSpPr/>
            <p:nvPr/>
          </p:nvSpPr>
          <p:spPr>
            <a:xfrm>
              <a:off x="8507249" y="1570677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5"/>
            <p:cNvSpPr/>
            <p:nvPr/>
          </p:nvSpPr>
          <p:spPr>
            <a:xfrm>
              <a:off x="8501724" y="1541201"/>
              <a:ext cx="939" cy="1851"/>
            </a:xfrm>
            <a:custGeom>
              <a:avLst/>
              <a:gdLst/>
              <a:ahLst/>
              <a:cxnLst/>
              <a:rect l="l" t="t" r="r" b="b"/>
              <a:pathLst>
                <a:path w="34" h="67" fill="none" extrusionOk="0">
                  <a:moveTo>
                    <a:pt x="34" y="67"/>
                  </a:moveTo>
                  <a:lnTo>
                    <a:pt x="34" y="0"/>
                  </a:lnTo>
                  <a:cubicBezTo>
                    <a:pt x="0" y="0"/>
                    <a:pt x="0" y="0"/>
                    <a:pt x="34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5"/>
            <p:cNvSpPr/>
            <p:nvPr/>
          </p:nvSpPr>
          <p:spPr>
            <a:xfrm>
              <a:off x="8505398" y="1555014"/>
              <a:ext cx="28" cy="1878"/>
            </a:xfrm>
            <a:custGeom>
              <a:avLst/>
              <a:gdLst/>
              <a:ahLst/>
              <a:cxnLst/>
              <a:rect l="l" t="t" r="r" b="b"/>
              <a:pathLst>
                <a:path w="1" h="68" fill="none" extrusionOk="0">
                  <a:moveTo>
                    <a:pt x="1" y="67"/>
                  </a:moveTo>
                  <a:cubicBezTo>
                    <a:pt x="1" y="67"/>
                    <a:pt x="1" y="0"/>
                    <a:pt x="1" y="67"/>
                  </a:cubicBezTo>
                  <a:cubicBezTo>
                    <a:pt x="1" y="0"/>
                    <a:pt x="1" y="67"/>
                    <a:pt x="1" y="67"/>
                  </a:cubicBezTo>
                  <a:close/>
                </a:path>
              </a:pathLst>
            </a:custGeom>
            <a:noFill/>
            <a:ln w="5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5"/>
            <p:cNvSpPr/>
            <p:nvPr/>
          </p:nvSpPr>
          <p:spPr>
            <a:xfrm>
              <a:off x="8234476" y="1189172"/>
              <a:ext cx="394430" cy="411005"/>
            </a:xfrm>
            <a:custGeom>
              <a:avLst/>
              <a:gdLst/>
              <a:ahLst/>
              <a:cxnLst/>
              <a:rect l="l" t="t" r="r" b="b"/>
              <a:pathLst>
                <a:path w="14278" h="14878" extrusionOk="0">
                  <a:moveTo>
                    <a:pt x="1" y="1"/>
                  </a:moveTo>
                  <a:lnTo>
                    <a:pt x="1" y="4470"/>
                  </a:lnTo>
                  <a:cubicBezTo>
                    <a:pt x="5471" y="4837"/>
                    <a:pt x="9808" y="9341"/>
                    <a:pt x="9941" y="14878"/>
                  </a:cubicBezTo>
                  <a:lnTo>
                    <a:pt x="14277" y="13377"/>
                  </a:lnTo>
                  <a:cubicBezTo>
                    <a:pt x="13410" y="6072"/>
                    <a:pt x="7406" y="3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7844681" y="1189172"/>
              <a:ext cx="389816" cy="310560"/>
            </a:xfrm>
            <a:custGeom>
              <a:avLst/>
              <a:gdLst/>
              <a:ahLst/>
              <a:cxnLst/>
              <a:rect l="l" t="t" r="r" b="b"/>
              <a:pathLst>
                <a:path w="14111" h="11242" extrusionOk="0">
                  <a:moveTo>
                    <a:pt x="13343" y="1"/>
                  </a:moveTo>
                  <a:cubicBezTo>
                    <a:pt x="7606" y="1"/>
                    <a:pt x="2602" y="3203"/>
                    <a:pt x="1" y="7906"/>
                  </a:cubicBezTo>
                  <a:lnTo>
                    <a:pt x="3336" y="11242"/>
                  </a:lnTo>
                  <a:cubicBezTo>
                    <a:pt x="4871" y="7239"/>
                    <a:pt x="8807" y="4404"/>
                    <a:pt x="13343" y="4404"/>
                  </a:cubicBezTo>
                  <a:cubicBezTo>
                    <a:pt x="13610" y="4404"/>
                    <a:pt x="13844" y="4404"/>
                    <a:pt x="14111" y="4470"/>
                  </a:cubicBezTo>
                  <a:lnTo>
                    <a:pt x="14111" y="34"/>
                  </a:lnTo>
                  <a:cubicBezTo>
                    <a:pt x="13844" y="34"/>
                    <a:pt x="13610" y="1"/>
                    <a:pt x="13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6003725" y="3195561"/>
              <a:ext cx="190778" cy="174535"/>
            </a:xfrm>
            <a:custGeom>
              <a:avLst/>
              <a:gdLst/>
              <a:ahLst/>
              <a:cxnLst/>
              <a:rect l="l" t="t" r="r" b="b"/>
              <a:pathLst>
                <a:path w="6906" h="6318" extrusionOk="0">
                  <a:moveTo>
                    <a:pt x="3423" y="0"/>
                  </a:moveTo>
                  <a:cubicBezTo>
                    <a:pt x="3197" y="0"/>
                    <a:pt x="2966" y="24"/>
                    <a:pt x="2736" y="72"/>
                  </a:cubicBezTo>
                  <a:cubicBezTo>
                    <a:pt x="1034" y="506"/>
                    <a:pt x="0" y="2174"/>
                    <a:pt x="367" y="3875"/>
                  </a:cubicBezTo>
                  <a:cubicBezTo>
                    <a:pt x="742" y="5345"/>
                    <a:pt x="2038" y="6317"/>
                    <a:pt x="3482" y="6317"/>
                  </a:cubicBezTo>
                  <a:cubicBezTo>
                    <a:pt x="3709" y="6317"/>
                    <a:pt x="3939" y="6293"/>
                    <a:pt x="4170" y="6243"/>
                  </a:cubicBezTo>
                  <a:cubicBezTo>
                    <a:pt x="5871" y="5843"/>
                    <a:pt x="6905" y="4175"/>
                    <a:pt x="6538" y="2441"/>
                  </a:cubicBezTo>
                  <a:cubicBezTo>
                    <a:pt x="6220" y="995"/>
                    <a:pt x="4899" y="0"/>
                    <a:pt x="3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5732959" y="1652023"/>
              <a:ext cx="139147" cy="126771"/>
            </a:xfrm>
            <a:custGeom>
              <a:avLst/>
              <a:gdLst/>
              <a:ahLst/>
              <a:cxnLst/>
              <a:rect l="l" t="t" r="r" b="b"/>
              <a:pathLst>
                <a:path w="5037" h="4589" extrusionOk="0">
                  <a:moveTo>
                    <a:pt x="2529" y="1"/>
                  </a:moveTo>
                  <a:cubicBezTo>
                    <a:pt x="2354" y="1"/>
                    <a:pt x="2178" y="22"/>
                    <a:pt x="2001" y="66"/>
                  </a:cubicBezTo>
                  <a:cubicBezTo>
                    <a:pt x="801" y="366"/>
                    <a:pt x="0" y="1567"/>
                    <a:pt x="300" y="2801"/>
                  </a:cubicBezTo>
                  <a:cubicBezTo>
                    <a:pt x="531" y="3870"/>
                    <a:pt x="1488" y="4589"/>
                    <a:pt x="2542" y="4589"/>
                  </a:cubicBezTo>
                  <a:cubicBezTo>
                    <a:pt x="2705" y="4589"/>
                    <a:pt x="2870" y="4571"/>
                    <a:pt x="3036" y="4536"/>
                  </a:cubicBezTo>
                  <a:cubicBezTo>
                    <a:pt x="4236" y="4236"/>
                    <a:pt x="5037" y="3035"/>
                    <a:pt x="4737" y="1767"/>
                  </a:cubicBezTo>
                  <a:cubicBezTo>
                    <a:pt x="4481" y="714"/>
                    <a:pt x="3544" y="1"/>
                    <a:pt x="252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5210453" y="1212394"/>
              <a:ext cx="46106" cy="39697"/>
            </a:xfrm>
            <a:custGeom>
              <a:avLst/>
              <a:gdLst/>
              <a:ahLst/>
              <a:cxnLst/>
              <a:rect l="l" t="t" r="r" b="b"/>
              <a:pathLst>
                <a:path w="1669" h="1437" extrusionOk="0">
                  <a:moveTo>
                    <a:pt x="318" y="0"/>
                  </a:moveTo>
                  <a:cubicBezTo>
                    <a:pt x="244" y="0"/>
                    <a:pt x="165" y="37"/>
                    <a:pt x="101" y="102"/>
                  </a:cubicBezTo>
                  <a:cubicBezTo>
                    <a:pt x="1" y="169"/>
                    <a:pt x="67" y="335"/>
                    <a:pt x="134" y="435"/>
                  </a:cubicBezTo>
                  <a:lnTo>
                    <a:pt x="1268" y="1369"/>
                  </a:lnTo>
                  <a:cubicBezTo>
                    <a:pt x="1301" y="1436"/>
                    <a:pt x="1402" y="1436"/>
                    <a:pt x="1435" y="1436"/>
                  </a:cubicBezTo>
                  <a:cubicBezTo>
                    <a:pt x="1535" y="1436"/>
                    <a:pt x="1568" y="1369"/>
                    <a:pt x="1602" y="1336"/>
                  </a:cubicBezTo>
                  <a:cubicBezTo>
                    <a:pt x="1668" y="1269"/>
                    <a:pt x="1635" y="1103"/>
                    <a:pt x="1568" y="1002"/>
                  </a:cubicBezTo>
                  <a:lnTo>
                    <a:pt x="434" y="35"/>
                  </a:lnTo>
                  <a:cubicBezTo>
                    <a:pt x="399" y="11"/>
                    <a:pt x="359" y="0"/>
                    <a:pt x="318" y="0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5304434" y="1291845"/>
              <a:ext cx="331776" cy="282769"/>
            </a:xfrm>
            <a:custGeom>
              <a:avLst/>
              <a:gdLst/>
              <a:ahLst/>
              <a:cxnLst/>
              <a:rect l="l" t="t" r="r" b="b"/>
              <a:pathLst>
                <a:path w="12010" h="10236" extrusionOk="0">
                  <a:moveTo>
                    <a:pt x="277" y="1"/>
                  </a:moveTo>
                  <a:cubicBezTo>
                    <a:pt x="207" y="1"/>
                    <a:pt x="126" y="36"/>
                    <a:pt x="68" y="95"/>
                  </a:cubicBezTo>
                  <a:cubicBezTo>
                    <a:pt x="1" y="161"/>
                    <a:pt x="34" y="328"/>
                    <a:pt x="134" y="428"/>
                  </a:cubicBezTo>
                  <a:lnTo>
                    <a:pt x="2403" y="2396"/>
                  </a:lnTo>
                  <a:cubicBezTo>
                    <a:pt x="2469" y="2430"/>
                    <a:pt x="2536" y="2430"/>
                    <a:pt x="2569" y="2430"/>
                  </a:cubicBezTo>
                  <a:cubicBezTo>
                    <a:pt x="2670" y="2430"/>
                    <a:pt x="2736" y="2396"/>
                    <a:pt x="2736" y="2329"/>
                  </a:cubicBezTo>
                  <a:cubicBezTo>
                    <a:pt x="2836" y="2263"/>
                    <a:pt x="2803" y="2096"/>
                    <a:pt x="2703" y="1996"/>
                  </a:cubicBezTo>
                  <a:lnTo>
                    <a:pt x="401" y="61"/>
                  </a:lnTo>
                  <a:cubicBezTo>
                    <a:pt x="373" y="19"/>
                    <a:pt x="328" y="1"/>
                    <a:pt x="277" y="1"/>
                  </a:cubicBezTo>
                  <a:close/>
                  <a:moveTo>
                    <a:pt x="4870" y="3928"/>
                  </a:moveTo>
                  <a:cubicBezTo>
                    <a:pt x="4792" y="3928"/>
                    <a:pt x="4712" y="3956"/>
                    <a:pt x="4671" y="3997"/>
                  </a:cubicBezTo>
                  <a:cubicBezTo>
                    <a:pt x="4571" y="4097"/>
                    <a:pt x="4638" y="4264"/>
                    <a:pt x="4704" y="4331"/>
                  </a:cubicBezTo>
                  <a:lnTo>
                    <a:pt x="7006" y="6299"/>
                  </a:lnTo>
                  <a:cubicBezTo>
                    <a:pt x="7039" y="6332"/>
                    <a:pt x="7139" y="6332"/>
                    <a:pt x="7173" y="6332"/>
                  </a:cubicBezTo>
                  <a:cubicBezTo>
                    <a:pt x="7239" y="6332"/>
                    <a:pt x="7306" y="6299"/>
                    <a:pt x="7340" y="6266"/>
                  </a:cubicBezTo>
                  <a:cubicBezTo>
                    <a:pt x="7406" y="6166"/>
                    <a:pt x="7373" y="5999"/>
                    <a:pt x="7306" y="5932"/>
                  </a:cubicBezTo>
                  <a:lnTo>
                    <a:pt x="5005" y="3964"/>
                  </a:lnTo>
                  <a:cubicBezTo>
                    <a:pt x="4966" y="3938"/>
                    <a:pt x="4918" y="3928"/>
                    <a:pt x="4870" y="3928"/>
                  </a:cubicBezTo>
                  <a:close/>
                  <a:moveTo>
                    <a:pt x="9473" y="7799"/>
                  </a:moveTo>
                  <a:cubicBezTo>
                    <a:pt x="9398" y="7799"/>
                    <a:pt x="9305" y="7836"/>
                    <a:pt x="9241" y="7900"/>
                  </a:cubicBezTo>
                  <a:cubicBezTo>
                    <a:pt x="9174" y="7967"/>
                    <a:pt x="9208" y="8134"/>
                    <a:pt x="9308" y="8200"/>
                  </a:cubicBezTo>
                  <a:lnTo>
                    <a:pt x="11576" y="10168"/>
                  </a:lnTo>
                  <a:cubicBezTo>
                    <a:pt x="11643" y="10235"/>
                    <a:pt x="11709" y="10235"/>
                    <a:pt x="11743" y="10235"/>
                  </a:cubicBezTo>
                  <a:cubicBezTo>
                    <a:pt x="11809" y="10235"/>
                    <a:pt x="11876" y="10168"/>
                    <a:pt x="11909" y="10135"/>
                  </a:cubicBezTo>
                  <a:cubicBezTo>
                    <a:pt x="12010" y="10068"/>
                    <a:pt x="11976" y="9902"/>
                    <a:pt x="11876" y="9801"/>
                  </a:cubicBezTo>
                  <a:lnTo>
                    <a:pt x="9574" y="7833"/>
                  </a:lnTo>
                  <a:cubicBezTo>
                    <a:pt x="9551" y="7810"/>
                    <a:pt x="9515" y="7799"/>
                    <a:pt x="9473" y="7799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5683178" y="1615558"/>
              <a:ext cx="46106" cy="39227"/>
            </a:xfrm>
            <a:custGeom>
              <a:avLst/>
              <a:gdLst/>
              <a:ahLst/>
              <a:cxnLst/>
              <a:rect l="l" t="t" r="r" b="b"/>
              <a:pathLst>
                <a:path w="1669" h="1420" extrusionOk="0">
                  <a:moveTo>
                    <a:pt x="305" y="1"/>
                  </a:moveTo>
                  <a:cubicBezTo>
                    <a:pt x="225" y="1"/>
                    <a:pt x="143" y="43"/>
                    <a:pt x="101" y="85"/>
                  </a:cubicBezTo>
                  <a:cubicBezTo>
                    <a:pt x="1" y="185"/>
                    <a:pt x="34" y="352"/>
                    <a:pt x="134" y="418"/>
                  </a:cubicBezTo>
                  <a:lnTo>
                    <a:pt x="1235" y="1386"/>
                  </a:lnTo>
                  <a:cubicBezTo>
                    <a:pt x="1302" y="1419"/>
                    <a:pt x="1368" y="1419"/>
                    <a:pt x="1435" y="1419"/>
                  </a:cubicBezTo>
                  <a:cubicBezTo>
                    <a:pt x="1502" y="1419"/>
                    <a:pt x="1602" y="1386"/>
                    <a:pt x="1602" y="1319"/>
                  </a:cubicBezTo>
                  <a:cubicBezTo>
                    <a:pt x="1669" y="1252"/>
                    <a:pt x="1635" y="1086"/>
                    <a:pt x="1535" y="1019"/>
                  </a:cubicBezTo>
                  <a:lnTo>
                    <a:pt x="434" y="52"/>
                  </a:lnTo>
                  <a:cubicBezTo>
                    <a:pt x="398" y="15"/>
                    <a:pt x="352" y="1"/>
                    <a:pt x="305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5063927" y="1075290"/>
              <a:ext cx="149313" cy="136689"/>
            </a:xfrm>
            <a:custGeom>
              <a:avLst/>
              <a:gdLst/>
              <a:ahLst/>
              <a:cxnLst/>
              <a:rect l="l" t="t" r="r" b="b"/>
              <a:pathLst>
                <a:path w="5405" h="4948" extrusionOk="0">
                  <a:moveTo>
                    <a:pt x="2714" y="0"/>
                  </a:moveTo>
                  <a:cubicBezTo>
                    <a:pt x="2535" y="0"/>
                    <a:pt x="2353" y="20"/>
                    <a:pt x="2169" y="61"/>
                  </a:cubicBezTo>
                  <a:cubicBezTo>
                    <a:pt x="835" y="328"/>
                    <a:pt x="1" y="1662"/>
                    <a:pt x="268" y="2997"/>
                  </a:cubicBezTo>
                  <a:cubicBezTo>
                    <a:pt x="530" y="4163"/>
                    <a:pt x="1583" y="4948"/>
                    <a:pt x="2736" y="4948"/>
                  </a:cubicBezTo>
                  <a:cubicBezTo>
                    <a:pt x="2901" y="4948"/>
                    <a:pt x="3069" y="4932"/>
                    <a:pt x="3236" y="4898"/>
                  </a:cubicBezTo>
                  <a:cubicBezTo>
                    <a:pt x="4571" y="4598"/>
                    <a:pt x="5405" y="3264"/>
                    <a:pt x="5104" y="1929"/>
                  </a:cubicBezTo>
                  <a:cubicBezTo>
                    <a:pt x="4817" y="779"/>
                    <a:pt x="3834" y="0"/>
                    <a:pt x="271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5142273" y="191833"/>
              <a:ext cx="371390" cy="345672"/>
            </a:xfrm>
            <a:custGeom>
              <a:avLst/>
              <a:gdLst/>
              <a:ahLst/>
              <a:cxnLst/>
              <a:rect l="l" t="t" r="r" b="b"/>
              <a:pathLst>
                <a:path w="13444" h="12513" extrusionOk="0">
                  <a:moveTo>
                    <a:pt x="6759" y="0"/>
                  </a:moveTo>
                  <a:cubicBezTo>
                    <a:pt x="6422" y="0"/>
                    <a:pt x="6081" y="28"/>
                    <a:pt x="5738" y="85"/>
                  </a:cubicBezTo>
                  <a:cubicBezTo>
                    <a:pt x="2335" y="619"/>
                    <a:pt x="0" y="3854"/>
                    <a:pt x="567" y="7257"/>
                  </a:cubicBezTo>
                  <a:cubicBezTo>
                    <a:pt x="1047" y="10316"/>
                    <a:pt x="3684" y="12512"/>
                    <a:pt x="6708" y="12512"/>
                  </a:cubicBezTo>
                  <a:cubicBezTo>
                    <a:pt x="7048" y="12512"/>
                    <a:pt x="7392" y="12484"/>
                    <a:pt x="7739" y="12427"/>
                  </a:cubicBezTo>
                  <a:cubicBezTo>
                    <a:pt x="11141" y="11893"/>
                    <a:pt x="13443" y="8658"/>
                    <a:pt x="12909" y="5255"/>
                  </a:cubicBezTo>
                  <a:cubicBezTo>
                    <a:pt x="12399" y="2196"/>
                    <a:pt x="9759" y="0"/>
                    <a:pt x="6759" y="0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5187413" y="223658"/>
              <a:ext cx="281996" cy="281996"/>
            </a:xfrm>
            <a:custGeom>
              <a:avLst/>
              <a:gdLst/>
              <a:ahLst/>
              <a:cxnLst/>
              <a:rect l="l" t="t" r="r" b="b"/>
              <a:pathLst>
                <a:path w="10208" h="10208" extrusionOk="0">
                  <a:moveTo>
                    <a:pt x="5104" y="0"/>
                  </a:moveTo>
                  <a:cubicBezTo>
                    <a:pt x="2302" y="0"/>
                    <a:pt x="1" y="2302"/>
                    <a:pt x="1" y="5104"/>
                  </a:cubicBezTo>
                  <a:cubicBezTo>
                    <a:pt x="1" y="7906"/>
                    <a:pt x="2302" y="10208"/>
                    <a:pt x="5104" y="10208"/>
                  </a:cubicBezTo>
                  <a:cubicBezTo>
                    <a:pt x="7906" y="10208"/>
                    <a:pt x="10208" y="7906"/>
                    <a:pt x="10208" y="5104"/>
                  </a:cubicBezTo>
                  <a:cubicBezTo>
                    <a:pt x="10208" y="2269"/>
                    <a:pt x="7906" y="34"/>
                    <a:pt x="51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5268521" y="262361"/>
              <a:ext cx="124423" cy="207353"/>
            </a:xfrm>
            <a:custGeom>
              <a:avLst/>
              <a:gdLst/>
              <a:ahLst/>
              <a:cxnLst/>
              <a:rect l="l" t="t" r="r" b="b"/>
              <a:pathLst>
                <a:path w="4504" h="7506" extrusionOk="0">
                  <a:moveTo>
                    <a:pt x="1868" y="2002"/>
                  </a:moveTo>
                  <a:lnTo>
                    <a:pt x="1868" y="2969"/>
                  </a:lnTo>
                  <a:cubicBezTo>
                    <a:pt x="1668" y="2869"/>
                    <a:pt x="1601" y="2836"/>
                    <a:pt x="1501" y="2736"/>
                  </a:cubicBezTo>
                  <a:cubicBezTo>
                    <a:pt x="1468" y="2669"/>
                    <a:pt x="1434" y="2569"/>
                    <a:pt x="1434" y="2469"/>
                  </a:cubicBezTo>
                  <a:cubicBezTo>
                    <a:pt x="1434" y="2202"/>
                    <a:pt x="1601" y="2069"/>
                    <a:pt x="1868" y="2002"/>
                  </a:cubicBezTo>
                  <a:close/>
                  <a:moveTo>
                    <a:pt x="2635" y="4637"/>
                  </a:moveTo>
                  <a:cubicBezTo>
                    <a:pt x="2802" y="4670"/>
                    <a:pt x="2935" y="4737"/>
                    <a:pt x="2969" y="4837"/>
                  </a:cubicBezTo>
                  <a:cubicBezTo>
                    <a:pt x="3002" y="4904"/>
                    <a:pt x="3036" y="5004"/>
                    <a:pt x="3036" y="5137"/>
                  </a:cubicBezTo>
                  <a:cubicBezTo>
                    <a:pt x="3036" y="5338"/>
                    <a:pt x="2869" y="5471"/>
                    <a:pt x="2635" y="5538"/>
                  </a:cubicBezTo>
                  <a:lnTo>
                    <a:pt x="2635" y="4637"/>
                  </a:lnTo>
                  <a:close/>
                  <a:moveTo>
                    <a:pt x="1868" y="0"/>
                  </a:moveTo>
                  <a:lnTo>
                    <a:pt x="1868" y="834"/>
                  </a:lnTo>
                  <a:cubicBezTo>
                    <a:pt x="1301" y="868"/>
                    <a:pt x="834" y="1068"/>
                    <a:pt x="500" y="1368"/>
                  </a:cubicBezTo>
                  <a:cubicBezTo>
                    <a:pt x="167" y="1668"/>
                    <a:pt x="0" y="2069"/>
                    <a:pt x="0" y="2536"/>
                  </a:cubicBezTo>
                  <a:cubicBezTo>
                    <a:pt x="0" y="2936"/>
                    <a:pt x="167" y="3336"/>
                    <a:pt x="467" y="3670"/>
                  </a:cubicBezTo>
                  <a:cubicBezTo>
                    <a:pt x="767" y="4003"/>
                    <a:pt x="1168" y="4203"/>
                    <a:pt x="1768" y="4370"/>
                  </a:cubicBezTo>
                  <a:lnTo>
                    <a:pt x="1868" y="4404"/>
                  </a:lnTo>
                  <a:lnTo>
                    <a:pt x="1868" y="5638"/>
                  </a:lnTo>
                  <a:cubicBezTo>
                    <a:pt x="1668" y="5638"/>
                    <a:pt x="1434" y="5571"/>
                    <a:pt x="1134" y="5504"/>
                  </a:cubicBezTo>
                  <a:cubicBezTo>
                    <a:pt x="867" y="5404"/>
                    <a:pt x="634" y="5338"/>
                    <a:pt x="367" y="5204"/>
                  </a:cubicBezTo>
                  <a:lnTo>
                    <a:pt x="0" y="6405"/>
                  </a:lnTo>
                  <a:cubicBezTo>
                    <a:pt x="534" y="6672"/>
                    <a:pt x="1168" y="6772"/>
                    <a:pt x="1868" y="6839"/>
                  </a:cubicBezTo>
                  <a:lnTo>
                    <a:pt x="1968" y="6839"/>
                  </a:lnTo>
                  <a:lnTo>
                    <a:pt x="1968" y="7506"/>
                  </a:lnTo>
                  <a:lnTo>
                    <a:pt x="2702" y="7506"/>
                  </a:lnTo>
                  <a:lnTo>
                    <a:pt x="2702" y="6839"/>
                  </a:lnTo>
                  <a:cubicBezTo>
                    <a:pt x="3302" y="6739"/>
                    <a:pt x="3703" y="6538"/>
                    <a:pt x="4036" y="6238"/>
                  </a:cubicBezTo>
                  <a:cubicBezTo>
                    <a:pt x="4336" y="5971"/>
                    <a:pt x="4503" y="5538"/>
                    <a:pt x="4503" y="5037"/>
                  </a:cubicBezTo>
                  <a:cubicBezTo>
                    <a:pt x="4503" y="4570"/>
                    <a:pt x="4336" y="4237"/>
                    <a:pt x="4036" y="3903"/>
                  </a:cubicBezTo>
                  <a:cubicBezTo>
                    <a:pt x="3703" y="3603"/>
                    <a:pt x="3302" y="3370"/>
                    <a:pt x="2769" y="3236"/>
                  </a:cubicBezTo>
                  <a:lnTo>
                    <a:pt x="2635" y="3203"/>
                  </a:lnTo>
                  <a:lnTo>
                    <a:pt x="2635" y="2035"/>
                  </a:lnTo>
                  <a:cubicBezTo>
                    <a:pt x="3136" y="2069"/>
                    <a:pt x="3503" y="2202"/>
                    <a:pt x="3803" y="2402"/>
                  </a:cubicBezTo>
                  <a:lnTo>
                    <a:pt x="4270" y="1235"/>
                  </a:lnTo>
                  <a:cubicBezTo>
                    <a:pt x="3703" y="1035"/>
                    <a:pt x="3169" y="868"/>
                    <a:pt x="2635" y="834"/>
                  </a:cubicBezTo>
                  <a:lnTo>
                    <a:pt x="2635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8027147" y="568072"/>
              <a:ext cx="69145" cy="6914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34" y="1"/>
                  </a:moveTo>
                  <a:cubicBezTo>
                    <a:pt x="534" y="1"/>
                    <a:pt x="0" y="535"/>
                    <a:pt x="0" y="1268"/>
                  </a:cubicBezTo>
                  <a:cubicBezTo>
                    <a:pt x="0" y="1969"/>
                    <a:pt x="534" y="2503"/>
                    <a:pt x="1234" y="2503"/>
                  </a:cubicBezTo>
                  <a:cubicBezTo>
                    <a:pt x="1968" y="2503"/>
                    <a:pt x="2502" y="1969"/>
                    <a:pt x="2502" y="1268"/>
                  </a:cubicBezTo>
                  <a:cubicBezTo>
                    <a:pt x="2502" y="601"/>
                    <a:pt x="1902" y="1"/>
                    <a:pt x="1234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8018859" y="559785"/>
              <a:ext cx="85720" cy="85720"/>
            </a:xfrm>
            <a:custGeom>
              <a:avLst/>
              <a:gdLst/>
              <a:ahLst/>
              <a:cxnLst/>
              <a:rect l="l" t="t" r="r" b="b"/>
              <a:pathLst>
                <a:path w="3103" h="3103" extrusionOk="0">
                  <a:moveTo>
                    <a:pt x="1534" y="601"/>
                  </a:moveTo>
                  <a:cubicBezTo>
                    <a:pt x="2035" y="601"/>
                    <a:pt x="2502" y="1001"/>
                    <a:pt x="2502" y="1568"/>
                  </a:cubicBezTo>
                  <a:cubicBezTo>
                    <a:pt x="2502" y="2102"/>
                    <a:pt x="2102" y="2502"/>
                    <a:pt x="1534" y="2502"/>
                  </a:cubicBezTo>
                  <a:cubicBezTo>
                    <a:pt x="1001" y="2502"/>
                    <a:pt x="600" y="2102"/>
                    <a:pt x="600" y="1568"/>
                  </a:cubicBezTo>
                  <a:cubicBezTo>
                    <a:pt x="600" y="1001"/>
                    <a:pt x="1001" y="601"/>
                    <a:pt x="1534" y="601"/>
                  </a:cubicBezTo>
                  <a:close/>
                  <a:moveTo>
                    <a:pt x="1534" y="1"/>
                  </a:moveTo>
                  <a:cubicBezTo>
                    <a:pt x="701" y="1"/>
                    <a:pt x="0" y="734"/>
                    <a:pt x="0" y="1568"/>
                  </a:cubicBezTo>
                  <a:cubicBezTo>
                    <a:pt x="0" y="2402"/>
                    <a:pt x="701" y="3103"/>
                    <a:pt x="1534" y="3103"/>
                  </a:cubicBezTo>
                  <a:cubicBezTo>
                    <a:pt x="2368" y="3103"/>
                    <a:pt x="3036" y="2436"/>
                    <a:pt x="3102" y="1568"/>
                  </a:cubicBezTo>
                  <a:cubicBezTo>
                    <a:pt x="3102" y="734"/>
                    <a:pt x="2368" y="1"/>
                    <a:pt x="15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7860345" y="738548"/>
              <a:ext cx="84809" cy="85748"/>
            </a:xfrm>
            <a:custGeom>
              <a:avLst/>
              <a:gdLst/>
              <a:ahLst/>
              <a:cxnLst/>
              <a:rect l="l" t="t" r="r" b="b"/>
              <a:pathLst>
                <a:path w="3070" h="3104" extrusionOk="0">
                  <a:moveTo>
                    <a:pt x="1535" y="601"/>
                  </a:moveTo>
                  <a:cubicBezTo>
                    <a:pt x="2069" y="601"/>
                    <a:pt x="2536" y="1035"/>
                    <a:pt x="2502" y="1535"/>
                  </a:cubicBezTo>
                  <a:cubicBezTo>
                    <a:pt x="2502" y="2069"/>
                    <a:pt x="2069" y="2503"/>
                    <a:pt x="1535" y="2503"/>
                  </a:cubicBezTo>
                  <a:cubicBezTo>
                    <a:pt x="1001" y="2503"/>
                    <a:pt x="568" y="2069"/>
                    <a:pt x="568" y="1535"/>
                  </a:cubicBezTo>
                  <a:cubicBezTo>
                    <a:pt x="568" y="1002"/>
                    <a:pt x="1001" y="601"/>
                    <a:pt x="1535" y="601"/>
                  </a:cubicBezTo>
                  <a:close/>
                  <a:moveTo>
                    <a:pt x="1535" y="1"/>
                  </a:moveTo>
                  <a:cubicBezTo>
                    <a:pt x="701" y="1"/>
                    <a:pt x="1" y="701"/>
                    <a:pt x="1" y="1535"/>
                  </a:cubicBezTo>
                  <a:cubicBezTo>
                    <a:pt x="1" y="2369"/>
                    <a:pt x="701" y="3103"/>
                    <a:pt x="1535" y="3103"/>
                  </a:cubicBezTo>
                  <a:cubicBezTo>
                    <a:pt x="2402" y="3103"/>
                    <a:pt x="3069" y="2369"/>
                    <a:pt x="3069" y="1535"/>
                  </a:cubicBezTo>
                  <a:cubicBezTo>
                    <a:pt x="3069" y="701"/>
                    <a:pt x="2369" y="1"/>
                    <a:pt x="15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7838245" y="496191"/>
              <a:ext cx="15691" cy="213818"/>
            </a:xfrm>
            <a:custGeom>
              <a:avLst/>
              <a:gdLst/>
              <a:ahLst/>
              <a:cxnLst/>
              <a:rect l="l" t="t" r="r" b="b"/>
              <a:pathLst>
                <a:path w="568" h="7740" extrusionOk="0">
                  <a:moveTo>
                    <a:pt x="300" y="1"/>
                  </a:moveTo>
                  <a:cubicBezTo>
                    <a:pt x="133" y="1"/>
                    <a:pt x="0" y="134"/>
                    <a:pt x="0" y="301"/>
                  </a:cubicBezTo>
                  <a:lnTo>
                    <a:pt x="0" y="7440"/>
                  </a:lnTo>
                  <a:cubicBezTo>
                    <a:pt x="0" y="7606"/>
                    <a:pt x="133" y="7740"/>
                    <a:pt x="300" y="7740"/>
                  </a:cubicBezTo>
                  <a:cubicBezTo>
                    <a:pt x="400" y="7740"/>
                    <a:pt x="534" y="7606"/>
                    <a:pt x="567" y="7440"/>
                  </a:cubicBezTo>
                  <a:lnTo>
                    <a:pt x="567" y="301"/>
                  </a:lnTo>
                  <a:cubicBezTo>
                    <a:pt x="567" y="134"/>
                    <a:pt x="467" y="1"/>
                    <a:pt x="300" y="1"/>
                  </a:cubicBezTo>
                  <a:close/>
                </a:path>
              </a:pathLst>
            </a:custGeom>
            <a:solidFill>
              <a:srgbClr val="B6F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5"/>
            <p:cNvSpPr/>
            <p:nvPr/>
          </p:nvSpPr>
          <p:spPr>
            <a:xfrm>
              <a:off x="7738710" y="594814"/>
              <a:ext cx="213818" cy="15691"/>
            </a:xfrm>
            <a:custGeom>
              <a:avLst/>
              <a:gdLst/>
              <a:ahLst/>
              <a:cxnLst/>
              <a:rect l="l" t="t" r="r" b="b"/>
              <a:pathLst>
                <a:path w="7740" h="568" extrusionOk="0">
                  <a:moveTo>
                    <a:pt x="301" y="0"/>
                  </a:moveTo>
                  <a:cubicBezTo>
                    <a:pt x="134" y="0"/>
                    <a:pt x="0" y="134"/>
                    <a:pt x="0" y="300"/>
                  </a:cubicBezTo>
                  <a:cubicBezTo>
                    <a:pt x="0" y="467"/>
                    <a:pt x="134" y="567"/>
                    <a:pt x="301" y="567"/>
                  </a:cubicBezTo>
                  <a:lnTo>
                    <a:pt x="7439" y="567"/>
                  </a:lnTo>
                  <a:cubicBezTo>
                    <a:pt x="7606" y="567"/>
                    <a:pt x="7739" y="467"/>
                    <a:pt x="7739" y="300"/>
                  </a:cubicBezTo>
                  <a:cubicBezTo>
                    <a:pt x="7739" y="100"/>
                    <a:pt x="7606" y="0"/>
                    <a:pt x="7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5"/>
            <p:cNvSpPr/>
            <p:nvPr/>
          </p:nvSpPr>
          <p:spPr>
            <a:xfrm>
              <a:off x="8411416" y="707221"/>
              <a:ext cx="548301" cy="548329"/>
            </a:xfrm>
            <a:custGeom>
              <a:avLst/>
              <a:gdLst/>
              <a:ahLst/>
              <a:cxnLst/>
              <a:rect l="l" t="t" r="r" b="b"/>
              <a:pathLst>
                <a:path w="19848" h="19849" extrusionOk="0">
                  <a:moveTo>
                    <a:pt x="9640" y="935"/>
                  </a:moveTo>
                  <a:lnTo>
                    <a:pt x="9640" y="3803"/>
                  </a:lnTo>
                  <a:cubicBezTo>
                    <a:pt x="8907" y="3803"/>
                    <a:pt x="8173" y="3803"/>
                    <a:pt x="7506" y="3837"/>
                  </a:cubicBezTo>
                  <a:cubicBezTo>
                    <a:pt x="8306" y="2469"/>
                    <a:pt x="9140" y="1468"/>
                    <a:pt x="9640" y="935"/>
                  </a:cubicBezTo>
                  <a:close/>
                  <a:moveTo>
                    <a:pt x="10241" y="801"/>
                  </a:moveTo>
                  <a:cubicBezTo>
                    <a:pt x="10741" y="1302"/>
                    <a:pt x="11742" y="2436"/>
                    <a:pt x="12643" y="4004"/>
                  </a:cubicBezTo>
                  <a:cubicBezTo>
                    <a:pt x="11809" y="3937"/>
                    <a:pt x="11008" y="3837"/>
                    <a:pt x="10241" y="3837"/>
                  </a:cubicBezTo>
                  <a:lnTo>
                    <a:pt x="10241" y="801"/>
                  </a:lnTo>
                  <a:close/>
                  <a:moveTo>
                    <a:pt x="9073" y="768"/>
                  </a:moveTo>
                  <a:lnTo>
                    <a:pt x="9073" y="768"/>
                  </a:lnTo>
                  <a:cubicBezTo>
                    <a:pt x="8440" y="1435"/>
                    <a:pt x="7572" y="2503"/>
                    <a:pt x="6805" y="3937"/>
                  </a:cubicBezTo>
                  <a:cubicBezTo>
                    <a:pt x="5771" y="4004"/>
                    <a:pt x="4837" y="4170"/>
                    <a:pt x="4003" y="4337"/>
                  </a:cubicBezTo>
                  <a:cubicBezTo>
                    <a:pt x="5237" y="2636"/>
                    <a:pt x="6972" y="1402"/>
                    <a:pt x="9073" y="768"/>
                  </a:cubicBezTo>
                  <a:close/>
                  <a:moveTo>
                    <a:pt x="10975" y="768"/>
                  </a:moveTo>
                  <a:lnTo>
                    <a:pt x="10975" y="768"/>
                  </a:lnTo>
                  <a:cubicBezTo>
                    <a:pt x="13176" y="1402"/>
                    <a:pt x="15011" y="2803"/>
                    <a:pt x="16245" y="4637"/>
                  </a:cubicBezTo>
                  <a:cubicBezTo>
                    <a:pt x="15244" y="4437"/>
                    <a:pt x="14277" y="4237"/>
                    <a:pt x="13310" y="4104"/>
                  </a:cubicBezTo>
                  <a:cubicBezTo>
                    <a:pt x="12509" y="2603"/>
                    <a:pt x="11608" y="1468"/>
                    <a:pt x="10975" y="768"/>
                  </a:cubicBezTo>
                  <a:close/>
                  <a:moveTo>
                    <a:pt x="6805" y="1102"/>
                  </a:moveTo>
                  <a:lnTo>
                    <a:pt x="6805" y="1102"/>
                  </a:lnTo>
                  <a:cubicBezTo>
                    <a:pt x="5337" y="1935"/>
                    <a:pt x="4103" y="3103"/>
                    <a:pt x="3169" y="4571"/>
                  </a:cubicBezTo>
                  <a:cubicBezTo>
                    <a:pt x="2769" y="4671"/>
                    <a:pt x="2402" y="4771"/>
                    <a:pt x="2002" y="4871"/>
                  </a:cubicBezTo>
                  <a:cubicBezTo>
                    <a:pt x="3169" y="3136"/>
                    <a:pt x="4837" y="1802"/>
                    <a:pt x="6805" y="1102"/>
                  </a:cubicBezTo>
                  <a:close/>
                  <a:moveTo>
                    <a:pt x="13543" y="1302"/>
                  </a:moveTo>
                  <a:lnTo>
                    <a:pt x="13543" y="1302"/>
                  </a:lnTo>
                  <a:cubicBezTo>
                    <a:pt x="15411" y="2069"/>
                    <a:pt x="16946" y="3437"/>
                    <a:pt x="17980" y="5138"/>
                  </a:cubicBezTo>
                  <a:cubicBezTo>
                    <a:pt x="17646" y="5038"/>
                    <a:pt x="17346" y="4971"/>
                    <a:pt x="17012" y="4871"/>
                  </a:cubicBezTo>
                  <a:cubicBezTo>
                    <a:pt x="16178" y="3437"/>
                    <a:pt x="14978" y="2169"/>
                    <a:pt x="13543" y="1302"/>
                  </a:cubicBezTo>
                  <a:close/>
                  <a:moveTo>
                    <a:pt x="6505" y="4471"/>
                  </a:moveTo>
                  <a:lnTo>
                    <a:pt x="6505" y="4471"/>
                  </a:lnTo>
                  <a:cubicBezTo>
                    <a:pt x="5838" y="5838"/>
                    <a:pt x="5337" y="7506"/>
                    <a:pt x="5271" y="9341"/>
                  </a:cubicBezTo>
                  <a:lnTo>
                    <a:pt x="5271" y="9574"/>
                  </a:lnTo>
                  <a:lnTo>
                    <a:pt x="2268" y="9574"/>
                  </a:lnTo>
                  <a:cubicBezTo>
                    <a:pt x="2302" y="7906"/>
                    <a:pt x="2802" y="6339"/>
                    <a:pt x="3603" y="4971"/>
                  </a:cubicBezTo>
                  <a:cubicBezTo>
                    <a:pt x="4103" y="4871"/>
                    <a:pt x="4737" y="4771"/>
                    <a:pt x="5337" y="4637"/>
                  </a:cubicBezTo>
                  <a:cubicBezTo>
                    <a:pt x="5738" y="4604"/>
                    <a:pt x="6105" y="4504"/>
                    <a:pt x="6505" y="4471"/>
                  </a:cubicBezTo>
                  <a:close/>
                  <a:moveTo>
                    <a:pt x="2802" y="5238"/>
                  </a:moveTo>
                  <a:cubicBezTo>
                    <a:pt x="2135" y="6539"/>
                    <a:pt x="1735" y="8006"/>
                    <a:pt x="1668" y="9608"/>
                  </a:cubicBezTo>
                  <a:lnTo>
                    <a:pt x="567" y="9608"/>
                  </a:lnTo>
                  <a:cubicBezTo>
                    <a:pt x="601" y="8173"/>
                    <a:pt x="968" y="6806"/>
                    <a:pt x="1601" y="5638"/>
                  </a:cubicBezTo>
                  <a:cubicBezTo>
                    <a:pt x="1935" y="5505"/>
                    <a:pt x="2335" y="5405"/>
                    <a:pt x="2802" y="5238"/>
                  </a:cubicBezTo>
                  <a:close/>
                  <a:moveTo>
                    <a:pt x="8888" y="4376"/>
                  </a:moveTo>
                  <a:cubicBezTo>
                    <a:pt x="9135" y="4376"/>
                    <a:pt x="9386" y="4384"/>
                    <a:pt x="9640" y="4404"/>
                  </a:cubicBezTo>
                  <a:lnTo>
                    <a:pt x="9640" y="9608"/>
                  </a:lnTo>
                  <a:lnTo>
                    <a:pt x="5804" y="9608"/>
                  </a:lnTo>
                  <a:lnTo>
                    <a:pt x="5804" y="9441"/>
                  </a:lnTo>
                  <a:cubicBezTo>
                    <a:pt x="5904" y="7506"/>
                    <a:pt x="6471" y="5838"/>
                    <a:pt x="7172" y="4471"/>
                  </a:cubicBezTo>
                  <a:cubicBezTo>
                    <a:pt x="7714" y="4423"/>
                    <a:pt x="8290" y="4376"/>
                    <a:pt x="8888" y="4376"/>
                  </a:cubicBezTo>
                  <a:close/>
                  <a:moveTo>
                    <a:pt x="10241" y="4404"/>
                  </a:moveTo>
                  <a:cubicBezTo>
                    <a:pt x="11075" y="4437"/>
                    <a:pt x="11975" y="4504"/>
                    <a:pt x="12943" y="4637"/>
                  </a:cubicBezTo>
                  <a:cubicBezTo>
                    <a:pt x="13610" y="5972"/>
                    <a:pt x="14144" y="7606"/>
                    <a:pt x="14244" y="9441"/>
                  </a:cubicBezTo>
                  <a:lnTo>
                    <a:pt x="14244" y="9608"/>
                  </a:lnTo>
                  <a:lnTo>
                    <a:pt x="10241" y="9608"/>
                  </a:lnTo>
                  <a:lnTo>
                    <a:pt x="10241" y="4404"/>
                  </a:lnTo>
                  <a:close/>
                  <a:moveTo>
                    <a:pt x="13643" y="4737"/>
                  </a:moveTo>
                  <a:cubicBezTo>
                    <a:pt x="14611" y="4871"/>
                    <a:pt x="15611" y="5104"/>
                    <a:pt x="16679" y="5338"/>
                  </a:cubicBezTo>
                  <a:cubicBezTo>
                    <a:pt x="17313" y="6605"/>
                    <a:pt x="17746" y="8073"/>
                    <a:pt x="17813" y="9608"/>
                  </a:cubicBezTo>
                  <a:lnTo>
                    <a:pt x="14811" y="9608"/>
                  </a:lnTo>
                  <a:lnTo>
                    <a:pt x="14811" y="9407"/>
                  </a:lnTo>
                  <a:cubicBezTo>
                    <a:pt x="14744" y="7640"/>
                    <a:pt x="14277" y="6072"/>
                    <a:pt x="13643" y="4737"/>
                  </a:cubicBezTo>
                  <a:close/>
                  <a:moveTo>
                    <a:pt x="17346" y="5571"/>
                  </a:moveTo>
                  <a:lnTo>
                    <a:pt x="17346" y="5571"/>
                  </a:lnTo>
                  <a:cubicBezTo>
                    <a:pt x="17679" y="5638"/>
                    <a:pt x="18013" y="5772"/>
                    <a:pt x="18347" y="5838"/>
                  </a:cubicBezTo>
                  <a:cubicBezTo>
                    <a:pt x="18914" y="6972"/>
                    <a:pt x="19247" y="8273"/>
                    <a:pt x="19314" y="9608"/>
                  </a:cubicBezTo>
                  <a:lnTo>
                    <a:pt x="18347" y="9608"/>
                  </a:lnTo>
                  <a:cubicBezTo>
                    <a:pt x="18313" y="8140"/>
                    <a:pt x="17946" y="6806"/>
                    <a:pt x="17346" y="5571"/>
                  </a:cubicBezTo>
                  <a:close/>
                  <a:moveTo>
                    <a:pt x="1668" y="10108"/>
                  </a:moveTo>
                  <a:lnTo>
                    <a:pt x="1668" y="10141"/>
                  </a:lnTo>
                  <a:cubicBezTo>
                    <a:pt x="1735" y="11843"/>
                    <a:pt x="2168" y="13477"/>
                    <a:pt x="2969" y="14911"/>
                  </a:cubicBezTo>
                  <a:cubicBezTo>
                    <a:pt x="2602" y="14811"/>
                    <a:pt x="2235" y="14678"/>
                    <a:pt x="1801" y="14578"/>
                  </a:cubicBezTo>
                  <a:cubicBezTo>
                    <a:pt x="1068" y="13210"/>
                    <a:pt x="601" y="11742"/>
                    <a:pt x="567" y="10108"/>
                  </a:cubicBezTo>
                  <a:close/>
                  <a:moveTo>
                    <a:pt x="19314" y="10141"/>
                  </a:moveTo>
                  <a:cubicBezTo>
                    <a:pt x="19281" y="11843"/>
                    <a:pt x="18780" y="13444"/>
                    <a:pt x="17946" y="14811"/>
                  </a:cubicBezTo>
                  <a:cubicBezTo>
                    <a:pt x="17646" y="14911"/>
                    <a:pt x="17313" y="15012"/>
                    <a:pt x="16946" y="15112"/>
                  </a:cubicBezTo>
                  <a:cubicBezTo>
                    <a:pt x="17813" y="13677"/>
                    <a:pt x="18313" y="11976"/>
                    <a:pt x="18347" y="10141"/>
                  </a:cubicBezTo>
                  <a:close/>
                  <a:moveTo>
                    <a:pt x="5237" y="10141"/>
                  </a:moveTo>
                  <a:cubicBezTo>
                    <a:pt x="5271" y="12009"/>
                    <a:pt x="5771" y="13844"/>
                    <a:pt x="6738" y="15679"/>
                  </a:cubicBezTo>
                  <a:cubicBezTo>
                    <a:pt x="5771" y="15579"/>
                    <a:pt x="4770" y="15345"/>
                    <a:pt x="3736" y="15112"/>
                  </a:cubicBezTo>
                  <a:cubicBezTo>
                    <a:pt x="2802" y="13677"/>
                    <a:pt x="2268" y="11976"/>
                    <a:pt x="2235" y="10141"/>
                  </a:cubicBezTo>
                  <a:close/>
                  <a:moveTo>
                    <a:pt x="17813" y="10141"/>
                  </a:moveTo>
                  <a:cubicBezTo>
                    <a:pt x="17780" y="12076"/>
                    <a:pt x="17179" y="13844"/>
                    <a:pt x="16145" y="15345"/>
                  </a:cubicBezTo>
                  <a:cubicBezTo>
                    <a:pt x="15645" y="15479"/>
                    <a:pt x="15111" y="15612"/>
                    <a:pt x="14511" y="15679"/>
                  </a:cubicBezTo>
                  <a:cubicBezTo>
                    <a:pt x="14110" y="15779"/>
                    <a:pt x="13677" y="15812"/>
                    <a:pt x="13243" y="15845"/>
                  </a:cubicBezTo>
                  <a:cubicBezTo>
                    <a:pt x="14244" y="13977"/>
                    <a:pt x="14777" y="12109"/>
                    <a:pt x="14811" y="10141"/>
                  </a:cubicBezTo>
                  <a:close/>
                  <a:moveTo>
                    <a:pt x="9640" y="10141"/>
                  </a:moveTo>
                  <a:lnTo>
                    <a:pt x="9640" y="15946"/>
                  </a:lnTo>
                  <a:cubicBezTo>
                    <a:pt x="8940" y="15912"/>
                    <a:pt x="8173" y="15845"/>
                    <a:pt x="7439" y="15779"/>
                  </a:cubicBezTo>
                  <a:cubicBezTo>
                    <a:pt x="6405" y="13944"/>
                    <a:pt x="5838" y="12076"/>
                    <a:pt x="5804" y="10141"/>
                  </a:cubicBezTo>
                  <a:close/>
                  <a:moveTo>
                    <a:pt x="14244" y="10141"/>
                  </a:moveTo>
                  <a:cubicBezTo>
                    <a:pt x="14177" y="12109"/>
                    <a:pt x="13610" y="14011"/>
                    <a:pt x="12509" y="15912"/>
                  </a:cubicBezTo>
                  <a:cubicBezTo>
                    <a:pt x="11809" y="15979"/>
                    <a:pt x="11075" y="15979"/>
                    <a:pt x="10241" y="15979"/>
                  </a:cubicBezTo>
                  <a:lnTo>
                    <a:pt x="10241" y="10141"/>
                  </a:lnTo>
                  <a:close/>
                  <a:moveTo>
                    <a:pt x="17446" y="15612"/>
                  </a:moveTo>
                  <a:cubicBezTo>
                    <a:pt x="16445" y="16913"/>
                    <a:pt x="15111" y="17947"/>
                    <a:pt x="13577" y="18614"/>
                  </a:cubicBezTo>
                  <a:cubicBezTo>
                    <a:pt x="14744" y="17914"/>
                    <a:pt x="15745" y="16946"/>
                    <a:pt x="16512" y="15845"/>
                  </a:cubicBezTo>
                  <a:cubicBezTo>
                    <a:pt x="16846" y="15779"/>
                    <a:pt x="17146" y="15679"/>
                    <a:pt x="17446" y="15612"/>
                  </a:cubicBezTo>
                  <a:close/>
                  <a:moveTo>
                    <a:pt x="2268" y="15312"/>
                  </a:moveTo>
                  <a:lnTo>
                    <a:pt x="2268" y="15312"/>
                  </a:lnTo>
                  <a:cubicBezTo>
                    <a:pt x="2635" y="15445"/>
                    <a:pt x="3002" y="15512"/>
                    <a:pt x="3403" y="15612"/>
                  </a:cubicBezTo>
                  <a:cubicBezTo>
                    <a:pt x="4270" y="16913"/>
                    <a:pt x="5437" y="18014"/>
                    <a:pt x="6805" y="18781"/>
                  </a:cubicBezTo>
                  <a:cubicBezTo>
                    <a:pt x="4970" y="18147"/>
                    <a:pt x="3336" y="16913"/>
                    <a:pt x="2268" y="15312"/>
                  </a:cubicBezTo>
                  <a:close/>
                  <a:moveTo>
                    <a:pt x="7772" y="16413"/>
                  </a:moveTo>
                  <a:lnTo>
                    <a:pt x="7772" y="16413"/>
                  </a:lnTo>
                  <a:cubicBezTo>
                    <a:pt x="8440" y="16446"/>
                    <a:pt x="9073" y="16479"/>
                    <a:pt x="9640" y="16513"/>
                  </a:cubicBezTo>
                  <a:lnTo>
                    <a:pt x="9640" y="18914"/>
                  </a:lnTo>
                  <a:cubicBezTo>
                    <a:pt x="8940" y="18080"/>
                    <a:pt x="8306" y="17246"/>
                    <a:pt x="7772" y="16413"/>
                  </a:cubicBezTo>
                  <a:close/>
                  <a:moveTo>
                    <a:pt x="12176" y="16479"/>
                  </a:moveTo>
                  <a:lnTo>
                    <a:pt x="12176" y="16479"/>
                  </a:lnTo>
                  <a:cubicBezTo>
                    <a:pt x="11642" y="17347"/>
                    <a:pt x="10975" y="18247"/>
                    <a:pt x="10241" y="19081"/>
                  </a:cubicBezTo>
                  <a:lnTo>
                    <a:pt x="10241" y="16513"/>
                  </a:lnTo>
                  <a:lnTo>
                    <a:pt x="10608" y="16513"/>
                  </a:lnTo>
                  <a:cubicBezTo>
                    <a:pt x="11141" y="16513"/>
                    <a:pt x="11675" y="16513"/>
                    <a:pt x="12176" y="16479"/>
                  </a:cubicBezTo>
                  <a:close/>
                  <a:moveTo>
                    <a:pt x="4237" y="15812"/>
                  </a:moveTo>
                  <a:cubicBezTo>
                    <a:pt x="5237" y="16012"/>
                    <a:pt x="6171" y="16179"/>
                    <a:pt x="7105" y="16312"/>
                  </a:cubicBezTo>
                  <a:cubicBezTo>
                    <a:pt x="7639" y="17280"/>
                    <a:pt x="8339" y="18247"/>
                    <a:pt x="9140" y="19148"/>
                  </a:cubicBezTo>
                  <a:cubicBezTo>
                    <a:pt x="7139" y="18614"/>
                    <a:pt x="5437" y="17413"/>
                    <a:pt x="4237" y="15812"/>
                  </a:cubicBezTo>
                  <a:close/>
                  <a:moveTo>
                    <a:pt x="15645" y="16012"/>
                  </a:moveTo>
                  <a:lnTo>
                    <a:pt x="15645" y="16012"/>
                  </a:lnTo>
                  <a:cubicBezTo>
                    <a:pt x="14444" y="17480"/>
                    <a:pt x="12809" y="18614"/>
                    <a:pt x="10908" y="19148"/>
                  </a:cubicBezTo>
                  <a:cubicBezTo>
                    <a:pt x="11675" y="18247"/>
                    <a:pt x="12342" y="17347"/>
                    <a:pt x="12909" y="16446"/>
                  </a:cubicBezTo>
                  <a:cubicBezTo>
                    <a:pt x="13943" y="16346"/>
                    <a:pt x="14844" y="16179"/>
                    <a:pt x="15645" y="16012"/>
                  </a:cubicBezTo>
                  <a:close/>
                  <a:moveTo>
                    <a:pt x="9941" y="1"/>
                  </a:moveTo>
                  <a:cubicBezTo>
                    <a:pt x="4470" y="1"/>
                    <a:pt x="0" y="4471"/>
                    <a:pt x="0" y="9941"/>
                  </a:cubicBezTo>
                  <a:cubicBezTo>
                    <a:pt x="0" y="15412"/>
                    <a:pt x="4470" y="19848"/>
                    <a:pt x="9941" y="19848"/>
                  </a:cubicBezTo>
                  <a:lnTo>
                    <a:pt x="10174" y="19848"/>
                  </a:lnTo>
                  <a:cubicBezTo>
                    <a:pt x="15511" y="19782"/>
                    <a:pt x="19848" y="15345"/>
                    <a:pt x="19848" y="9941"/>
                  </a:cubicBezTo>
                  <a:cubicBezTo>
                    <a:pt x="19848" y="4504"/>
                    <a:pt x="15511" y="134"/>
                    <a:pt x="101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6626245" y="1986551"/>
              <a:ext cx="84809" cy="85720"/>
            </a:xfrm>
            <a:custGeom>
              <a:avLst/>
              <a:gdLst/>
              <a:ahLst/>
              <a:cxnLst/>
              <a:rect l="l" t="t" r="r" b="b"/>
              <a:pathLst>
                <a:path w="3070" h="3103" extrusionOk="0">
                  <a:moveTo>
                    <a:pt x="1535" y="601"/>
                  </a:moveTo>
                  <a:cubicBezTo>
                    <a:pt x="2068" y="601"/>
                    <a:pt x="2502" y="1034"/>
                    <a:pt x="2502" y="1568"/>
                  </a:cubicBezTo>
                  <a:cubicBezTo>
                    <a:pt x="2502" y="2102"/>
                    <a:pt x="2068" y="2535"/>
                    <a:pt x="1535" y="2535"/>
                  </a:cubicBezTo>
                  <a:cubicBezTo>
                    <a:pt x="1001" y="2535"/>
                    <a:pt x="567" y="2102"/>
                    <a:pt x="567" y="1568"/>
                  </a:cubicBezTo>
                  <a:cubicBezTo>
                    <a:pt x="567" y="1034"/>
                    <a:pt x="1001" y="601"/>
                    <a:pt x="1535" y="601"/>
                  </a:cubicBezTo>
                  <a:close/>
                  <a:moveTo>
                    <a:pt x="1535" y="0"/>
                  </a:moveTo>
                  <a:cubicBezTo>
                    <a:pt x="701" y="0"/>
                    <a:pt x="0" y="734"/>
                    <a:pt x="0" y="1568"/>
                  </a:cubicBezTo>
                  <a:cubicBezTo>
                    <a:pt x="0" y="2402"/>
                    <a:pt x="701" y="3102"/>
                    <a:pt x="1535" y="3102"/>
                  </a:cubicBezTo>
                  <a:cubicBezTo>
                    <a:pt x="2369" y="3102"/>
                    <a:pt x="3069" y="2402"/>
                    <a:pt x="3069" y="1568"/>
                  </a:cubicBezTo>
                  <a:cubicBezTo>
                    <a:pt x="3069" y="734"/>
                    <a:pt x="2369" y="0"/>
                    <a:pt x="1535" y="0"/>
                  </a:cubicBezTo>
                  <a:close/>
                </a:path>
              </a:pathLst>
            </a:custGeom>
            <a:solidFill>
              <a:srgbClr val="EDDE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4" name="Google Shape;1434;p35"/>
            <p:cNvGrpSpPr/>
            <p:nvPr/>
          </p:nvGrpSpPr>
          <p:grpSpPr>
            <a:xfrm>
              <a:off x="5705149" y="939549"/>
              <a:ext cx="1524702" cy="2219324"/>
              <a:chOff x="5705149" y="939549"/>
              <a:chExt cx="1524702" cy="2219324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6974568" y="939549"/>
                <a:ext cx="15691" cy="212906"/>
              </a:xfrm>
              <a:custGeom>
                <a:avLst/>
                <a:gdLst/>
                <a:ahLst/>
                <a:cxnLst/>
                <a:rect l="l" t="t" r="r" b="b"/>
                <a:pathLst>
                  <a:path w="568" h="7707" extrusionOk="0">
                    <a:moveTo>
                      <a:pt x="267" y="1"/>
                    </a:moveTo>
                    <a:cubicBezTo>
                      <a:pt x="100" y="1"/>
                      <a:pt x="0" y="101"/>
                      <a:pt x="0" y="268"/>
                    </a:cubicBezTo>
                    <a:lnTo>
                      <a:pt x="0" y="7406"/>
                    </a:lnTo>
                    <a:cubicBezTo>
                      <a:pt x="0" y="7573"/>
                      <a:pt x="100" y="7706"/>
                      <a:pt x="267" y="7706"/>
                    </a:cubicBezTo>
                    <a:cubicBezTo>
                      <a:pt x="400" y="7706"/>
                      <a:pt x="534" y="7573"/>
                      <a:pt x="567" y="7406"/>
                    </a:cubicBezTo>
                    <a:lnTo>
                      <a:pt x="567" y="268"/>
                    </a:lnTo>
                    <a:cubicBezTo>
                      <a:pt x="567" y="101"/>
                      <a:pt x="434" y="1"/>
                      <a:pt x="2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6875033" y="1037232"/>
                <a:ext cx="212906" cy="15691"/>
              </a:xfrm>
              <a:custGeom>
                <a:avLst/>
                <a:gdLst/>
                <a:ahLst/>
                <a:cxnLst/>
                <a:rect l="l" t="t" r="r" b="b"/>
                <a:pathLst>
                  <a:path w="7707" h="568" extrusionOk="0">
                    <a:moveTo>
                      <a:pt x="301" y="1"/>
                    </a:moveTo>
                    <a:cubicBezTo>
                      <a:pt x="134" y="1"/>
                      <a:pt x="1" y="134"/>
                      <a:pt x="1" y="301"/>
                    </a:cubicBezTo>
                    <a:cubicBezTo>
                      <a:pt x="1" y="468"/>
                      <a:pt x="134" y="568"/>
                      <a:pt x="301" y="568"/>
                    </a:cubicBezTo>
                    <a:lnTo>
                      <a:pt x="7439" y="568"/>
                    </a:lnTo>
                    <a:cubicBezTo>
                      <a:pt x="7606" y="568"/>
                      <a:pt x="7706" y="468"/>
                      <a:pt x="7706" y="301"/>
                    </a:cubicBezTo>
                    <a:cubicBezTo>
                      <a:pt x="7706" y="101"/>
                      <a:pt x="7606" y="1"/>
                      <a:pt x="74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7074406" y="1181381"/>
                <a:ext cx="155446" cy="160916"/>
              </a:xfrm>
              <a:custGeom>
                <a:avLst/>
                <a:gdLst/>
                <a:ahLst/>
                <a:cxnLst/>
                <a:rect l="l" t="t" r="r" b="b"/>
                <a:pathLst>
                  <a:path w="5627" h="5825" extrusionOk="0">
                    <a:moveTo>
                      <a:pt x="673" y="0"/>
                    </a:moveTo>
                    <a:cubicBezTo>
                      <a:pt x="305" y="0"/>
                      <a:pt x="1" y="343"/>
                      <a:pt x="55" y="754"/>
                    </a:cubicBezTo>
                    <a:lnTo>
                      <a:pt x="623" y="5290"/>
                    </a:lnTo>
                    <a:cubicBezTo>
                      <a:pt x="669" y="5613"/>
                      <a:pt x="955" y="5825"/>
                      <a:pt x="1248" y="5825"/>
                    </a:cubicBezTo>
                    <a:cubicBezTo>
                      <a:pt x="1378" y="5825"/>
                      <a:pt x="1510" y="5783"/>
                      <a:pt x="1623" y="5690"/>
                    </a:cubicBezTo>
                    <a:lnTo>
                      <a:pt x="5259" y="2922"/>
                    </a:lnTo>
                    <a:cubicBezTo>
                      <a:pt x="5626" y="2622"/>
                      <a:pt x="5526" y="2021"/>
                      <a:pt x="5126" y="1821"/>
                    </a:cubicBezTo>
                    <a:lnTo>
                      <a:pt x="923" y="53"/>
                    </a:lnTo>
                    <a:cubicBezTo>
                      <a:pt x="839" y="17"/>
                      <a:pt x="754" y="0"/>
                      <a:pt x="6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35"/>
              <p:cNvSpPr/>
              <p:nvPr/>
            </p:nvSpPr>
            <p:spPr>
              <a:xfrm>
                <a:off x="6875951" y="2063018"/>
                <a:ext cx="84809" cy="85748"/>
              </a:xfrm>
              <a:custGeom>
                <a:avLst/>
                <a:gdLst/>
                <a:ahLst/>
                <a:cxnLst/>
                <a:rect l="l" t="t" r="r" b="b"/>
                <a:pathLst>
                  <a:path w="3070" h="3104" extrusionOk="0">
                    <a:moveTo>
                      <a:pt x="1535" y="1"/>
                    </a:moveTo>
                    <a:cubicBezTo>
                      <a:pt x="701" y="1"/>
                      <a:pt x="1" y="701"/>
                      <a:pt x="1" y="1535"/>
                    </a:cubicBezTo>
                    <a:cubicBezTo>
                      <a:pt x="1" y="2369"/>
                      <a:pt x="701" y="3103"/>
                      <a:pt x="1535" y="3103"/>
                    </a:cubicBezTo>
                    <a:cubicBezTo>
                      <a:pt x="2369" y="3103"/>
                      <a:pt x="3070" y="2369"/>
                      <a:pt x="3070" y="1535"/>
                    </a:cubicBezTo>
                    <a:cubicBezTo>
                      <a:pt x="3070" y="701"/>
                      <a:pt x="2369" y="1"/>
                      <a:pt x="15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35"/>
              <p:cNvSpPr/>
              <p:nvPr/>
            </p:nvSpPr>
            <p:spPr>
              <a:xfrm>
                <a:off x="6752493" y="1717260"/>
                <a:ext cx="175087" cy="191303"/>
              </a:xfrm>
              <a:custGeom>
                <a:avLst/>
                <a:gdLst/>
                <a:ahLst/>
                <a:cxnLst/>
                <a:rect l="l" t="t" r="r" b="b"/>
                <a:pathLst>
                  <a:path w="6338" h="6925" extrusionOk="0">
                    <a:moveTo>
                      <a:pt x="749" y="0"/>
                    </a:moveTo>
                    <a:cubicBezTo>
                      <a:pt x="358" y="0"/>
                      <a:pt x="0" y="307"/>
                      <a:pt x="0" y="708"/>
                    </a:cubicBezTo>
                    <a:lnTo>
                      <a:pt x="0" y="6179"/>
                    </a:lnTo>
                    <a:cubicBezTo>
                      <a:pt x="0" y="6626"/>
                      <a:pt x="351" y="6925"/>
                      <a:pt x="737" y="6925"/>
                    </a:cubicBezTo>
                    <a:cubicBezTo>
                      <a:pt x="870" y="6925"/>
                      <a:pt x="1006" y="6890"/>
                      <a:pt x="1134" y="6813"/>
                    </a:cubicBezTo>
                    <a:lnTo>
                      <a:pt x="5838" y="4111"/>
                    </a:lnTo>
                    <a:cubicBezTo>
                      <a:pt x="6338" y="3811"/>
                      <a:pt x="6338" y="3077"/>
                      <a:pt x="5838" y="2810"/>
                    </a:cubicBezTo>
                    <a:lnTo>
                      <a:pt x="1134" y="108"/>
                    </a:lnTo>
                    <a:cubicBezTo>
                      <a:pt x="1010" y="34"/>
                      <a:pt x="878" y="0"/>
                      <a:pt x="7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35"/>
              <p:cNvSpPr/>
              <p:nvPr/>
            </p:nvSpPr>
            <p:spPr>
              <a:xfrm>
                <a:off x="5705149" y="2938618"/>
                <a:ext cx="69145" cy="69118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502" extrusionOk="0">
                    <a:moveTo>
                      <a:pt x="1268" y="0"/>
                    </a:moveTo>
                    <a:cubicBezTo>
                      <a:pt x="534" y="0"/>
                      <a:pt x="1" y="534"/>
                      <a:pt x="1" y="1234"/>
                    </a:cubicBezTo>
                    <a:cubicBezTo>
                      <a:pt x="1" y="1968"/>
                      <a:pt x="534" y="2502"/>
                      <a:pt x="1268" y="2502"/>
                    </a:cubicBezTo>
                    <a:cubicBezTo>
                      <a:pt x="1969" y="2502"/>
                      <a:pt x="2502" y="1968"/>
                      <a:pt x="2502" y="1234"/>
                    </a:cubicBezTo>
                    <a:cubicBezTo>
                      <a:pt x="2502" y="534"/>
                      <a:pt x="1935" y="0"/>
                      <a:pt x="12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35"/>
              <p:cNvSpPr/>
              <p:nvPr/>
            </p:nvSpPr>
            <p:spPr>
              <a:xfrm>
                <a:off x="5848912" y="3073153"/>
                <a:ext cx="85720" cy="85720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103" extrusionOk="0">
                    <a:moveTo>
                      <a:pt x="1568" y="0"/>
                    </a:moveTo>
                    <a:cubicBezTo>
                      <a:pt x="734" y="0"/>
                      <a:pt x="0" y="701"/>
                      <a:pt x="0" y="1535"/>
                    </a:cubicBezTo>
                    <a:cubicBezTo>
                      <a:pt x="0" y="2369"/>
                      <a:pt x="734" y="3102"/>
                      <a:pt x="1568" y="3102"/>
                    </a:cubicBezTo>
                    <a:cubicBezTo>
                      <a:pt x="2402" y="3102"/>
                      <a:pt x="3102" y="2369"/>
                      <a:pt x="3102" y="1535"/>
                    </a:cubicBezTo>
                    <a:cubicBezTo>
                      <a:pt x="3102" y="667"/>
                      <a:pt x="2402" y="0"/>
                      <a:pt x="15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35"/>
              <p:cNvSpPr/>
              <p:nvPr/>
            </p:nvSpPr>
            <p:spPr>
              <a:xfrm>
                <a:off x="5823110" y="2758916"/>
                <a:ext cx="200917" cy="171662"/>
              </a:xfrm>
              <a:custGeom>
                <a:avLst/>
                <a:gdLst/>
                <a:ahLst/>
                <a:cxnLst/>
                <a:rect l="l" t="t" r="r" b="b"/>
                <a:pathLst>
                  <a:path w="7273" h="6214" extrusionOk="0">
                    <a:moveTo>
                      <a:pt x="934" y="0"/>
                    </a:moveTo>
                    <a:cubicBezTo>
                      <a:pt x="367" y="0"/>
                      <a:pt x="0" y="634"/>
                      <a:pt x="267" y="1135"/>
                    </a:cubicBezTo>
                    <a:lnTo>
                      <a:pt x="3002" y="5838"/>
                    </a:lnTo>
                    <a:cubicBezTo>
                      <a:pt x="3136" y="6088"/>
                      <a:pt x="3386" y="6213"/>
                      <a:pt x="3636" y="6213"/>
                    </a:cubicBezTo>
                    <a:cubicBezTo>
                      <a:pt x="3886" y="6213"/>
                      <a:pt x="4137" y="6088"/>
                      <a:pt x="4270" y="5838"/>
                    </a:cubicBezTo>
                    <a:lnTo>
                      <a:pt x="7005" y="1135"/>
                    </a:lnTo>
                    <a:cubicBezTo>
                      <a:pt x="7272" y="601"/>
                      <a:pt x="6905" y="0"/>
                      <a:pt x="6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3" name="Google Shape;1443;p35"/>
            <p:cNvSpPr/>
            <p:nvPr/>
          </p:nvSpPr>
          <p:spPr>
            <a:xfrm>
              <a:off x="5553256" y="291837"/>
              <a:ext cx="448796" cy="449735"/>
            </a:xfrm>
            <a:custGeom>
              <a:avLst/>
              <a:gdLst/>
              <a:ahLst/>
              <a:cxnLst/>
              <a:rect l="l" t="t" r="r" b="b"/>
              <a:pathLst>
                <a:path w="16246" h="16280" extrusionOk="0">
                  <a:moveTo>
                    <a:pt x="8106" y="1"/>
                  </a:moveTo>
                  <a:cubicBezTo>
                    <a:pt x="3636" y="1"/>
                    <a:pt x="0" y="3637"/>
                    <a:pt x="0" y="8140"/>
                  </a:cubicBezTo>
                  <a:cubicBezTo>
                    <a:pt x="0" y="12643"/>
                    <a:pt x="3636" y="16279"/>
                    <a:pt x="8106" y="16279"/>
                  </a:cubicBezTo>
                  <a:cubicBezTo>
                    <a:pt x="12609" y="16279"/>
                    <a:pt x="16245" y="12643"/>
                    <a:pt x="16245" y="8140"/>
                  </a:cubicBezTo>
                  <a:cubicBezTo>
                    <a:pt x="16245" y="3637"/>
                    <a:pt x="12609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5595633" y="334242"/>
              <a:ext cx="364015" cy="364926"/>
            </a:xfrm>
            <a:custGeom>
              <a:avLst/>
              <a:gdLst/>
              <a:ahLst/>
              <a:cxnLst/>
              <a:rect l="l" t="t" r="r" b="b"/>
              <a:pathLst>
                <a:path w="13177" h="13210" extrusionOk="0">
                  <a:moveTo>
                    <a:pt x="6572" y="0"/>
                  </a:moveTo>
                  <a:cubicBezTo>
                    <a:pt x="2936" y="0"/>
                    <a:pt x="1" y="2969"/>
                    <a:pt x="1" y="6605"/>
                  </a:cubicBezTo>
                  <a:cubicBezTo>
                    <a:pt x="1" y="10241"/>
                    <a:pt x="2936" y="13210"/>
                    <a:pt x="6572" y="13210"/>
                  </a:cubicBezTo>
                  <a:cubicBezTo>
                    <a:pt x="10241" y="13210"/>
                    <a:pt x="13177" y="10241"/>
                    <a:pt x="13177" y="6605"/>
                  </a:cubicBezTo>
                  <a:cubicBezTo>
                    <a:pt x="13177" y="2969"/>
                    <a:pt x="10241" y="0"/>
                    <a:pt x="65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5668454" y="364657"/>
              <a:ext cx="220254" cy="304096"/>
            </a:xfrm>
            <a:custGeom>
              <a:avLst/>
              <a:gdLst/>
              <a:ahLst/>
              <a:cxnLst/>
              <a:rect l="l" t="t" r="r" b="b"/>
              <a:pathLst>
                <a:path w="7973" h="11008" extrusionOk="0">
                  <a:moveTo>
                    <a:pt x="3069" y="2802"/>
                  </a:moveTo>
                  <a:cubicBezTo>
                    <a:pt x="3536" y="2835"/>
                    <a:pt x="4003" y="2835"/>
                    <a:pt x="4403" y="2835"/>
                  </a:cubicBezTo>
                  <a:cubicBezTo>
                    <a:pt x="4570" y="2869"/>
                    <a:pt x="4737" y="2902"/>
                    <a:pt x="4904" y="3002"/>
                  </a:cubicBezTo>
                  <a:cubicBezTo>
                    <a:pt x="5304" y="3169"/>
                    <a:pt x="5471" y="3469"/>
                    <a:pt x="5471" y="3836"/>
                  </a:cubicBezTo>
                  <a:cubicBezTo>
                    <a:pt x="5404" y="4270"/>
                    <a:pt x="5204" y="4470"/>
                    <a:pt x="4870" y="4637"/>
                  </a:cubicBezTo>
                  <a:cubicBezTo>
                    <a:pt x="4470" y="4837"/>
                    <a:pt x="4003" y="4837"/>
                    <a:pt x="3536" y="4837"/>
                  </a:cubicBezTo>
                  <a:lnTo>
                    <a:pt x="3069" y="4837"/>
                  </a:lnTo>
                  <a:lnTo>
                    <a:pt x="3069" y="2802"/>
                  </a:lnTo>
                  <a:close/>
                  <a:moveTo>
                    <a:pt x="3659" y="5834"/>
                  </a:moveTo>
                  <a:cubicBezTo>
                    <a:pt x="4047" y="5834"/>
                    <a:pt x="4425" y="5849"/>
                    <a:pt x="4803" y="5938"/>
                  </a:cubicBezTo>
                  <a:cubicBezTo>
                    <a:pt x="5004" y="5971"/>
                    <a:pt x="5204" y="6038"/>
                    <a:pt x="5404" y="6138"/>
                  </a:cubicBezTo>
                  <a:cubicBezTo>
                    <a:pt x="5737" y="6305"/>
                    <a:pt x="5904" y="6605"/>
                    <a:pt x="5904" y="7005"/>
                  </a:cubicBezTo>
                  <a:cubicBezTo>
                    <a:pt x="5871" y="7372"/>
                    <a:pt x="5671" y="7639"/>
                    <a:pt x="5337" y="7806"/>
                  </a:cubicBezTo>
                  <a:cubicBezTo>
                    <a:pt x="4870" y="8039"/>
                    <a:pt x="4370" y="8106"/>
                    <a:pt x="3869" y="8106"/>
                  </a:cubicBezTo>
                  <a:lnTo>
                    <a:pt x="3069" y="8106"/>
                  </a:lnTo>
                  <a:lnTo>
                    <a:pt x="3069" y="5838"/>
                  </a:lnTo>
                  <a:cubicBezTo>
                    <a:pt x="3269" y="5838"/>
                    <a:pt x="3465" y="5834"/>
                    <a:pt x="3659" y="5834"/>
                  </a:cubicBezTo>
                  <a:close/>
                  <a:moveTo>
                    <a:pt x="3869" y="0"/>
                  </a:moveTo>
                  <a:lnTo>
                    <a:pt x="3869" y="1635"/>
                  </a:lnTo>
                  <a:cubicBezTo>
                    <a:pt x="3569" y="1635"/>
                    <a:pt x="3336" y="1635"/>
                    <a:pt x="3036" y="1668"/>
                  </a:cubicBezTo>
                  <a:lnTo>
                    <a:pt x="3036" y="33"/>
                  </a:lnTo>
                  <a:lnTo>
                    <a:pt x="2035" y="33"/>
                  </a:lnTo>
                  <a:lnTo>
                    <a:pt x="2035" y="1701"/>
                  </a:lnTo>
                  <a:lnTo>
                    <a:pt x="0" y="1701"/>
                  </a:lnTo>
                  <a:lnTo>
                    <a:pt x="0" y="2802"/>
                  </a:lnTo>
                  <a:lnTo>
                    <a:pt x="834" y="2802"/>
                  </a:lnTo>
                  <a:cubicBezTo>
                    <a:pt x="1168" y="2802"/>
                    <a:pt x="1334" y="3002"/>
                    <a:pt x="1334" y="3336"/>
                  </a:cubicBezTo>
                  <a:lnTo>
                    <a:pt x="1334" y="5371"/>
                  </a:lnTo>
                  <a:lnTo>
                    <a:pt x="1334" y="7706"/>
                  </a:lnTo>
                  <a:cubicBezTo>
                    <a:pt x="1334" y="8006"/>
                    <a:pt x="1201" y="8139"/>
                    <a:pt x="901" y="8139"/>
                  </a:cubicBezTo>
                  <a:lnTo>
                    <a:pt x="200" y="8139"/>
                  </a:lnTo>
                  <a:cubicBezTo>
                    <a:pt x="100" y="8540"/>
                    <a:pt x="67" y="8940"/>
                    <a:pt x="0" y="9340"/>
                  </a:cubicBezTo>
                  <a:lnTo>
                    <a:pt x="2035" y="9340"/>
                  </a:lnTo>
                  <a:lnTo>
                    <a:pt x="2035" y="11008"/>
                  </a:lnTo>
                  <a:lnTo>
                    <a:pt x="3036" y="11008"/>
                  </a:lnTo>
                  <a:lnTo>
                    <a:pt x="3036" y="9340"/>
                  </a:lnTo>
                  <a:lnTo>
                    <a:pt x="3836" y="9340"/>
                  </a:lnTo>
                  <a:lnTo>
                    <a:pt x="3836" y="11008"/>
                  </a:lnTo>
                  <a:lnTo>
                    <a:pt x="4837" y="11008"/>
                  </a:lnTo>
                  <a:lnTo>
                    <a:pt x="4837" y="9373"/>
                  </a:lnTo>
                  <a:cubicBezTo>
                    <a:pt x="5371" y="9307"/>
                    <a:pt x="5871" y="9207"/>
                    <a:pt x="6371" y="9107"/>
                  </a:cubicBezTo>
                  <a:cubicBezTo>
                    <a:pt x="7239" y="8840"/>
                    <a:pt x="7739" y="8306"/>
                    <a:pt x="7872" y="7372"/>
                  </a:cubicBezTo>
                  <a:cubicBezTo>
                    <a:pt x="7906" y="7272"/>
                    <a:pt x="7906" y="7139"/>
                    <a:pt x="7906" y="7005"/>
                  </a:cubicBezTo>
                  <a:cubicBezTo>
                    <a:pt x="7972" y="6038"/>
                    <a:pt x="7539" y="5437"/>
                    <a:pt x="6571" y="5170"/>
                  </a:cubicBezTo>
                  <a:cubicBezTo>
                    <a:pt x="6538" y="5137"/>
                    <a:pt x="6538" y="5137"/>
                    <a:pt x="6505" y="5137"/>
                  </a:cubicBezTo>
                  <a:lnTo>
                    <a:pt x="6538" y="5104"/>
                  </a:lnTo>
                  <a:cubicBezTo>
                    <a:pt x="7339" y="4603"/>
                    <a:pt x="7572" y="3669"/>
                    <a:pt x="7205" y="2835"/>
                  </a:cubicBezTo>
                  <a:cubicBezTo>
                    <a:pt x="7005" y="2335"/>
                    <a:pt x="6605" y="2035"/>
                    <a:pt x="6138" y="1935"/>
                  </a:cubicBezTo>
                  <a:cubicBezTo>
                    <a:pt x="5737" y="1801"/>
                    <a:pt x="5371" y="1768"/>
                    <a:pt x="5004" y="1668"/>
                  </a:cubicBezTo>
                  <a:cubicBezTo>
                    <a:pt x="4904" y="1668"/>
                    <a:pt x="4870" y="1635"/>
                    <a:pt x="4870" y="1535"/>
                  </a:cubicBezTo>
                  <a:lnTo>
                    <a:pt x="4870" y="834"/>
                  </a:lnTo>
                  <a:lnTo>
                    <a:pt x="4870" y="0"/>
                  </a:ln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8084064" y="4689299"/>
              <a:ext cx="380590" cy="108787"/>
            </a:xfrm>
            <a:custGeom>
              <a:avLst/>
              <a:gdLst/>
              <a:ahLst/>
              <a:cxnLst/>
              <a:rect l="l" t="t" r="r" b="b"/>
              <a:pathLst>
                <a:path w="13777" h="3938" extrusionOk="0">
                  <a:moveTo>
                    <a:pt x="6872" y="1"/>
                  </a:moveTo>
                  <a:cubicBezTo>
                    <a:pt x="3069" y="1"/>
                    <a:pt x="0" y="868"/>
                    <a:pt x="0" y="1969"/>
                  </a:cubicBezTo>
                  <a:cubicBezTo>
                    <a:pt x="0" y="3036"/>
                    <a:pt x="3069" y="3937"/>
                    <a:pt x="6872" y="3937"/>
                  </a:cubicBezTo>
                  <a:cubicBezTo>
                    <a:pt x="10674" y="3937"/>
                    <a:pt x="13777" y="3036"/>
                    <a:pt x="13777" y="1969"/>
                  </a:cubicBezTo>
                  <a:cubicBezTo>
                    <a:pt x="13777" y="868"/>
                    <a:pt x="10674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8098789" y="4413792"/>
              <a:ext cx="350202" cy="122572"/>
            </a:xfrm>
            <a:custGeom>
              <a:avLst/>
              <a:gdLst/>
              <a:ahLst/>
              <a:cxnLst/>
              <a:rect l="l" t="t" r="r" b="b"/>
              <a:pathLst>
                <a:path w="12677" h="4437" extrusionOk="0">
                  <a:moveTo>
                    <a:pt x="6339" y="0"/>
                  </a:moveTo>
                  <a:cubicBezTo>
                    <a:pt x="2836" y="0"/>
                    <a:pt x="1" y="1001"/>
                    <a:pt x="1" y="2202"/>
                  </a:cubicBezTo>
                  <a:cubicBezTo>
                    <a:pt x="1" y="3436"/>
                    <a:pt x="2836" y="4437"/>
                    <a:pt x="6339" y="4437"/>
                  </a:cubicBezTo>
                  <a:cubicBezTo>
                    <a:pt x="9841" y="4437"/>
                    <a:pt x="12677" y="3436"/>
                    <a:pt x="12677" y="2202"/>
                  </a:cubicBezTo>
                  <a:cubicBezTo>
                    <a:pt x="12677" y="1001"/>
                    <a:pt x="9841" y="0"/>
                    <a:pt x="6339" y="0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8102490" y="4486585"/>
              <a:ext cx="340975" cy="262658"/>
            </a:xfrm>
            <a:custGeom>
              <a:avLst/>
              <a:gdLst/>
              <a:ahLst/>
              <a:cxnLst/>
              <a:rect l="l" t="t" r="r" b="b"/>
              <a:pathLst>
                <a:path w="12343" h="9508" extrusionOk="0">
                  <a:moveTo>
                    <a:pt x="0" y="0"/>
                  </a:moveTo>
                  <a:lnTo>
                    <a:pt x="1968" y="7205"/>
                  </a:lnTo>
                  <a:cubicBezTo>
                    <a:pt x="2335" y="8606"/>
                    <a:pt x="3603" y="9507"/>
                    <a:pt x="5004" y="9507"/>
                  </a:cubicBezTo>
                  <a:lnTo>
                    <a:pt x="7339" y="9507"/>
                  </a:lnTo>
                  <a:cubicBezTo>
                    <a:pt x="8773" y="9507"/>
                    <a:pt x="10007" y="8540"/>
                    <a:pt x="10374" y="7205"/>
                  </a:cubicBezTo>
                  <a:lnTo>
                    <a:pt x="12342" y="0"/>
                  </a:lnTo>
                  <a:lnTo>
                    <a:pt x="12342" y="0"/>
                  </a:lnTo>
                  <a:cubicBezTo>
                    <a:pt x="11842" y="1034"/>
                    <a:pt x="9307" y="1802"/>
                    <a:pt x="6205" y="1802"/>
                  </a:cubicBezTo>
                  <a:cubicBezTo>
                    <a:pt x="3136" y="1802"/>
                    <a:pt x="534" y="103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8140254" y="4444014"/>
              <a:ext cx="265421" cy="92350"/>
            </a:xfrm>
            <a:custGeom>
              <a:avLst/>
              <a:gdLst/>
              <a:ahLst/>
              <a:cxnLst/>
              <a:rect l="l" t="t" r="r" b="b"/>
              <a:pathLst>
                <a:path w="9608" h="3343" extrusionOk="0">
                  <a:moveTo>
                    <a:pt x="4881" y="1"/>
                  </a:moveTo>
                  <a:cubicBezTo>
                    <a:pt x="2965" y="1"/>
                    <a:pt x="989" y="747"/>
                    <a:pt x="1" y="2542"/>
                  </a:cubicBezTo>
                  <a:cubicBezTo>
                    <a:pt x="1168" y="3042"/>
                    <a:pt x="2903" y="3343"/>
                    <a:pt x="4838" y="3343"/>
                  </a:cubicBezTo>
                  <a:cubicBezTo>
                    <a:pt x="6772" y="3343"/>
                    <a:pt x="8440" y="3042"/>
                    <a:pt x="9608" y="2575"/>
                  </a:cubicBezTo>
                  <a:cubicBezTo>
                    <a:pt x="9474" y="1875"/>
                    <a:pt x="8907" y="1241"/>
                    <a:pt x="8274" y="874"/>
                  </a:cubicBezTo>
                  <a:cubicBezTo>
                    <a:pt x="7363" y="320"/>
                    <a:pt x="6135" y="1"/>
                    <a:pt x="4881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8082213" y="4208287"/>
              <a:ext cx="338213" cy="302273"/>
            </a:xfrm>
            <a:custGeom>
              <a:avLst/>
              <a:gdLst/>
              <a:ahLst/>
              <a:cxnLst/>
              <a:rect l="l" t="t" r="r" b="b"/>
              <a:pathLst>
                <a:path w="12243" h="10942" extrusionOk="0">
                  <a:moveTo>
                    <a:pt x="5905" y="0"/>
                  </a:moveTo>
                  <a:cubicBezTo>
                    <a:pt x="5171" y="0"/>
                    <a:pt x="4737" y="834"/>
                    <a:pt x="4570" y="1602"/>
                  </a:cubicBezTo>
                  <a:cubicBezTo>
                    <a:pt x="4103" y="4237"/>
                    <a:pt x="4937" y="6505"/>
                    <a:pt x="5905" y="8773"/>
                  </a:cubicBezTo>
                  <a:cubicBezTo>
                    <a:pt x="5771" y="8573"/>
                    <a:pt x="5671" y="8406"/>
                    <a:pt x="5538" y="8206"/>
                  </a:cubicBezTo>
                  <a:cubicBezTo>
                    <a:pt x="5071" y="7506"/>
                    <a:pt x="4570" y="6772"/>
                    <a:pt x="4103" y="5905"/>
                  </a:cubicBezTo>
                  <a:cubicBezTo>
                    <a:pt x="3837" y="5371"/>
                    <a:pt x="3536" y="4737"/>
                    <a:pt x="3036" y="4270"/>
                  </a:cubicBezTo>
                  <a:cubicBezTo>
                    <a:pt x="2640" y="3899"/>
                    <a:pt x="2116" y="3693"/>
                    <a:pt x="1640" y="3693"/>
                  </a:cubicBezTo>
                  <a:cubicBezTo>
                    <a:pt x="1474" y="3693"/>
                    <a:pt x="1314" y="3718"/>
                    <a:pt x="1168" y="3770"/>
                  </a:cubicBezTo>
                  <a:cubicBezTo>
                    <a:pt x="334" y="4070"/>
                    <a:pt x="0" y="5104"/>
                    <a:pt x="167" y="5905"/>
                  </a:cubicBezTo>
                  <a:cubicBezTo>
                    <a:pt x="334" y="6772"/>
                    <a:pt x="934" y="7439"/>
                    <a:pt x="1435" y="7939"/>
                  </a:cubicBezTo>
                  <a:cubicBezTo>
                    <a:pt x="2903" y="9374"/>
                    <a:pt x="4737" y="10408"/>
                    <a:pt x="6739" y="10908"/>
                  </a:cubicBezTo>
                  <a:cubicBezTo>
                    <a:pt x="6772" y="10908"/>
                    <a:pt x="6872" y="10942"/>
                    <a:pt x="6939" y="10942"/>
                  </a:cubicBezTo>
                  <a:cubicBezTo>
                    <a:pt x="8106" y="10942"/>
                    <a:pt x="10875" y="9107"/>
                    <a:pt x="11776" y="7506"/>
                  </a:cubicBezTo>
                  <a:cubicBezTo>
                    <a:pt x="12009" y="6939"/>
                    <a:pt x="12243" y="6105"/>
                    <a:pt x="12042" y="5438"/>
                  </a:cubicBezTo>
                  <a:cubicBezTo>
                    <a:pt x="11942" y="5104"/>
                    <a:pt x="11742" y="4871"/>
                    <a:pt x="11442" y="4704"/>
                  </a:cubicBezTo>
                  <a:cubicBezTo>
                    <a:pt x="11270" y="4607"/>
                    <a:pt x="11071" y="4559"/>
                    <a:pt x="10858" y="4559"/>
                  </a:cubicBezTo>
                  <a:cubicBezTo>
                    <a:pt x="10407" y="4559"/>
                    <a:pt x="9893" y="4774"/>
                    <a:pt x="9441" y="5204"/>
                  </a:cubicBezTo>
                  <a:cubicBezTo>
                    <a:pt x="8406" y="6105"/>
                    <a:pt x="7739" y="7372"/>
                    <a:pt x="7272" y="8607"/>
                  </a:cubicBezTo>
                  <a:cubicBezTo>
                    <a:pt x="7573" y="6372"/>
                    <a:pt x="7573" y="4070"/>
                    <a:pt x="7239" y="1768"/>
                  </a:cubicBezTo>
                  <a:cubicBezTo>
                    <a:pt x="7206" y="1368"/>
                    <a:pt x="6905" y="0"/>
                    <a:pt x="59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8101551" y="4486585"/>
              <a:ext cx="207381" cy="262658"/>
            </a:xfrm>
            <a:custGeom>
              <a:avLst/>
              <a:gdLst/>
              <a:ahLst/>
              <a:cxnLst/>
              <a:rect l="l" t="t" r="r" b="b"/>
              <a:pathLst>
                <a:path w="7507" h="9508" extrusionOk="0">
                  <a:moveTo>
                    <a:pt x="1" y="0"/>
                  </a:moveTo>
                  <a:lnTo>
                    <a:pt x="1969" y="7205"/>
                  </a:lnTo>
                  <a:cubicBezTo>
                    <a:pt x="2336" y="8606"/>
                    <a:pt x="3570" y="9507"/>
                    <a:pt x="5005" y="9507"/>
                  </a:cubicBezTo>
                  <a:lnTo>
                    <a:pt x="7506" y="9507"/>
                  </a:lnTo>
                  <a:cubicBezTo>
                    <a:pt x="4304" y="7539"/>
                    <a:pt x="3904" y="4037"/>
                    <a:pt x="4071" y="1668"/>
                  </a:cubicBezTo>
                  <a:cubicBezTo>
                    <a:pt x="2002" y="1435"/>
                    <a:pt x="468" y="801"/>
                    <a:pt x="1" y="0"/>
                  </a:cubicBezTo>
                  <a:close/>
                </a:path>
              </a:pathLst>
            </a:custGeom>
            <a:solidFill>
              <a:srgbClr val="9E9E9E">
                <a:alpha val="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8462781" y="4195386"/>
              <a:ext cx="511477" cy="176966"/>
            </a:xfrm>
            <a:custGeom>
              <a:avLst/>
              <a:gdLst/>
              <a:ahLst/>
              <a:cxnLst/>
              <a:rect l="l" t="t" r="r" b="b"/>
              <a:pathLst>
                <a:path w="18515" h="6406" extrusionOk="0">
                  <a:moveTo>
                    <a:pt x="9274" y="0"/>
                  </a:moveTo>
                  <a:cubicBezTo>
                    <a:pt x="4137" y="0"/>
                    <a:pt x="1" y="1401"/>
                    <a:pt x="1" y="3203"/>
                  </a:cubicBezTo>
                  <a:cubicBezTo>
                    <a:pt x="1" y="4971"/>
                    <a:pt x="4171" y="6405"/>
                    <a:pt x="9274" y="6405"/>
                  </a:cubicBezTo>
                  <a:cubicBezTo>
                    <a:pt x="14411" y="6405"/>
                    <a:pt x="18514" y="5004"/>
                    <a:pt x="18514" y="3203"/>
                  </a:cubicBezTo>
                  <a:cubicBezTo>
                    <a:pt x="18514" y="1401"/>
                    <a:pt x="14411" y="0"/>
                    <a:pt x="9274" y="0"/>
                  </a:cubicBezTo>
                  <a:close/>
                </a:path>
              </a:pathLst>
            </a:custGeom>
            <a:solidFill>
              <a:srgbClr val="35CF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8166996" y="3638019"/>
              <a:ext cx="600844" cy="686398"/>
            </a:xfrm>
            <a:custGeom>
              <a:avLst/>
              <a:gdLst/>
              <a:ahLst/>
              <a:cxnLst/>
              <a:rect l="l" t="t" r="r" b="b"/>
              <a:pathLst>
                <a:path w="21750" h="24847" extrusionOk="0">
                  <a:moveTo>
                    <a:pt x="2257" y="0"/>
                  </a:moveTo>
                  <a:cubicBezTo>
                    <a:pt x="1570" y="0"/>
                    <a:pt x="838" y="433"/>
                    <a:pt x="501" y="1063"/>
                  </a:cubicBezTo>
                  <a:cubicBezTo>
                    <a:pt x="0" y="2030"/>
                    <a:pt x="167" y="3164"/>
                    <a:pt x="467" y="4198"/>
                  </a:cubicBezTo>
                  <a:cubicBezTo>
                    <a:pt x="1168" y="6733"/>
                    <a:pt x="2636" y="9102"/>
                    <a:pt x="4604" y="10870"/>
                  </a:cubicBezTo>
                  <a:cubicBezTo>
                    <a:pt x="3036" y="11037"/>
                    <a:pt x="1935" y="12704"/>
                    <a:pt x="2169" y="14239"/>
                  </a:cubicBezTo>
                  <a:cubicBezTo>
                    <a:pt x="2369" y="15807"/>
                    <a:pt x="3703" y="17041"/>
                    <a:pt x="5171" y="17508"/>
                  </a:cubicBezTo>
                  <a:cubicBezTo>
                    <a:pt x="5716" y="17677"/>
                    <a:pt x="6278" y="17750"/>
                    <a:pt x="6843" y="17750"/>
                  </a:cubicBezTo>
                  <a:cubicBezTo>
                    <a:pt x="7832" y="17750"/>
                    <a:pt x="8827" y="17526"/>
                    <a:pt x="9741" y="17208"/>
                  </a:cubicBezTo>
                  <a:lnTo>
                    <a:pt x="9741" y="17208"/>
                  </a:lnTo>
                  <a:cubicBezTo>
                    <a:pt x="8473" y="18509"/>
                    <a:pt x="9340" y="20877"/>
                    <a:pt x="10875" y="21844"/>
                  </a:cubicBezTo>
                  <a:cubicBezTo>
                    <a:pt x="12476" y="22778"/>
                    <a:pt x="14377" y="22745"/>
                    <a:pt x="16212" y="22845"/>
                  </a:cubicBezTo>
                  <a:cubicBezTo>
                    <a:pt x="18047" y="22945"/>
                    <a:pt x="20048" y="23345"/>
                    <a:pt x="21149" y="24846"/>
                  </a:cubicBezTo>
                  <a:cubicBezTo>
                    <a:pt x="21682" y="21844"/>
                    <a:pt x="21749" y="18775"/>
                    <a:pt x="21382" y="15740"/>
                  </a:cubicBezTo>
                  <a:cubicBezTo>
                    <a:pt x="21282" y="14572"/>
                    <a:pt x="21015" y="13272"/>
                    <a:pt x="20148" y="12438"/>
                  </a:cubicBezTo>
                  <a:cubicBezTo>
                    <a:pt x="19735" y="12024"/>
                    <a:pt x="19117" y="11800"/>
                    <a:pt x="18526" y="11800"/>
                  </a:cubicBezTo>
                  <a:cubicBezTo>
                    <a:pt x="17923" y="11800"/>
                    <a:pt x="17349" y="12033"/>
                    <a:pt x="17046" y="12538"/>
                  </a:cubicBezTo>
                  <a:cubicBezTo>
                    <a:pt x="17113" y="10470"/>
                    <a:pt x="17113" y="8201"/>
                    <a:pt x="15878" y="6533"/>
                  </a:cubicBezTo>
                  <a:cubicBezTo>
                    <a:pt x="15192" y="5580"/>
                    <a:pt x="13949" y="4997"/>
                    <a:pt x="12798" y="4997"/>
                  </a:cubicBezTo>
                  <a:cubicBezTo>
                    <a:pt x="11937" y="4997"/>
                    <a:pt x="11127" y="5324"/>
                    <a:pt x="10641" y="6066"/>
                  </a:cubicBezTo>
                  <a:cubicBezTo>
                    <a:pt x="10075" y="2828"/>
                    <a:pt x="6842" y="300"/>
                    <a:pt x="3735" y="300"/>
                  </a:cubicBezTo>
                  <a:cubicBezTo>
                    <a:pt x="3546" y="300"/>
                    <a:pt x="3357" y="310"/>
                    <a:pt x="3169" y="329"/>
                  </a:cubicBezTo>
                  <a:cubicBezTo>
                    <a:pt x="2909" y="101"/>
                    <a:pt x="2588" y="0"/>
                    <a:pt x="22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8178958" y="3658157"/>
              <a:ext cx="576893" cy="662558"/>
            </a:xfrm>
            <a:custGeom>
              <a:avLst/>
              <a:gdLst/>
              <a:ahLst/>
              <a:cxnLst/>
              <a:rect l="l" t="t" r="r" b="b"/>
              <a:pathLst>
                <a:path w="20883" h="23984" extrusionOk="0">
                  <a:moveTo>
                    <a:pt x="268" y="0"/>
                  </a:moveTo>
                  <a:cubicBezTo>
                    <a:pt x="201" y="100"/>
                    <a:pt x="101" y="234"/>
                    <a:pt x="68" y="300"/>
                  </a:cubicBezTo>
                  <a:cubicBezTo>
                    <a:pt x="34" y="334"/>
                    <a:pt x="34" y="434"/>
                    <a:pt x="1" y="467"/>
                  </a:cubicBezTo>
                  <a:cubicBezTo>
                    <a:pt x="8774" y="6338"/>
                    <a:pt x="16012" y="14511"/>
                    <a:pt x="20716" y="23984"/>
                  </a:cubicBezTo>
                  <a:cubicBezTo>
                    <a:pt x="20782" y="23684"/>
                    <a:pt x="20849" y="23417"/>
                    <a:pt x="20883" y="23083"/>
                  </a:cubicBezTo>
                  <a:cubicBezTo>
                    <a:pt x="16112" y="13810"/>
                    <a:pt x="8941" y="5804"/>
                    <a:pt x="26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8207550" y="3688545"/>
              <a:ext cx="231304" cy="187850"/>
            </a:xfrm>
            <a:custGeom>
              <a:avLst/>
              <a:gdLst/>
              <a:ahLst/>
              <a:cxnLst/>
              <a:rect l="l" t="t" r="r" b="b"/>
              <a:pathLst>
                <a:path w="8373" h="6800" extrusionOk="0">
                  <a:moveTo>
                    <a:pt x="6505" y="1"/>
                  </a:moveTo>
                  <a:lnTo>
                    <a:pt x="6505" y="1"/>
                  </a:lnTo>
                  <a:cubicBezTo>
                    <a:pt x="6471" y="2002"/>
                    <a:pt x="6838" y="4004"/>
                    <a:pt x="7505" y="5872"/>
                  </a:cubicBezTo>
                  <a:cubicBezTo>
                    <a:pt x="5998" y="5096"/>
                    <a:pt x="4299" y="4703"/>
                    <a:pt x="2585" y="4703"/>
                  </a:cubicBezTo>
                  <a:cubicBezTo>
                    <a:pt x="1719" y="4703"/>
                    <a:pt x="850" y="4803"/>
                    <a:pt x="0" y="5005"/>
                  </a:cubicBezTo>
                  <a:cubicBezTo>
                    <a:pt x="67" y="5171"/>
                    <a:pt x="167" y="5338"/>
                    <a:pt x="267" y="5505"/>
                  </a:cubicBezTo>
                  <a:cubicBezTo>
                    <a:pt x="1007" y="5353"/>
                    <a:pt x="1765" y="5277"/>
                    <a:pt x="2522" y="5277"/>
                  </a:cubicBezTo>
                  <a:cubicBezTo>
                    <a:pt x="4430" y="5277"/>
                    <a:pt x="6330" y="5760"/>
                    <a:pt x="7906" y="6739"/>
                  </a:cubicBezTo>
                  <a:cubicBezTo>
                    <a:pt x="7962" y="6781"/>
                    <a:pt x="8017" y="6800"/>
                    <a:pt x="8068" y="6800"/>
                  </a:cubicBezTo>
                  <a:cubicBezTo>
                    <a:pt x="8139" y="6800"/>
                    <a:pt x="8201" y="6764"/>
                    <a:pt x="8239" y="6706"/>
                  </a:cubicBezTo>
                  <a:cubicBezTo>
                    <a:pt x="8339" y="6639"/>
                    <a:pt x="8373" y="6506"/>
                    <a:pt x="8339" y="6372"/>
                  </a:cubicBezTo>
                  <a:cubicBezTo>
                    <a:pt x="7505" y="4538"/>
                    <a:pt x="7072" y="2503"/>
                    <a:pt x="7038" y="468"/>
                  </a:cubicBezTo>
                  <a:cubicBezTo>
                    <a:pt x="6872" y="301"/>
                    <a:pt x="6671" y="134"/>
                    <a:pt x="6505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8225976" y="3785317"/>
              <a:ext cx="407331" cy="317936"/>
            </a:xfrm>
            <a:custGeom>
              <a:avLst/>
              <a:gdLst/>
              <a:ahLst/>
              <a:cxnLst/>
              <a:rect l="l" t="t" r="r" b="b"/>
              <a:pathLst>
                <a:path w="14745" h="11509" extrusionOk="0">
                  <a:moveTo>
                    <a:pt x="12209" y="0"/>
                  </a:moveTo>
                  <a:cubicBezTo>
                    <a:pt x="11809" y="3570"/>
                    <a:pt x="12342" y="7339"/>
                    <a:pt x="13743" y="10541"/>
                  </a:cubicBezTo>
                  <a:cubicBezTo>
                    <a:pt x="10968" y="9033"/>
                    <a:pt x="7820" y="8270"/>
                    <a:pt x="4740" y="8270"/>
                  </a:cubicBezTo>
                  <a:cubicBezTo>
                    <a:pt x="3120" y="8270"/>
                    <a:pt x="1518" y="8481"/>
                    <a:pt x="0" y="8907"/>
                  </a:cubicBezTo>
                  <a:cubicBezTo>
                    <a:pt x="34" y="9074"/>
                    <a:pt x="67" y="9240"/>
                    <a:pt x="134" y="9441"/>
                  </a:cubicBezTo>
                  <a:cubicBezTo>
                    <a:pt x="1607" y="9029"/>
                    <a:pt x="3161" y="8825"/>
                    <a:pt x="4734" y="8825"/>
                  </a:cubicBezTo>
                  <a:cubicBezTo>
                    <a:pt x="8006" y="8825"/>
                    <a:pt x="11360" y="9708"/>
                    <a:pt x="14244" y="11442"/>
                  </a:cubicBezTo>
                  <a:cubicBezTo>
                    <a:pt x="14344" y="11509"/>
                    <a:pt x="14377" y="11509"/>
                    <a:pt x="14410" y="11509"/>
                  </a:cubicBezTo>
                  <a:cubicBezTo>
                    <a:pt x="14511" y="11509"/>
                    <a:pt x="14544" y="11475"/>
                    <a:pt x="14644" y="11409"/>
                  </a:cubicBezTo>
                  <a:cubicBezTo>
                    <a:pt x="14711" y="11342"/>
                    <a:pt x="14744" y="11209"/>
                    <a:pt x="14677" y="11075"/>
                  </a:cubicBezTo>
                  <a:cubicBezTo>
                    <a:pt x="13009" y="7873"/>
                    <a:pt x="12376" y="4003"/>
                    <a:pt x="12743" y="301"/>
                  </a:cubicBezTo>
                  <a:cubicBezTo>
                    <a:pt x="12576" y="167"/>
                    <a:pt x="12409" y="67"/>
                    <a:pt x="12209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8422254" y="3976069"/>
              <a:ext cx="307798" cy="246056"/>
            </a:xfrm>
            <a:custGeom>
              <a:avLst/>
              <a:gdLst/>
              <a:ahLst/>
              <a:cxnLst/>
              <a:rect l="l" t="t" r="r" b="b"/>
              <a:pathLst>
                <a:path w="11142" h="8907" extrusionOk="0">
                  <a:moveTo>
                    <a:pt x="10641" y="0"/>
                  </a:moveTo>
                  <a:cubicBezTo>
                    <a:pt x="9640" y="2602"/>
                    <a:pt x="9307" y="5438"/>
                    <a:pt x="9674" y="8140"/>
                  </a:cubicBezTo>
                  <a:cubicBezTo>
                    <a:pt x="7806" y="7339"/>
                    <a:pt x="5774" y="6943"/>
                    <a:pt x="3749" y="6943"/>
                  </a:cubicBezTo>
                  <a:cubicBezTo>
                    <a:pt x="2483" y="6943"/>
                    <a:pt x="1219" y="7098"/>
                    <a:pt x="0" y="7406"/>
                  </a:cubicBezTo>
                  <a:cubicBezTo>
                    <a:pt x="67" y="7573"/>
                    <a:pt x="134" y="7773"/>
                    <a:pt x="234" y="7939"/>
                  </a:cubicBezTo>
                  <a:cubicBezTo>
                    <a:pt x="1396" y="7637"/>
                    <a:pt x="2597" y="7488"/>
                    <a:pt x="3799" y="7488"/>
                  </a:cubicBezTo>
                  <a:cubicBezTo>
                    <a:pt x="5912" y="7488"/>
                    <a:pt x="8028" y="7947"/>
                    <a:pt x="9941" y="8840"/>
                  </a:cubicBezTo>
                  <a:cubicBezTo>
                    <a:pt x="9974" y="8840"/>
                    <a:pt x="10007" y="8907"/>
                    <a:pt x="10074" y="8907"/>
                  </a:cubicBezTo>
                  <a:cubicBezTo>
                    <a:pt x="10107" y="8907"/>
                    <a:pt x="10208" y="8907"/>
                    <a:pt x="10241" y="8840"/>
                  </a:cubicBezTo>
                  <a:cubicBezTo>
                    <a:pt x="10308" y="8773"/>
                    <a:pt x="10374" y="8673"/>
                    <a:pt x="10374" y="8573"/>
                  </a:cubicBezTo>
                  <a:cubicBezTo>
                    <a:pt x="9907" y="5838"/>
                    <a:pt x="10208" y="3003"/>
                    <a:pt x="11142" y="401"/>
                  </a:cubicBezTo>
                  <a:cubicBezTo>
                    <a:pt x="11041" y="334"/>
                    <a:pt x="10975" y="267"/>
                    <a:pt x="10908" y="234"/>
                  </a:cubicBezTo>
                  <a:cubicBezTo>
                    <a:pt x="10808" y="134"/>
                    <a:pt x="10741" y="67"/>
                    <a:pt x="10641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8582592" y="3372595"/>
              <a:ext cx="489349" cy="897453"/>
            </a:xfrm>
            <a:custGeom>
              <a:avLst/>
              <a:gdLst/>
              <a:ahLst/>
              <a:cxnLst/>
              <a:rect l="l" t="t" r="r" b="b"/>
              <a:pathLst>
                <a:path w="17714" h="32487" extrusionOk="0">
                  <a:moveTo>
                    <a:pt x="10199" y="1"/>
                  </a:moveTo>
                  <a:cubicBezTo>
                    <a:pt x="8068" y="1"/>
                    <a:pt x="5934" y="1595"/>
                    <a:pt x="5037" y="3632"/>
                  </a:cubicBezTo>
                  <a:cubicBezTo>
                    <a:pt x="3937" y="6101"/>
                    <a:pt x="4270" y="8970"/>
                    <a:pt x="4904" y="11638"/>
                  </a:cubicBezTo>
                  <a:cubicBezTo>
                    <a:pt x="5004" y="12172"/>
                    <a:pt x="5137" y="12772"/>
                    <a:pt x="4837" y="13239"/>
                  </a:cubicBezTo>
                  <a:cubicBezTo>
                    <a:pt x="4470" y="13806"/>
                    <a:pt x="3636" y="13806"/>
                    <a:pt x="2969" y="14006"/>
                  </a:cubicBezTo>
                  <a:cubicBezTo>
                    <a:pt x="734" y="14674"/>
                    <a:pt x="0" y="17742"/>
                    <a:pt x="801" y="19944"/>
                  </a:cubicBezTo>
                  <a:cubicBezTo>
                    <a:pt x="1602" y="22146"/>
                    <a:pt x="3336" y="23847"/>
                    <a:pt x="4604" y="25848"/>
                  </a:cubicBezTo>
                  <a:cubicBezTo>
                    <a:pt x="5838" y="27850"/>
                    <a:pt x="6605" y="30585"/>
                    <a:pt x="5237" y="32486"/>
                  </a:cubicBezTo>
                  <a:cubicBezTo>
                    <a:pt x="9007" y="29151"/>
                    <a:pt x="12609" y="25448"/>
                    <a:pt x="15712" y="21312"/>
                  </a:cubicBezTo>
                  <a:cubicBezTo>
                    <a:pt x="16445" y="20411"/>
                    <a:pt x="17146" y="19410"/>
                    <a:pt x="17446" y="18276"/>
                  </a:cubicBezTo>
                  <a:cubicBezTo>
                    <a:pt x="17713" y="17142"/>
                    <a:pt x="17546" y="15808"/>
                    <a:pt x="16779" y="14974"/>
                  </a:cubicBezTo>
                  <a:cubicBezTo>
                    <a:pt x="15978" y="14173"/>
                    <a:pt x="14778" y="13906"/>
                    <a:pt x="14110" y="13006"/>
                  </a:cubicBezTo>
                  <a:cubicBezTo>
                    <a:pt x="12976" y="11605"/>
                    <a:pt x="13944" y="9603"/>
                    <a:pt x="14444" y="7835"/>
                  </a:cubicBezTo>
                  <a:cubicBezTo>
                    <a:pt x="15278" y="5000"/>
                    <a:pt x="14444" y="1297"/>
                    <a:pt x="11642" y="263"/>
                  </a:cubicBezTo>
                  <a:cubicBezTo>
                    <a:pt x="11171" y="84"/>
                    <a:pt x="10685" y="1"/>
                    <a:pt x="10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8726355" y="3371573"/>
              <a:ext cx="176938" cy="896625"/>
            </a:xfrm>
            <a:custGeom>
              <a:avLst/>
              <a:gdLst/>
              <a:ahLst/>
              <a:cxnLst/>
              <a:rect l="l" t="t" r="r" b="b"/>
              <a:pathLst>
                <a:path w="6405" h="32457" extrusionOk="0">
                  <a:moveTo>
                    <a:pt x="5404" y="0"/>
                  </a:moveTo>
                  <a:cubicBezTo>
                    <a:pt x="5404" y="33"/>
                    <a:pt x="5337" y="100"/>
                    <a:pt x="5337" y="134"/>
                  </a:cubicBezTo>
                  <a:cubicBezTo>
                    <a:pt x="5804" y="10441"/>
                    <a:pt x="4236" y="20882"/>
                    <a:pt x="734" y="30555"/>
                  </a:cubicBezTo>
                  <a:cubicBezTo>
                    <a:pt x="634" y="31222"/>
                    <a:pt x="434" y="31890"/>
                    <a:pt x="0" y="32457"/>
                  </a:cubicBezTo>
                  <a:cubicBezTo>
                    <a:pt x="300" y="32190"/>
                    <a:pt x="601" y="31890"/>
                    <a:pt x="901" y="31656"/>
                  </a:cubicBezTo>
                  <a:cubicBezTo>
                    <a:pt x="4703" y="21682"/>
                    <a:pt x="6405" y="10808"/>
                    <a:pt x="5938" y="134"/>
                  </a:cubicBezTo>
                  <a:cubicBezTo>
                    <a:pt x="5771" y="33"/>
                    <a:pt x="5571" y="33"/>
                    <a:pt x="5404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8728178" y="3446216"/>
              <a:ext cx="261747" cy="282908"/>
            </a:xfrm>
            <a:custGeom>
              <a:avLst/>
              <a:gdLst/>
              <a:ahLst/>
              <a:cxnLst/>
              <a:rect l="l" t="t" r="r" b="b"/>
              <a:pathLst>
                <a:path w="9475" h="10241" extrusionOk="0">
                  <a:moveTo>
                    <a:pt x="301" y="0"/>
                  </a:moveTo>
                  <a:cubicBezTo>
                    <a:pt x="168" y="167"/>
                    <a:pt x="68" y="334"/>
                    <a:pt x="1" y="500"/>
                  </a:cubicBezTo>
                  <a:cubicBezTo>
                    <a:pt x="2169" y="2902"/>
                    <a:pt x="3870" y="6171"/>
                    <a:pt x="4904" y="10007"/>
                  </a:cubicBezTo>
                  <a:cubicBezTo>
                    <a:pt x="4904" y="10141"/>
                    <a:pt x="5004" y="10241"/>
                    <a:pt x="5138" y="10241"/>
                  </a:cubicBezTo>
                  <a:cubicBezTo>
                    <a:pt x="5238" y="10241"/>
                    <a:pt x="5371" y="10174"/>
                    <a:pt x="5405" y="10107"/>
                  </a:cubicBezTo>
                  <a:cubicBezTo>
                    <a:pt x="6505" y="8139"/>
                    <a:pt x="7840" y="6171"/>
                    <a:pt x="9341" y="4336"/>
                  </a:cubicBezTo>
                  <a:lnTo>
                    <a:pt x="9474" y="3336"/>
                  </a:lnTo>
                  <a:lnTo>
                    <a:pt x="9474" y="3336"/>
                  </a:lnTo>
                  <a:cubicBezTo>
                    <a:pt x="7873" y="5170"/>
                    <a:pt x="6405" y="7239"/>
                    <a:pt x="5238" y="9240"/>
                  </a:cubicBezTo>
                  <a:cubicBezTo>
                    <a:pt x="4404" y="6405"/>
                    <a:pt x="2903" y="2802"/>
                    <a:pt x="30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8704227" y="3616692"/>
              <a:ext cx="269095" cy="319787"/>
            </a:xfrm>
            <a:custGeom>
              <a:avLst/>
              <a:gdLst/>
              <a:ahLst/>
              <a:cxnLst/>
              <a:rect l="l" t="t" r="r" b="b"/>
              <a:pathLst>
                <a:path w="9741" h="11576" extrusionOk="0">
                  <a:moveTo>
                    <a:pt x="1" y="0"/>
                  </a:moveTo>
                  <a:cubicBezTo>
                    <a:pt x="34" y="300"/>
                    <a:pt x="67" y="601"/>
                    <a:pt x="101" y="934"/>
                  </a:cubicBezTo>
                  <a:cubicBezTo>
                    <a:pt x="2769" y="3669"/>
                    <a:pt x="4404" y="7439"/>
                    <a:pt x="4504" y="11308"/>
                  </a:cubicBezTo>
                  <a:cubicBezTo>
                    <a:pt x="4504" y="11442"/>
                    <a:pt x="4570" y="11575"/>
                    <a:pt x="4704" y="11575"/>
                  </a:cubicBezTo>
                  <a:lnTo>
                    <a:pt x="4737" y="11575"/>
                  </a:lnTo>
                  <a:cubicBezTo>
                    <a:pt x="4871" y="11575"/>
                    <a:pt x="4937" y="11508"/>
                    <a:pt x="5004" y="11408"/>
                  </a:cubicBezTo>
                  <a:cubicBezTo>
                    <a:pt x="6238" y="8840"/>
                    <a:pt x="7839" y="6438"/>
                    <a:pt x="9741" y="4270"/>
                  </a:cubicBezTo>
                  <a:cubicBezTo>
                    <a:pt x="9707" y="4236"/>
                    <a:pt x="9674" y="4170"/>
                    <a:pt x="9674" y="4136"/>
                  </a:cubicBezTo>
                  <a:cubicBezTo>
                    <a:pt x="9574" y="4003"/>
                    <a:pt x="9507" y="3903"/>
                    <a:pt x="9441" y="3769"/>
                  </a:cubicBezTo>
                  <a:cubicBezTo>
                    <a:pt x="7706" y="5738"/>
                    <a:pt x="6205" y="7906"/>
                    <a:pt x="5004" y="10174"/>
                  </a:cubicBezTo>
                  <a:cubicBezTo>
                    <a:pt x="4671" y="6305"/>
                    <a:pt x="2836" y="2635"/>
                    <a:pt x="1" y="0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8633285" y="3767802"/>
              <a:ext cx="419292" cy="321638"/>
            </a:xfrm>
            <a:custGeom>
              <a:avLst/>
              <a:gdLst/>
              <a:ahLst/>
              <a:cxnLst/>
              <a:rect l="l" t="t" r="r" b="b"/>
              <a:pathLst>
                <a:path w="15178" h="11643" extrusionOk="0">
                  <a:moveTo>
                    <a:pt x="500" y="1"/>
                  </a:moveTo>
                  <a:cubicBezTo>
                    <a:pt x="334" y="101"/>
                    <a:pt x="167" y="201"/>
                    <a:pt x="0" y="334"/>
                  </a:cubicBezTo>
                  <a:cubicBezTo>
                    <a:pt x="3469" y="2936"/>
                    <a:pt x="5704" y="7106"/>
                    <a:pt x="5904" y="11376"/>
                  </a:cubicBezTo>
                  <a:cubicBezTo>
                    <a:pt x="5904" y="11509"/>
                    <a:pt x="5971" y="11642"/>
                    <a:pt x="6104" y="11642"/>
                  </a:cubicBezTo>
                  <a:lnTo>
                    <a:pt x="6171" y="11642"/>
                  </a:lnTo>
                  <a:cubicBezTo>
                    <a:pt x="6271" y="11642"/>
                    <a:pt x="6405" y="11609"/>
                    <a:pt x="6438" y="11476"/>
                  </a:cubicBezTo>
                  <a:cubicBezTo>
                    <a:pt x="8606" y="7473"/>
                    <a:pt x="11608" y="3937"/>
                    <a:pt x="15178" y="1101"/>
                  </a:cubicBezTo>
                  <a:cubicBezTo>
                    <a:pt x="15111" y="935"/>
                    <a:pt x="14977" y="801"/>
                    <a:pt x="14844" y="668"/>
                  </a:cubicBezTo>
                  <a:cubicBezTo>
                    <a:pt x="11442" y="3336"/>
                    <a:pt x="8573" y="6672"/>
                    <a:pt x="6405" y="10442"/>
                  </a:cubicBezTo>
                  <a:cubicBezTo>
                    <a:pt x="5971" y="6372"/>
                    <a:pt x="3769" y="2502"/>
                    <a:pt x="500" y="1"/>
                  </a:cubicBez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8755831" y="3820594"/>
              <a:ext cx="547389" cy="473410"/>
            </a:xfrm>
            <a:custGeom>
              <a:avLst/>
              <a:gdLst/>
              <a:ahLst/>
              <a:cxnLst/>
              <a:rect l="l" t="t" r="r" b="b"/>
              <a:pathLst>
                <a:path w="19815" h="17137" extrusionOk="0">
                  <a:moveTo>
                    <a:pt x="18053" y="1"/>
                  </a:moveTo>
                  <a:cubicBezTo>
                    <a:pt x="13772" y="1"/>
                    <a:pt x="9460" y="1575"/>
                    <a:pt x="6205" y="4361"/>
                  </a:cubicBezTo>
                  <a:cubicBezTo>
                    <a:pt x="2536" y="7530"/>
                    <a:pt x="201" y="12267"/>
                    <a:pt x="1" y="17137"/>
                  </a:cubicBezTo>
                  <a:cubicBezTo>
                    <a:pt x="4837" y="15469"/>
                    <a:pt x="9240" y="14068"/>
                    <a:pt x="12976" y="11399"/>
                  </a:cubicBezTo>
                  <a:cubicBezTo>
                    <a:pt x="16646" y="8731"/>
                    <a:pt x="19514" y="4628"/>
                    <a:pt x="19815" y="91"/>
                  </a:cubicBezTo>
                  <a:cubicBezTo>
                    <a:pt x="19230" y="31"/>
                    <a:pt x="18642" y="1"/>
                    <a:pt x="180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9046119" y="3839683"/>
              <a:ext cx="206442" cy="185281"/>
            </a:xfrm>
            <a:custGeom>
              <a:avLst/>
              <a:gdLst/>
              <a:ahLst/>
              <a:cxnLst/>
              <a:rect l="l" t="t" r="r" b="b"/>
              <a:pathLst>
                <a:path w="7473" h="6707" extrusionOk="0">
                  <a:moveTo>
                    <a:pt x="2669" y="1"/>
                  </a:moveTo>
                  <a:lnTo>
                    <a:pt x="2669" y="1"/>
                  </a:lnTo>
                  <a:cubicBezTo>
                    <a:pt x="2468" y="34"/>
                    <a:pt x="2302" y="101"/>
                    <a:pt x="2068" y="167"/>
                  </a:cubicBezTo>
                  <a:cubicBezTo>
                    <a:pt x="2035" y="2269"/>
                    <a:pt x="1067" y="4604"/>
                    <a:pt x="67" y="6272"/>
                  </a:cubicBezTo>
                  <a:cubicBezTo>
                    <a:pt x="0" y="6405"/>
                    <a:pt x="33" y="6539"/>
                    <a:pt x="133" y="6605"/>
                  </a:cubicBezTo>
                  <a:cubicBezTo>
                    <a:pt x="177" y="6670"/>
                    <a:pt x="247" y="6707"/>
                    <a:pt x="328" y="6707"/>
                  </a:cubicBezTo>
                  <a:cubicBezTo>
                    <a:pt x="373" y="6707"/>
                    <a:pt x="420" y="6696"/>
                    <a:pt x="467" y="6672"/>
                  </a:cubicBezTo>
                  <a:cubicBezTo>
                    <a:pt x="1749" y="5970"/>
                    <a:pt x="3488" y="5549"/>
                    <a:pt x="5225" y="5549"/>
                  </a:cubicBezTo>
                  <a:cubicBezTo>
                    <a:pt x="5883" y="5549"/>
                    <a:pt x="6540" y="5610"/>
                    <a:pt x="7172" y="5738"/>
                  </a:cubicBezTo>
                  <a:cubicBezTo>
                    <a:pt x="7305" y="5571"/>
                    <a:pt x="7372" y="5404"/>
                    <a:pt x="7472" y="5238"/>
                  </a:cubicBezTo>
                  <a:cubicBezTo>
                    <a:pt x="6720" y="5064"/>
                    <a:pt x="5935" y="4983"/>
                    <a:pt x="5153" y="4983"/>
                  </a:cubicBezTo>
                  <a:cubicBezTo>
                    <a:pt x="3682" y="4983"/>
                    <a:pt x="2221" y="5270"/>
                    <a:pt x="1001" y="5771"/>
                  </a:cubicBezTo>
                  <a:cubicBezTo>
                    <a:pt x="1668" y="4504"/>
                    <a:pt x="2635" y="2269"/>
                    <a:pt x="26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8756743" y="3832307"/>
              <a:ext cx="544627" cy="461697"/>
            </a:xfrm>
            <a:custGeom>
              <a:avLst/>
              <a:gdLst/>
              <a:ahLst/>
              <a:cxnLst/>
              <a:rect l="l" t="t" r="r" b="b"/>
              <a:pathLst>
                <a:path w="19715" h="16713" extrusionOk="0">
                  <a:moveTo>
                    <a:pt x="19715" y="1"/>
                  </a:moveTo>
                  <a:cubicBezTo>
                    <a:pt x="12376" y="4504"/>
                    <a:pt x="5672" y="10208"/>
                    <a:pt x="1" y="16713"/>
                  </a:cubicBezTo>
                  <a:cubicBezTo>
                    <a:pt x="368" y="16613"/>
                    <a:pt x="701" y="16479"/>
                    <a:pt x="1102" y="16346"/>
                  </a:cubicBezTo>
                  <a:cubicBezTo>
                    <a:pt x="6472" y="10308"/>
                    <a:pt x="12777" y="5004"/>
                    <a:pt x="19648" y="701"/>
                  </a:cubicBezTo>
                  <a:cubicBezTo>
                    <a:pt x="19682" y="468"/>
                    <a:pt x="19715" y="201"/>
                    <a:pt x="197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8881167" y="3899575"/>
              <a:ext cx="216580" cy="274040"/>
            </a:xfrm>
            <a:custGeom>
              <a:avLst/>
              <a:gdLst/>
              <a:ahLst/>
              <a:cxnLst/>
              <a:rect l="l" t="t" r="r" b="b"/>
              <a:pathLst>
                <a:path w="7840" h="9920" extrusionOk="0">
                  <a:moveTo>
                    <a:pt x="3769" y="1"/>
                  </a:moveTo>
                  <a:lnTo>
                    <a:pt x="3769" y="1"/>
                  </a:lnTo>
                  <a:cubicBezTo>
                    <a:pt x="3603" y="101"/>
                    <a:pt x="3369" y="234"/>
                    <a:pt x="3202" y="368"/>
                  </a:cubicBezTo>
                  <a:cubicBezTo>
                    <a:pt x="3369" y="3670"/>
                    <a:pt x="2202" y="7206"/>
                    <a:pt x="100" y="9441"/>
                  </a:cubicBezTo>
                  <a:cubicBezTo>
                    <a:pt x="0" y="9541"/>
                    <a:pt x="0" y="9708"/>
                    <a:pt x="33" y="9774"/>
                  </a:cubicBezTo>
                  <a:cubicBezTo>
                    <a:pt x="110" y="9876"/>
                    <a:pt x="206" y="9920"/>
                    <a:pt x="291" y="9920"/>
                  </a:cubicBezTo>
                  <a:cubicBezTo>
                    <a:pt x="318" y="9920"/>
                    <a:pt x="343" y="9916"/>
                    <a:pt x="367" y="9908"/>
                  </a:cubicBezTo>
                  <a:cubicBezTo>
                    <a:pt x="1859" y="9432"/>
                    <a:pt x="3379" y="9181"/>
                    <a:pt x="4845" y="9181"/>
                  </a:cubicBezTo>
                  <a:cubicBezTo>
                    <a:pt x="5641" y="9181"/>
                    <a:pt x="6421" y="9255"/>
                    <a:pt x="7172" y="9408"/>
                  </a:cubicBezTo>
                  <a:cubicBezTo>
                    <a:pt x="7372" y="9274"/>
                    <a:pt x="7639" y="9107"/>
                    <a:pt x="7839" y="8974"/>
                  </a:cubicBezTo>
                  <a:cubicBezTo>
                    <a:pt x="6862" y="8706"/>
                    <a:pt x="5826" y="8572"/>
                    <a:pt x="4762" y="8572"/>
                  </a:cubicBezTo>
                  <a:cubicBezTo>
                    <a:pt x="3573" y="8572"/>
                    <a:pt x="2349" y="8739"/>
                    <a:pt x="1134" y="9074"/>
                  </a:cubicBezTo>
                  <a:cubicBezTo>
                    <a:pt x="3102" y="6606"/>
                    <a:pt x="4036" y="3203"/>
                    <a:pt x="3769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8524524" y="4239449"/>
              <a:ext cx="387054" cy="134727"/>
            </a:xfrm>
            <a:custGeom>
              <a:avLst/>
              <a:gdLst/>
              <a:ahLst/>
              <a:cxnLst/>
              <a:rect l="l" t="t" r="r" b="b"/>
              <a:pathLst>
                <a:path w="14011" h="4877" extrusionOk="0">
                  <a:moveTo>
                    <a:pt x="7150" y="0"/>
                  </a:moveTo>
                  <a:cubicBezTo>
                    <a:pt x="4344" y="0"/>
                    <a:pt x="1440" y="1108"/>
                    <a:pt x="1" y="3743"/>
                  </a:cubicBezTo>
                  <a:cubicBezTo>
                    <a:pt x="1702" y="4410"/>
                    <a:pt x="4204" y="4877"/>
                    <a:pt x="7039" y="4877"/>
                  </a:cubicBezTo>
                  <a:cubicBezTo>
                    <a:pt x="9775" y="4877"/>
                    <a:pt x="12276" y="4443"/>
                    <a:pt x="14011" y="3776"/>
                  </a:cubicBezTo>
                  <a:cubicBezTo>
                    <a:pt x="13777" y="2775"/>
                    <a:pt x="12943" y="1875"/>
                    <a:pt x="12043" y="1274"/>
                  </a:cubicBezTo>
                  <a:cubicBezTo>
                    <a:pt x="10734" y="463"/>
                    <a:pt x="8962" y="0"/>
                    <a:pt x="71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8445294" y="3492102"/>
              <a:ext cx="299510" cy="803749"/>
            </a:xfrm>
            <a:custGeom>
              <a:avLst/>
              <a:gdLst/>
              <a:ahLst/>
              <a:cxnLst/>
              <a:rect l="l" t="t" r="r" b="b"/>
              <a:pathLst>
                <a:path w="10842" h="29095" extrusionOk="0">
                  <a:moveTo>
                    <a:pt x="287" y="0"/>
                  </a:moveTo>
                  <a:cubicBezTo>
                    <a:pt x="269" y="0"/>
                    <a:pt x="252" y="2"/>
                    <a:pt x="234" y="7"/>
                  </a:cubicBezTo>
                  <a:cubicBezTo>
                    <a:pt x="100" y="107"/>
                    <a:pt x="0" y="240"/>
                    <a:pt x="67" y="407"/>
                  </a:cubicBezTo>
                  <a:lnTo>
                    <a:pt x="10274" y="28928"/>
                  </a:lnTo>
                  <a:cubicBezTo>
                    <a:pt x="10308" y="28994"/>
                    <a:pt x="10408" y="29094"/>
                    <a:pt x="10541" y="29094"/>
                  </a:cubicBezTo>
                  <a:lnTo>
                    <a:pt x="10641" y="29094"/>
                  </a:lnTo>
                  <a:cubicBezTo>
                    <a:pt x="10775" y="28994"/>
                    <a:pt x="10841" y="28861"/>
                    <a:pt x="10808" y="28694"/>
                  </a:cubicBezTo>
                  <a:lnTo>
                    <a:pt x="601" y="174"/>
                  </a:lnTo>
                  <a:cubicBezTo>
                    <a:pt x="514" y="87"/>
                    <a:pt x="402" y="0"/>
                    <a:pt x="287" y="0"/>
                  </a:cubicBezTo>
                  <a:close/>
                </a:path>
              </a:pathLst>
            </a:custGeom>
            <a:solidFill>
              <a:srgbClr val="92F7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8389076" y="3446990"/>
              <a:ext cx="175115" cy="335589"/>
            </a:xfrm>
            <a:custGeom>
              <a:avLst/>
              <a:gdLst/>
              <a:ahLst/>
              <a:cxnLst/>
              <a:rect l="l" t="t" r="r" b="b"/>
              <a:pathLst>
                <a:path w="6339" h="12148" extrusionOk="0">
                  <a:moveTo>
                    <a:pt x="1813" y="0"/>
                  </a:moveTo>
                  <a:cubicBezTo>
                    <a:pt x="1651" y="0"/>
                    <a:pt x="1490" y="23"/>
                    <a:pt x="1335" y="72"/>
                  </a:cubicBezTo>
                  <a:cubicBezTo>
                    <a:pt x="668" y="272"/>
                    <a:pt x="267" y="939"/>
                    <a:pt x="134" y="1640"/>
                  </a:cubicBezTo>
                  <a:cubicBezTo>
                    <a:pt x="0" y="2374"/>
                    <a:pt x="167" y="3074"/>
                    <a:pt x="367" y="3741"/>
                  </a:cubicBezTo>
                  <a:cubicBezTo>
                    <a:pt x="1435" y="7077"/>
                    <a:pt x="3503" y="10046"/>
                    <a:pt x="6272" y="12147"/>
                  </a:cubicBezTo>
                  <a:cubicBezTo>
                    <a:pt x="6338" y="8945"/>
                    <a:pt x="5771" y="5409"/>
                    <a:pt x="4303" y="2240"/>
                  </a:cubicBezTo>
                  <a:cubicBezTo>
                    <a:pt x="4037" y="1607"/>
                    <a:pt x="3703" y="1039"/>
                    <a:pt x="3203" y="572"/>
                  </a:cubicBezTo>
                  <a:cubicBezTo>
                    <a:pt x="2825" y="220"/>
                    <a:pt x="2313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8356810" y="3780648"/>
              <a:ext cx="241470" cy="160418"/>
            </a:xfrm>
            <a:custGeom>
              <a:avLst/>
              <a:gdLst/>
              <a:ahLst/>
              <a:cxnLst/>
              <a:rect l="l" t="t" r="r" b="b"/>
              <a:pathLst>
                <a:path w="8741" h="5807" extrusionOk="0">
                  <a:moveTo>
                    <a:pt x="1713" y="0"/>
                  </a:moveTo>
                  <a:cubicBezTo>
                    <a:pt x="1676" y="0"/>
                    <a:pt x="1639" y="1"/>
                    <a:pt x="1602" y="3"/>
                  </a:cubicBezTo>
                  <a:cubicBezTo>
                    <a:pt x="801" y="69"/>
                    <a:pt x="1" y="703"/>
                    <a:pt x="1" y="1504"/>
                  </a:cubicBezTo>
                  <a:cubicBezTo>
                    <a:pt x="1" y="2371"/>
                    <a:pt x="835" y="2971"/>
                    <a:pt x="1602" y="3372"/>
                  </a:cubicBezTo>
                  <a:cubicBezTo>
                    <a:pt x="3970" y="4673"/>
                    <a:pt x="6472" y="5540"/>
                    <a:pt x="8740" y="5807"/>
                  </a:cubicBezTo>
                  <a:cubicBezTo>
                    <a:pt x="7640" y="3672"/>
                    <a:pt x="5938" y="1871"/>
                    <a:pt x="3837" y="670"/>
                  </a:cubicBezTo>
                  <a:cubicBezTo>
                    <a:pt x="3169" y="320"/>
                    <a:pt x="2471" y="0"/>
                    <a:pt x="17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8598256" y="3613736"/>
              <a:ext cx="101384" cy="341169"/>
            </a:xfrm>
            <a:custGeom>
              <a:avLst/>
              <a:gdLst/>
              <a:ahLst/>
              <a:cxnLst/>
              <a:rect l="l" t="t" r="r" b="b"/>
              <a:pathLst>
                <a:path w="3670" h="12350" extrusionOk="0">
                  <a:moveTo>
                    <a:pt x="2287" y="0"/>
                  </a:moveTo>
                  <a:cubicBezTo>
                    <a:pt x="1490" y="0"/>
                    <a:pt x="1026" y="982"/>
                    <a:pt x="834" y="1842"/>
                  </a:cubicBezTo>
                  <a:cubicBezTo>
                    <a:pt x="34" y="5244"/>
                    <a:pt x="0" y="8880"/>
                    <a:pt x="668" y="12349"/>
                  </a:cubicBezTo>
                  <a:cubicBezTo>
                    <a:pt x="2536" y="8880"/>
                    <a:pt x="3670" y="5444"/>
                    <a:pt x="3603" y="2075"/>
                  </a:cubicBezTo>
                  <a:cubicBezTo>
                    <a:pt x="3570" y="1208"/>
                    <a:pt x="3269" y="74"/>
                    <a:pt x="2402" y="7"/>
                  </a:cubicBezTo>
                  <a:cubicBezTo>
                    <a:pt x="2363" y="3"/>
                    <a:pt x="2324" y="0"/>
                    <a:pt x="22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8386314" y="3985987"/>
              <a:ext cx="299510" cy="185474"/>
            </a:xfrm>
            <a:custGeom>
              <a:avLst/>
              <a:gdLst/>
              <a:ahLst/>
              <a:cxnLst/>
              <a:rect l="l" t="t" r="r" b="b"/>
              <a:pathLst>
                <a:path w="10842" h="6714" extrusionOk="0">
                  <a:moveTo>
                    <a:pt x="1730" y="0"/>
                  </a:moveTo>
                  <a:cubicBezTo>
                    <a:pt x="1594" y="0"/>
                    <a:pt x="1462" y="12"/>
                    <a:pt x="1335" y="42"/>
                  </a:cubicBezTo>
                  <a:cubicBezTo>
                    <a:pt x="868" y="108"/>
                    <a:pt x="401" y="409"/>
                    <a:pt x="234" y="876"/>
                  </a:cubicBezTo>
                  <a:cubicBezTo>
                    <a:pt x="0" y="1710"/>
                    <a:pt x="834" y="2443"/>
                    <a:pt x="1568" y="2877"/>
                  </a:cubicBezTo>
                  <a:cubicBezTo>
                    <a:pt x="4504" y="4478"/>
                    <a:pt x="7706" y="5579"/>
                    <a:pt x="10841" y="6713"/>
                  </a:cubicBezTo>
                  <a:cubicBezTo>
                    <a:pt x="9207" y="3544"/>
                    <a:pt x="6205" y="1109"/>
                    <a:pt x="2736" y="142"/>
                  </a:cubicBezTo>
                  <a:cubicBezTo>
                    <a:pt x="2405" y="71"/>
                    <a:pt x="2059" y="0"/>
                    <a:pt x="17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8682099" y="3869988"/>
              <a:ext cx="111550" cy="293157"/>
            </a:xfrm>
            <a:custGeom>
              <a:avLst/>
              <a:gdLst/>
              <a:ahLst/>
              <a:cxnLst/>
              <a:rect l="l" t="t" r="r" b="b"/>
              <a:pathLst>
                <a:path w="4038" h="10612" extrusionOk="0">
                  <a:moveTo>
                    <a:pt x="2884" y="1"/>
                  </a:moveTo>
                  <a:cubicBezTo>
                    <a:pt x="2163" y="1"/>
                    <a:pt x="1659" y="799"/>
                    <a:pt x="1402" y="1505"/>
                  </a:cubicBezTo>
                  <a:cubicBezTo>
                    <a:pt x="368" y="4408"/>
                    <a:pt x="1" y="7576"/>
                    <a:pt x="368" y="10612"/>
                  </a:cubicBezTo>
                  <a:cubicBezTo>
                    <a:pt x="2703" y="8310"/>
                    <a:pt x="3904" y="5175"/>
                    <a:pt x="4004" y="2006"/>
                  </a:cubicBezTo>
                  <a:cubicBezTo>
                    <a:pt x="4037" y="1172"/>
                    <a:pt x="3804" y="138"/>
                    <a:pt x="2970" y="4"/>
                  </a:cubicBezTo>
                  <a:cubicBezTo>
                    <a:pt x="2941" y="2"/>
                    <a:pt x="2912" y="1"/>
                    <a:pt x="28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8521761" y="4647833"/>
              <a:ext cx="380617" cy="108760"/>
            </a:xfrm>
            <a:custGeom>
              <a:avLst/>
              <a:gdLst/>
              <a:ahLst/>
              <a:cxnLst/>
              <a:rect l="l" t="t" r="r" b="b"/>
              <a:pathLst>
                <a:path w="13778" h="3937" extrusionOk="0">
                  <a:moveTo>
                    <a:pt x="6872" y="1"/>
                  </a:moveTo>
                  <a:cubicBezTo>
                    <a:pt x="3070" y="1"/>
                    <a:pt x="1" y="868"/>
                    <a:pt x="1" y="1969"/>
                  </a:cubicBezTo>
                  <a:cubicBezTo>
                    <a:pt x="1" y="3036"/>
                    <a:pt x="3070" y="3937"/>
                    <a:pt x="6872" y="3937"/>
                  </a:cubicBezTo>
                  <a:cubicBezTo>
                    <a:pt x="10675" y="3937"/>
                    <a:pt x="13777" y="3036"/>
                    <a:pt x="13777" y="1969"/>
                  </a:cubicBezTo>
                  <a:cubicBezTo>
                    <a:pt x="13777" y="868"/>
                    <a:pt x="10675" y="1"/>
                    <a:pt x="6872" y="1"/>
                  </a:cubicBezTo>
                  <a:close/>
                </a:path>
              </a:pathLst>
            </a:custGeom>
            <a:solidFill>
              <a:srgbClr val="373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8469245" y="4301357"/>
              <a:ext cx="499488" cy="383380"/>
            </a:xfrm>
            <a:custGeom>
              <a:avLst/>
              <a:gdLst/>
              <a:ahLst/>
              <a:cxnLst/>
              <a:rect l="l" t="t" r="r" b="b"/>
              <a:pathLst>
                <a:path w="18081" h="13878" extrusionOk="0">
                  <a:moveTo>
                    <a:pt x="0" y="1"/>
                  </a:moveTo>
                  <a:lnTo>
                    <a:pt x="2869" y="10508"/>
                  </a:lnTo>
                  <a:cubicBezTo>
                    <a:pt x="3403" y="12509"/>
                    <a:pt x="5238" y="13877"/>
                    <a:pt x="7339" y="13877"/>
                  </a:cubicBezTo>
                  <a:lnTo>
                    <a:pt x="10741" y="13877"/>
                  </a:lnTo>
                  <a:cubicBezTo>
                    <a:pt x="12843" y="13877"/>
                    <a:pt x="14678" y="12509"/>
                    <a:pt x="15211" y="10508"/>
                  </a:cubicBezTo>
                  <a:lnTo>
                    <a:pt x="18080" y="1"/>
                  </a:lnTo>
                  <a:lnTo>
                    <a:pt x="18080" y="1"/>
                  </a:lnTo>
                  <a:cubicBezTo>
                    <a:pt x="17279" y="1502"/>
                    <a:pt x="13543" y="2636"/>
                    <a:pt x="9040" y="2636"/>
                  </a:cubicBezTo>
                  <a:cubicBezTo>
                    <a:pt x="4537" y="2636"/>
                    <a:pt x="768" y="1502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8469245" y="4299506"/>
              <a:ext cx="314262" cy="384291"/>
            </a:xfrm>
            <a:custGeom>
              <a:avLst/>
              <a:gdLst/>
              <a:ahLst/>
              <a:cxnLst/>
              <a:rect l="l" t="t" r="r" b="b"/>
              <a:pathLst>
                <a:path w="11376" h="13911" extrusionOk="0">
                  <a:moveTo>
                    <a:pt x="0" y="1"/>
                  </a:moveTo>
                  <a:lnTo>
                    <a:pt x="2869" y="10542"/>
                  </a:lnTo>
                  <a:cubicBezTo>
                    <a:pt x="3403" y="12543"/>
                    <a:pt x="5238" y="13911"/>
                    <a:pt x="7339" y="13911"/>
                  </a:cubicBezTo>
                  <a:lnTo>
                    <a:pt x="10741" y="13911"/>
                  </a:lnTo>
                  <a:cubicBezTo>
                    <a:pt x="10942" y="13911"/>
                    <a:pt x="11175" y="13911"/>
                    <a:pt x="11375" y="13877"/>
                  </a:cubicBezTo>
                  <a:cubicBezTo>
                    <a:pt x="7773" y="10408"/>
                    <a:pt x="6071" y="5905"/>
                    <a:pt x="5238" y="2369"/>
                  </a:cubicBezTo>
                  <a:cubicBezTo>
                    <a:pt x="2569" y="1936"/>
                    <a:pt x="568" y="1068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6922969" y="4195386"/>
              <a:ext cx="786042" cy="126274"/>
            </a:xfrm>
            <a:custGeom>
              <a:avLst/>
              <a:gdLst/>
              <a:ahLst/>
              <a:cxnLst/>
              <a:rect l="l" t="t" r="r" b="b"/>
              <a:pathLst>
                <a:path w="28454" h="4571" extrusionOk="0">
                  <a:moveTo>
                    <a:pt x="0" y="0"/>
                  </a:moveTo>
                  <a:lnTo>
                    <a:pt x="0" y="4570"/>
                  </a:lnTo>
                  <a:lnTo>
                    <a:pt x="28454" y="4570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5"/>
            <p:cNvSpPr/>
            <p:nvPr/>
          </p:nvSpPr>
          <p:spPr>
            <a:xfrm>
              <a:off x="6922969" y="4195386"/>
              <a:ext cx="786042" cy="65444"/>
            </a:xfrm>
            <a:custGeom>
              <a:avLst/>
              <a:gdLst/>
              <a:ahLst/>
              <a:cxnLst/>
              <a:rect l="l" t="t" r="r" b="b"/>
              <a:pathLst>
                <a:path w="28454" h="2369" extrusionOk="0">
                  <a:moveTo>
                    <a:pt x="0" y="0"/>
                  </a:moveTo>
                  <a:lnTo>
                    <a:pt x="0" y="2369"/>
                  </a:lnTo>
                  <a:lnTo>
                    <a:pt x="28454" y="2369"/>
                  </a:lnTo>
                  <a:lnTo>
                    <a:pt x="28454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5"/>
            <p:cNvSpPr/>
            <p:nvPr/>
          </p:nvSpPr>
          <p:spPr>
            <a:xfrm>
              <a:off x="6700889" y="4283843"/>
              <a:ext cx="1159255" cy="387054"/>
            </a:xfrm>
            <a:custGeom>
              <a:avLst/>
              <a:gdLst/>
              <a:ahLst/>
              <a:cxnLst/>
              <a:rect l="l" t="t" r="r" b="b"/>
              <a:pathLst>
                <a:path w="41964" h="14011" extrusionOk="0">
                  <a:moveTo>
                    <a:pt x="8073" y="1"/>
                  </a:moveTo>
                  <a:lnTo>
                    <a:pt x="0" y="14011"/>
                  </a:lnTo>
                  <a:lnTo>
                    <a:pt x="41897" y="14011"/>
                  </a:lnTo>
                  <a:cubicBezTo>
                    <a:pt x="41897" y="14011"/>
                    <a:pt x="41963" y="6672"/>
                    <a:pt x="364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5"/>
            <p:cNvSpPr/>
            <p:nvPr/>
          </p:nvSpPr>
          <p:spPr>
            <a:xfrm>
              <a:off x="6147966" y="3768741"/>
              <a:ext cx="729853" cy="825684"/>
            </a:xfrm>
            <a:custGeom>
              <a:avLst/>
              <a:gdLst/>
              <a:ahLst/>
              <a:cxnLst/>
              <a:rect l="l" t="t" r="r" b="b"/>
              <a:pathLst>
                <a:path w="26420" h="29889" extrusionOk="0">
                  <a:moveTo>
                    <a:pt x="16279" y="0"/>
                  </a:moveTo>
                  <a:lnTo>
                    <a:pt x="1" y="22550"/>
                  </a:lnTo>
                  <a:lnTo>
                    <a:pt x="10141" y="29888"/>
                  </a:lnTo>
                  <a:lnTo>
                    <a:pt x="26420" y="7339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5"/>
            <p:cNvSpPr/>
            <p:nvPr/>
          </p:nvSpPr>
          <p:spPr>
            <a:xfrm>
              <a:off x="6479720" y="3773327"/>
              <a:ext cx="396253" cy="321638"/>
            </a:xfrm>
            <a:custGeom>
              <a:avLst/>
              <a:gdLst/>
              <a:ahLst/>
              <a:cxnLst/>
              <a:rect l="l" t="t" r="r" b="b"/>
              <a:pathLst>
                <a:path w="14344" h="11643" extrusionOk="0">
                  <a:moveTo>
                    <a:pt x="4203" y="1"/>
                  </a:moveTo>
                  <a:lnTo>
                    <a:pt x="0" y="5805"/>
                  </a:lnTo>
                  <a:lnTo>
                    <a:pt x="11208" y="11643"/>
                  </a:lnTo>
                  <a:lnTo>
                    <a:pt x="14344" y="7306"/>
                  </a:lnTo>
                  <a:lnTo>
                    <a:pt x="4203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5"/>
            <p:cNvSpPr/>
            <p:nvPr/>
          </p:nvSpPr>
          <p:spPr>
            <a:xfrm>
              <a:off x="7297100" y="2693261"/>
              <a:ext cx="426668" cy="529488"/>
            </a:xfrm>
            <a:custGeom>
              <a:avLst/>
              <a:gdLst/>
              <a:ahLst/>
              <a:cxnLst/>
              <a:rect l="l" t="t" r="r" b="b"/>
              <a:pathLst>
                <a:path w="15445" h="19167" extrusionOk="0">
                  <a:moveTo>
                    <a:pt x="10383" y="0"/>
                  </a:moveTo>
                  <a:cubicBezTo>
                    <a:pt x="8118" y="0"/>
                    <a:pt x="4870" y="2632"/>
                    <a:pt x="3069" y="5874"/>
                  </a:cubicBezTo>
                  <a:cubicBezTo>
                    <a:pt x="1234" y="9176"/>
                    <a:pt x="601" y="12979"/>
                    <a:pt x="0" y="16682"/>
                  </a:cubicBezTo>
                  <a:cubicBezTo>
                    <a:pt x="1604" y="18328"/>
                    <a:pt x="3872" y="19167"/>
                    <a:pt x="6145" y="19167"/>
                  </a:cubicBezTo>
                  <a:cubicBezTo>
                    <a:pt x="7511" y="19167"/>
                    <a:pt x="8880" y="18863"/>
                    <a:pt x="10107" y="18250"/>
                  </a:cubicBezTo>
                  <a:cubicBezTo>
                    <a:pt x="13343" y="16648"/>
                    <a:pt x="15445" y="12979"/>
                    <a:pt x="15445" y="9343"/>
                  </a:cubicBezTo>
                  <a:cubicBezTo>
                    <a:pt x="15445" y="5674"/>
                    <a:pt x="13476" y="2171"/>
                    <a:pt x="10508" y="3"/>
                  </a:cubicBezTo>
                  <a:cubicBezTo>
                    <a:pt x="10466" y="1"/>
                    <a:pt x="10425" y="0"/>
                    <a:pt x="103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5"/>
            <p:cNvSpPr/>
            <p:nvPr/>
          </p:nvSpPr>
          <p:spPr>
            <a:xfrm>
              <a:off x="6748791" y="2717295"/>
              <a:ext cx="458023" cy="499239"/>
            </a:xfrm>
            <a:custGeom>
              <a:avLst/>
              <a:gdLst/>
              <a:ahLst/>
              <a:cxnLst/>
              <a:rect l="l" t="t" r="r" b="b"/>
              <a:pathLst>
                <a:path w="16580" h="18072" extrusionOk="0">
                  <a:moveTo>
                    <a:pt x="2302" y="0"/>
                  </a:moveTo>
                  <a:cubicBezTo>
                    <a:pt x="735" y="3103"/>
                    <a:pt x="1" y="6772"/>
                    <a:pt x="801" y="10141"/>
                  </a:cubicBezTo>
                  <a:cubicBezTo>
                    <a:pt x="1602" y="13510"/>
                    <a:pt x="4070" y="16612"/>
                    <a:pt x="7406" y="17680"/>
                  </a:cubicBezTo>
                  <a:cubicBezTo>
                    <a:pt x="8207" y="17944"/>
                    <a:pt x="9048" y="18072"/>
                    <a:pt x="9889" y="18072"/>
                  </a:cubicBezTo>
                  <a:cubicBezTo>
                    <a:pt x="12551" y="18072"/>
                    <a:pt x="15210" y="16792"/>
                    <a:pt x="16579" y="14511"/>
                  </a:cubicBezTo>
                  <a:cubicBezTo>
                    <a:pt x="14144" y="11976"/>
                    <a:pt x="12776" y="8607"/>
                    <a:pt x="10775" y="5671"/>
                  </a:cubicBezTo>
                  <a:cubicBezTo>
                    <a:pt x="8774" y="2769"/>
                    <a:pt x="5771" y="101"/>
                    <a:pt x="23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5"/>
            <p:cNvSpPr/>
            <p:nvPr/>
          </p:nvSpPr>
          <p:spPr>
            <a:xfrm>
              <a:off x="6977336" y="3045346"/>
              <a:ext cx="640458" cy="815545"/>
            </a:xfrm>
            <a:custGeom>
              <a:avLst/>
              <a:gdLst/>
              <a:ahLst/>
              <a:cxnLst/>
              <a:rect l="l" t="t" r="r" b="b"/>
              <a:pathLst>
                <a:path w="23184" h="29522" extrusionOk="0">
                  <a:moveTo>
                    <a:pt x="5904" y="1"/>
                  </a:moveTo>
                  <a:lnTo>
                    <a:pt x="4237" y="10008"/>
                  </a:lnTo>
                  <a:lnTo>
                    <a:pt x="0" y="10008"/>
                  </a:lnTo>
                  <a:lnTo>
                    <a:pt x="5037" y="29522"/>
                  </a:lnTo>
                  <a:lnTo>
                    <a:pt x="23183" y="10008"/>
                  </a:lnTo>
                  <a:lnTo>
                    <a:pt x="17313" y="10008"/>
                  </a:lnTo>
                  <a:lnTo>
                    <a:pt x="1407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5"/>
            <p:cNvSpPr/>
            <p:nvPr/>
          </p:nvSpPr>
          <p:spPr>
            <a:xfrm>
              <a:off x="7130298" y="3047196"/>
              <a:ext cx="304124" cy="213735"/>
            </a:xfrm>
            <a:custGeom>
              <a:avLst/>
              <a:gdLst/>
              <a:ahLst/>
              <a:cxnLst/>
              <a:rect l="l" t="t" r="r" b="b"/>
              <a:pathLst>
                <a:path w="11009" h="7737" extrusionOk="0">
                  <a:moveTo>
                    <a:pt x="367" y="0"/>
                  </a:moveTo>
                  <a:lnTo>
                    <a:pt x="1" y="2369"/>
                  </a:lnTo>
                  <a:cubicBezTo>
                    <a:pt x="1669" y="4919"/>
                    <a:pt x="4675" y="7736"/>
                    <a:pt x="10028" y="7736"/>
                  </a:cubicBezTo>
                  <a:cubicBezTo>
                    <a:pt x="10346" y="7736"/>
                    <a:pt x="10673" y="7726"/>
                    <a:pt x="11008" y="7706"/>
                  </a:cubicBezTo>
                  <a:lnTo>
                    <a:pt x="8540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5"/>
            <p:cNvSpPr/>
            <p:nvPr/>
          </p:nvSpPr>
          <p:spPr>
            <a:xfrm>
              <a:off x="7106346" y="3045346"/>
              <a:ext cx="511449" cy="423906"/>
            </a:xfrm>
            <a:custGeom>
              <a:avLst/>
              <a:gdLst/>
              <a:ahLst/>
              <a:cxnLst/>
              <a:rect l="l" t="t" r="r" b="b"/>
              <a:pathLst>
                <a:path w="18514" h="15345" extrusionOk="0">
                  <a:moveTo>
                    <a:pt x="1234" y="1"/>
                  </a:moveTo>
                  <a:lnTo>
                    <a:pt x="0" y="7439"/>
                  </a:lnTo>
                  <a:lnTo>
                    <a:pt x="13543" y="15345"/>
                  </a:lnTo>
                  <a:lnTo>
                    <a:pt x="18513" y="10008"/>
                  </a:lnTo>
                  <a:lnTo>
                    <a:pt x="12643" y="10008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5"/>
            <p:cNvSpPr/>
            <p:nvPr/>
          </p:nvSpPr>
          <p:spPr>
            <a:xfrm>
              <a:off x="6417065" y="3321792"/>
              <a:ext cx="633082" cy="750129"/>
            </a:xfrm>
            <a:custGeom>
              <a:avLst/>
              <a:gdLst/>
              <a:ahLst/>
              <a:cxnLst/>
              <a:rect l="l" t="t" r="r" b="b"/>
              <a:pathLst>
                <a:path w="22917" h="27154" extrusionOk="0">
                  <a:moveTo>
                    <a:pt x="18080" y="1"/>
                  </a:moveTo>
                  <a:cubicBezTo>
                    <a:pt x="15811" y="1"/>
                    <a:pt x="13643" y="968"/>
                    <a:pt x="12142" y="2669"/>
                  </a:cubicBezTo>
                  <a:lnTo>
                    <a:pt x="0" y="17647"/>
                  </a:lnTo>
                  <a:lnTo>
                    <a:pt x="17746" y="27154"/>
                  </a:lnTo>
                  <a:lnTo>
                    <a:pt x="22916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5"/>
            <p:cNvSpPr/>
            <p:nvPr/>
          </p:nvSpPr>
          <p:spPr>
            <a:xfrm>
              <a:off x="6564502" y="3435138"/>
              <a:ext cx="450619" cy="636784"/>
            </a:xfrm>
            <a:custGeom>
              <a:avLst/>
              <a:gdLst/>
              <a:ahLst/>
              <a:cxnLst/>
              <a:rect l="l" t="t" r="r" b="b"/>
              <a:pathLst>
                <a:path w="16312" h="23051" extrusionOk="0">
                  <a:moveTo>
                    <a:pt x="14344" y="1"/>
                  </a:moveTo>
                  <a:lnTo>
                    <a:pt x="0" y="16379"/>
                  </a:lnTo>
                  <a:lnTo>
                    <a:pt x="12409" y="23051"/>
                  </a:lnTo>
                  <a:lnTo>
                    <a:pt x="16312" y="2636"/>
                  </a:lnTo>
                  <a:lnTo>
                    <a:pt x="14344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5"/>
            <p:cNvSpPr/>
            <p:nvPr/>
          </p:nvSpPr>
          <p:spPr>
            <a:xfrm>
              <a:off x="7423210" y="2441761"/>
              <a:ext cx="316223" cy="421060"/>
            </a:xfrm>
            <a:custGeom>
              <a:avLst/>
              <a:gdLst/>
              <a:ahLst/>
              <a:cxnLst/>
              <a:rect l="l" t="t" r="r" b="b"/>
              <a:pathLst>
                <a:path w="11447" h="15242" extrusionOk="0">
                  <a:moveTo>
                    <a:pt x="405" y="1"/>
                  </a:moveTo>
                  <a:cubicBezTo>
                    <a:pt x="405" y="1"/>
                    <a:pt x="0" y="15242"/>
                    <a:pt x="3734" y="15242"/>
                  </a:cubicBezTo>
                  <a:cubicBezTo>
                    <a:pt x="4286" y="15242"/>
                    <a:pt x="4928" y="14909"/>
                    <a:pt x="5676" y="14144"/>
                  </a:cubicBezTo>
                  <a:cubicBezTo>
                    <a:pt x="11447" y="8173"/>
                    <a:pt x="5109" y="1635"/>
                    <a:pt x="5109" y="1635"/>
                  </a:cubicBezTo>
                  <a:lnTo>
                    <a:pt x="405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5"/>
            <p:cNvSpPr/>
            <p:nvPr/>
          </p:nvSpPr>
          <p:spPr>
            <a:xfrm>
              <a:off x="6898990" y="2333027"/>
              <a:ext cx="669050" cy="778694"/>
            </a:xfrm>
            <a:custGeom>
              <a:avLst/>
              <a:gdLst/>
              <a:ahLst/>
              <a:cxnLst/>
              <a:rect l="l" t="t" r="r" b="b"/>
              <a:pathLst>
                <a:path w="24219" h="28188" extrusionOk="0">
                  <a:moveTo>
                    <a:pt x="1" y="1"/>
                  </a:moveTo>
                  <a:lnTo>
                    <a:pt x="568" y="17680"/>
                  </a:lnTo>
                  <a:cubicBezTo>
                    <a:pt x="568" y="23451"/>
                    <a:pt x="5271" y="28187"/>
                    <a:pt x="11075" y="28187"/>
                  </a:cubicBezTo>
                  <a:lnTo>
                    <a:pt x="13711" y="28187"/>
                  </a:lnTo>
                  <a:cubicBezTo>
                    <a:pt x="19515" y="28187"/>
                    <a:pt x="24218" y="23517"/>
                    <a:pt x="24185" y="17680"/>
                  </a:cubicBezTo>
                  <a:lnTo>
                    <a:pt x="23584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5"/>
            <p:cNvSpPr/>
            <p:nvPr/>
          </p:nvSpPr>
          <p:spPr>
            <a:xfrm>
              <a:off x="7285110" y="2748263"/>
              <a:ext cx="53482" cy="165336"/>
            </a:xfrm>
            <a:custGeom>
              <a:avLst/>
              <a:gdLst/>
              <a:ahLst/>
              <a:cxnLst/>
              <a:rect l="l" t="t" r="r" b="b"/>
              <a:pathLst>
                <a:path w="1936" h="5985" extrusionOk="0">
                  <a:moveTo>
                    <a:pt x="273" y="0"/>
                  </a:moveTo>
                  <a:cubicBezTo>
                    <a:pt x="191" y="0"/>
                    <a:pt x="104" y="25"/>
                    <a:pt x="67" y="80"/>
                  </a:cubicBezTo>
                  <a:cubicBezTo>
                    <a:pt x="1" y="180"/>
                    <a:pt x="1" y="381"/>
                    <a:pt x="101" y="481"/>
                  </a:cubicBezTo>
                  <a:cubicBezTo>
                    <a:pt x="868" y="1048"/>
                    <a:pt x="1335" y="1982"/>
                    <a:pt x="1368" y="2916"/>
                  </a:cubicBezTo>
                  <a:cubicBezTo>
                    <a:pt x="1368" y="3883"/>
                    <a:pt x="935" y="4850"/>
                    <a:pt x="234" y="5484"/>
                  </a:cubicBezTo>
                  <a:cubicBezTo>
                    <a:pt x="101" y="5584"/>
                    <a:pt x="101" y="5751"/>
                    <a:pt x="201" y="5884"/>
                  </a:cubicBezTo>
                  <a:cubicBezTo>
                    <a:pt x="234" y="5918"/>
                    <a:pt x="334" y="5985"/>
                    <a:pt x="401" y="5985"/>
                  </a:cubicBezTo>
                  <a:cubicBezTo>
                    <a:pt x="468" y="5985"/>
                    <a:pt x="519" y="5955"/>
                    <a:pt x="556" y="5955"/>
                  </a:cubicBezTo>
                  <a:cubicBezTo>
                    <a:pt x="575" y="5955"/>
                    <a:pt x="590" y="5962"/>
                    <a:pt x="601" y="5985"/>
                  </a:cubicBezTo>
                  <a:cubicBezTo>
                    <a:pt x="1435" y="5217"/>
                    <a:pt x="1935" y="4083"/>
                    <a:pt x="1902" y="2982"/>
                  </a:cubicBezTo>
                  <a:cubicBezTo>
                    <a:pt x="1902" y="1848"/>
                    <a:pt x="1335" y="747"/>
                    <a:pt x="434" y="47"/>
                  </a:cubicBezTo>
                  <a:cubicBezTo>
                    <a:pt x="404" y="17"/>
                    <a:pt x="341" y="0"/>
                    <a:pt x="273" y="0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5"/>
            <p:cNvSpPr/>
            <p:nvPr/>
          </p:nvSpPr>
          <p:spPr>
            <a:xfrm>
              <a:off x="6953357" y="2731108"/>
              <a:ext cx="198154" cy="198154"/>
            </a:xfrm>
            <a:custGeom>
              <a:avLst/>
              <a:gdLst/>
              <a:ahLst/>
              <a:cxnLst/>
              <a:rect l="l" t="t" r="r" b="b"/>
              <a:pathLst>
                <a:path w="7173" h="7173" extrusionOk="0">
                  <a:moveTo>
                    <a:pt x="3570" y="1"/>
                  </a:moveTo>
                  <a:cubicBezTo>
                    <a:pt x="1602" y="1"/>
                    <a:pt x="1" y="1602"/>
                    <a:pt x="1" y="3603"/>
                  </a:cubicBezTo>
                  <a:cubicBezTo>
                    <a:pt x="1" y="5571"/>
                    <a:pt x="1602" y="7173"/>
                    <a:pt x="3570" y="7173"/>
                  </a:cubicBezTo>
                  <a:cubicBezTo>
                    <a:pt x="5538" y="7173"/>
                    <a:pt x="7173" y="5571"/>
                    <a:pt x="7173" y="3603"/>
                  </a:cubicBezTo>
                  <a:cubicBezTo>
                    <a:pt x="7173" y="1602"/>
                    <a:pt x="5538" y="1"/>
                    <a:pt x="3570" y="1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5"/>
            <p:cNvSpPr/>
            <p:nvPr/>
          </p:nvSpPr>
          <p:spPr>
            <a:xfrm>
              <a:off x="7433486" y="2730196"/>
              <a:ext cx="134561" cy="199066"/>
            </a:xfrm>
            <a:custGeom>
              <a:avLst/>
              <a:gdLst/>
              <a:ahLst/>
              <a:cxnLst/>
              <a:rect l="l" t="t" r="r" b="b"/>
              <a:pathLst>
                <a:path w="4871" h="7206" extrusionOk="0">
                  <a:moveTo>
                    <a:pt x="3636" y="0"/>
                  </a:moveTo>
                  <a:cubicBezTo>
                    <a:pt x="1635" y="0"/>
                    <a:pt x="0" y="1635"/>
                    <a:pt x="0" y="3636"/>
                  </a:cubicBezTo>
                  <a:cubicBezTo>
                    <a:pt x="0" y="5638"/>
                    <a:pt x="1601" y="7206"/>
                    <a:pt x="3569" y="7206"/>
                  </a:cubicBezTo>
                  <a:cubicBezTo>
                    <a:pt x="3736" y="7206"/>
                    <a:pt x="3936" y="7206"/>
                    <a:pt x="4136" y="7172"/>
                  </a:cubicBezTo>
                  <a:cubicBezTo>
                    <a:pt x="4570" y="5971"/>
                    <a:pt x="4870" y="4670"/>
                    <a:pt x="4870" y="3336"/>
                  </a:cubicBezTo>
                  <a:lnTo>
                    <a:pt x="4803" y="201"/>
                  </a:lnTo>
                  <a:cubicBezTo>
                    <a:pt x="4403" y="67"/>
                    <a:pt x="4036" y="0"/>
                    <a:pt x="3636" y="0"/>
                  </a:cubicBezTo>
                  <a:close/>
                </a:path>
              </a:pathLst>
            </a:custGeom>
            <a:solidFill>
              <a:srgbClr val="FFBA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5"/>
            <p:cNvSpPr/>
            <p:nvPr/>
          </p:nvSpPr>
          <p:spPr>
            <a:xfrm>
              <a:off x="7101733" y="2122937"/>
              <a:ext cx="180640" cy="191276"/>
            </a:xfrm>
            <a:custGeom>
              <a:avLst/>
              <a:gdLst/>
              <a:ahLst/>
              <a:cxnLst/>
              <a:rect l="l" t="t" r="r" b="b"/>
              <a:pathLst>
                <a:path w="6539" h="6924" extrusionOk="0">
                  <a:moveTo>
                    <a:pt x="4537" y="0"/>
                  </a:moveTo>
                  <a:cubicBezTo>
                    <a:pt x="5171" y="1368"/>
                    <a:pt x="4637" y="3036"/>
                    <a:pt x="3670" y="4170"/>
                  </a:cubicBezTo>
                  <a:cubicBezTo>
                    <a:pt x="2669" y="5337"/>
                    <a:pt x="1335" y="6038"/>
                    <a:pt x="0" y="6772"/>
                  </a:cubicBezTo>
                  <a:cubicBezTo>
                    <a:pt x="539" y="6874"/>
                    <a:pt x="1059" y="6923"/>
                    <a:pt x="1552" y="6923"/>
                  </a:cubicBezTo>
                  <a:cubicBezTo>
                    <a:pt x="3468" y="6923"/>
                    <a:pt x="4981" y="6177"/>
                    <a:pt x="5671" y="4904"/>
                  </a:cubicBezTo>
                  <a:cubicBezTo>
                    <a:pt x="6538" y="3302"/>
                    <a:pt x="6038" y="1101"/>
                    <a:pt x="4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5"/>
            <p:cNvSpPr/>
            <p:nvPr/>
          </p:nvSpPr>
          <p:spPr>
            <a:xfrm>
              <a:off x="6706414" y="2283772"/>
              <a:ext cx="479183" cy="408657"/>
            </a:xfrm>
            <a:custGeom>
              <a:avLst/>
              <a:gdLst/>
              <a:ahLst/>
              <a:cxnLst/>
              <a:rect l="l" t="t" r="r" b="b"/>
              <a:pathLst>
                <a:path w="17346" h="14793" extrusionOk="0">
                  <a:moveTo>
                    <a:pt x="13643" y="1"/>
                  </a:moveTo>
                  <a:cubicBezTo>
                    <a:pt x="10083" y="1"/>
                    <a:pt x="5267" y="1093"/>
                    <a:pt x="2969" y="3185"/>
                  </a:cubicBezTo>
                  <a:cubicBezTo>
                    <a:pt x="0" y="5953"/>
                    <a:pt x="601" y="11124"/>
                    <a:pt x="2302" y="14793"/>
                  </a:cubicBezTo>
                  <a:cubicBezTo>
                    <a:pt x="5971" y="14793"/>
                    <a:pt x="10541" y="12725"/>
                    <a:pt x="13210" y="10223"/>
                  </a:cubicBezTo>
                  <a:cubicBezTo>
                    <a:pt x="15878" y="7721"/>
                    <a:pt x="17346" y="3818"/>
                    <a:pt x="16345" y="282"/>
                  </a:cubicBezTo>
                  <a:cubicBezTo>
                    <a:pt x="15614" y="94"/>
                    <a:pt x="14682" y="1"/>
                    <a:pt x="13643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5"/>
            <p:cNvSpPr/>
            <p:nvPr/>
          </p:nvSpPr>
          <p:spPr>
            <a:xfrm>
              <a:off x="6559888" y="2672128"/>
              <a:ext cx="298599" cy="346638"/>
            </a:xfrm>
            <a:custGeom>
              <a:avLst/>
              <a:gdLst/>
              <a:ahLst/>
              <a:cxnLst/>
              <a:rect l="l" t="t" r="r" b="b"/>
              <a:pathLst>
                <a:path w="10809" h="12548" extrusionOk="0">
                  <a:moveTo>
                    <a:pt x="10808" y="1"/>
                  </a:moveTo>
                  <a:cubicBezTo>
                    <a:pt x="9074" y="1002"/>
                    <a:pt x="7005" y="1435"/>
                    <a:pt x="5137" y="2169"/>
                  </a:cubicBezTo>
                  <a:cubicBezTo>
                    <a:pt x="3269" y="2936"/>
                    <a:pt x="1401" y="4104"/>
                    <a:pt x="634" y="5972"/>
                  </a:cubicBezTo>
                  <a:cubicBezTo>
                    <a:pt x="0" y="7573"/>
                    <a:pt x="267" y="9441"/>
                    <a:pt x="1335" y="10775"/>
                  </a:cubicBezTo>
                  <a:cubicBezTo>
                    <a:pt x="2232" y="11897"/>
                    <a:pt x="3672" y="12548"/>
                    <a:pt x="5100" y="12548"/>
                  </a:cubicBezTo>
                  <a:cubicBezTo>
                    <a:pt x="5370" y="12548"/>
                    <a:pt x="5639" y="12524"/>
                    <a:pt x="5905" y="12477"/>
                  </a:cubicBezTo>
                  <a:cubicBezTo>
                    <a:pt x="4237" y="11676"/>
                    <a:pt x="3303" y="9741"/>
                    <a:pt x="3403" y="7907"/>
                  </a:cubicBezTo>
                  <a:cubicBezTo>
                    <a:pt x="3503" y="6072"/>
                    <a:pt x="4504" y="4337"/>
                    <a:pt x="5938" y="3137"/>
                  </a:cubicBezTo>
                  <a:cubicBezTo>
                    <a:pt x="7272" y="1936"/>
                    <a:pt x="8974" y="1135"/>
                    <a:pt x="10808" y="1"/>
                  </a:cubicBezTo>
                  <a:close/>
                </a:path>
              </a:pathLst>
            </a:custGeom>
            <a:solidFill>
              <a:srgbClr val="0906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5"/>
            <p:cNvSpPr/>
            <p:nvPr/>
          </p:nvSpPr>
          <p:spPr>
            <a:xfrm>
              <a:off x="6647433" y="2706245"/>
              <a:ext cx="280145" cy="520206"/>
            </a:xfrm>
            <a:custGeom>
              <a:avLst/>
              <a:gdLst/>
              <a:ahLst/>
              <a:cxnLst/>
              <a:rect l="l" t="t" r="r" b="b"/>
              <a:pathLst>
                <a:path w="10141" h="18831" extrusionOk="0">
                  <a:moveTo>
                    <a:pt x="4737" y="0"/>
                  </a:moveTo>
                  <a:cubicBezTo>
                    <a:pt x="2936" y="2335"/>
                    <a:pt x="1335" y="4904"/>
                    <a:pt x="668" y="7772"/>
                  </a:cubicBezTo>
                  <a:cubicBezTo>
                    <a:pt x="0" y="10675"/>
                    <a:pt x="401" y="13877"/>
                    <a:pt x="2235" y="16212"/>
                  </a:cubicBezTo>
                  <a:cubicBezTo>
                    <a:pt x="3520" y="17824"/>
                    <a:pt x="5591" y="18831"/>
                    <a:pt x="7622" y="18831"/>
                  </a:cubicBezTo>
                  <a:cubicBezTo>
                    <a:pt x="8490" y="18831"/>
                    <a:pt x="9351" y="18646"/>
                    <a:pt x="10141" y="18247"/>
                  </a:cubicBezTo>
                  <a:lnTo>
                    <a:pt x="10141" y="18247"/>
                  </a:lnTo>
                  <a:cubicBezTo>
                    <a:pt x="9879" y="18307"/>
                    <a:pt x="9618" y="18336"/>
                    <a:pt x="9359" y="18336"/>
                  </a:cubicBezTo>
                  <a:cubicBezTo>
                    <a:pt x="7344" y="18336"/>
                    <a:pt x="5495" y="16588"/>
                    <a:pt x="4904" y="14577"/>
                  </a:cubicBezTo>
                  <a:cubicBezTo>
                    <a:pt x="4237" y="12342"/>
                    <a:pt x="4770" y="9907"/>
                    <a:pt x="5338" y="7606"/>
                  </a:cubicBezTo>
                  <a:cubicBezTo>
                    <a:pt x="5905" y="5337"/>
                    <a:pt x="6505" y="2936"/>
                    <a:pt x="4737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5"/>
            <p:cNvSpPr/>
            <p:nvPr/>
          </p:nvSpPr>
          <p:spPr>
            <a:xfrm>
              <a:off x="7611311" y="2716384"/>
              <a:ext cx="28" cy="28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6675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5"/>
            <p:cNvSpPr/>
            <p:nvPr/>
          </p:nvSpPr>
          <p:spPr>
            <a:xfrm>
              <a:off x="7617775" y="2648177"/>
              <a:ext cx="197215" cy="463548"/>
            </a:xfrm>
            <a:custGeom>
              <a:avLst/>
              <a:gdLst/>
              <a:ahLst/>
              <a:cxnLst/>
              <a:rect l="l" t="t" r="r" b="b"/>
              <a:pathLst>
                <a:path w="7139" h="16780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2136"/>
                    <a:pt x="601" y="4137"/>
                    <a:pt x="1502" y="5938"/>
                  </a:cubicBezTo>
                  <a:cubicBezTo>
                    <a:pt x="2335" y="7673"/>
                    <a:pt x="3470" y="9307"/>
                    <a:pt x="4137" y="11142"/>
                  </a:cubicBezTo>
                  <a:cubicBezTo>
                    <a:pt x="4804" y="12977"/>
                    <a:pt x="4971" y="15112"/>
                    <a:pt x="3903" y="16779"/>
                  </a:cubicBezTo>
                  <a:cubicBezTo>
                    <a:pt x="6005" y="16012"/>
                    <a:pt x="7139" y="13510"/>
                    <a:pt x="6905" y="11309"/>
                  </a:cubicBezTo>
                  <a:cubicBezTo>
                    <a:pt x="6705" y="9040"/>
                    <a:pt x="5471" y="7039"/>
                    <a:pt x="4070" y="5304"/>
                  </a:cubicBezTo>
                  <a:cubicBezTo>
                    <a:pt x="2702" y="3537"/>
                    <a:pt x="1101" y="1935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5"/>
            <p:cNvSpPr/>
            <p:nvPr/>
          </p:nvSpPr>
          <p:spPr>
            <a:xfrm>
              <a:off x="7184664" y="2269130"/>
              <a:ext cx="452470" cy="348213"/>
            </a:xfrm>
            <a:custGeom>
              <a:avLst/>
              <a:gdLst/>
              <a:ahLst/>
              <a:cxnLst/>
              <a:rect l="l" t="t" r="r" b="b"/>
              <a:pathLst>
                <a:path w="16379" h="12605" extrusionOk="0">
                  <a:moveTo>
                    <a:pt x="5353" y="0"/>
                  </a:moveTo>
                  <a:cubicBezTo>
                    <a:pt x="3457" y="0"/>
                    <a:pt x="1506" y="150"/>
                    <a:pt x="1" y="546"/>
                  </a:cubicBezTo>
                  <a:cubicBezTo>
                    <a:pt x="3136" y="5749"/>
                    <a:pt x="8473" y="10386"/>
                    <a:pt x="13410" y="12354"/>
                  </a:cubicBezTo>
                  <a:cubicBezTo>
                    <a:pt x="13761" y="12471"/>
                    <a:pt x="14145" y="12605"/>
                    <a:pt x="14516" y="12605"/>
                  </a:cubicBezTo>
                  <a:cubicBezTo>
                    <a:pt x="14674" y="12605"/>
                    <a:pt x="14829" y="12581"/>
                    <a:pt x="14978" y="12521"/>
                  </a:cubicBezTo>
                  <a:cubicBezTo>
                    <a:pt x="15712" y="12187"/>
                    <a:pt x="15912" y="11220"/>
                    <a:pt x="16012" y="10386"/>
                  </a:cubicBezTo>
                  <a:cubicBezTo>
                    <a:pt x="16212" y="8251"/>
                    <a:pt x="16379" y="6050"/>
                    <a:pt x="15478" y="4148"/>
                  </a:cubicBezTo>
                  <a:cubicBezTo>
                    <a:pt x="14344" y="1746"/>
                    <a:pt x="11642" y="412"/>
                    <a:pt x="9007" y="179"/>
                  </a:cubicBezTo>
                  <a:cubicBezTo>
                    <a:pt x="7923" y="70"/>
                    <a:pt x="6651" y="0"/>
                    <a:pt x="5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5"/>
            <p:cNvSpPr/>
            <p:nvPr/>
          </p:nvSpPr>
          <p:spPr>
            <a:xfrm>
              <a:off x="7153337" y="2901584"/>
              <a:ext cx="197215" cy="96798"/>
            </a:xfrm>
            <a:custGeom>
              <a:avLst/>
              <a:gdLst/>
              <a:ahLst/>
              <a:cxnLst/>
              <a:rect l="l" t="t" r="r" b="b"/>
              <a:pathLst>
                <a:path w="7139" h="3504" extrusionOk="0">
                  <a:moveTo>
                    <a:pt x="307" y="1"/>
                  </a:moveTo>
                  <a:cubicBezTo>
                    <a:pt x="260" y="1"/>
                    <a:pt x="212" y="12"/>
                    <a:pt x="167" y="34"/>
                  </a:cubicBezTo>
                  <a:cubicBezTo>
                    <a:pt x="34" y="134"/>
                    <a:pt x="0" y="301"/>
                    <a:pt x="101" y="435"/>
                  </a:cubicBezTo>
                  <a:cubicBezTo>
                    <a:pt x="1201" y="2336"/>
                    <a:pt x="3370" y="3503"/>
                    <a:pt x="5604" y="3503"/>
                  </a:cubicBezTo>
                  <a:cubicBezTo>
                    <a:pt x="6038" y="3503"/>
                    <a:pt x="6505" y="3470"/>
                    <a:pt x="6872" y="3370"/>
                  </a:cubicBezTo>
                  <a:cubicBezTo>
                    <a:pt x="7039" y="3337"/>
                    <a:pt x="7139" y="3203"/>
                    <a:pt x="7106" y="3036"/>
                  </a:cubicBezTo>
                  <a:cubicBezTo>
                    <a:pt x="7050" y="2897"/>
                    <a:pt x="6971" y="2828"/>
                    <a:pt x="6850" y="2828"/>
                  </a:cubicBezTo>
                  <a:cubicBezTo>
                    <a:pt x="6826" y="2828"/>
                    <a:pt x="6800" y="2831"/>
                    <a:pt x="6772" y="2836"/>
                  </a:cubicBezTo>
                  <a:cubicBezTo>
                    <a:pt x="6402" y="2916"/>
                    <a:pt x="6024" y="2954"/>
                    <a:pt x="5644" y="2954"/>
                  </a:cubicBezTo>
                  <a:cubicBezTo>
                    <a:pt x="3627" y="2954"/>
                    <a:pt x="1573" y="1875"/>
                    <a:pt x="534" y="134"/>
                  </a:cubicBezTo>
                  <a:cubicBezTo>
                    <a:pt x="490" y="45"/>
                    <a:pt x="401" y="1"/>
                    <a:pt x="307" y="1"/>
                  </a:cubicBezTo>
                  <a:close/>
                </a:path>
              </a:pathLst>
            </a:custGeom>
            <a:solidFill>
              <a:srgbClr val="D693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5"/>
            <p:cNvSpPr/>
            <p:nvPr/>
          </p:nvSpPr>
          <p:spPr>
            <a:xfrm>
              <a:off x="6715613" y="2573478"/>
              <a:ext cx="238708" cy="158457"/>
            </a:xfrm>
            <a:custGeom>
              <a:avLst/>
              <a:gdLst/>
              <a:ahLst/>
              <a:cxnLst/>
              <a:rect l="l" t="t" r="r" b="b"/>
              <a:pathLst>
                <a:path w="8641" h="5736" extrusionOk="0">
                  <a:moveTo>
                    <a:pt x="6196" y="0"/>
                  </a:moveTo>
                  <a:cubicBezTo>
                    <a:pt x="5922" y="0"/>
                    <a:pt x="5643" y="54"/>
                    <a:pt x="5371" y="170"/>
                  </a:cubicBezTo>
                  <a:lnTo>
                    <a:pt x="1669" y="1637"/>
                  </a:lnTo>
                  <a:cubicBezTo>
                    <a:pt x="535" y="2071"/>
                    <a:pt x="1" y="3372"/>
                    <a:pt x="535" y="4506"/>
                  </a:cubicBezTo>
                  <a:lnTo>
                    <a:pt x="535" y="4539"/>
                  </a:lnTo>
                  <a:cubicBezTo>
                    <a:pt x="908" y="5286"/>
                    <a:pt x="1690" y="5736"/>
                    <a:pt x="2492" y="5736"/>
                  </a:cubicBezTo>
                  <a:cubicBezTo>
                    <a:pt x="2765" y="5736"/>
                    <a:pt x="3041" y="5684"/>
                    <a:pt x="3303" y="5573"/>
                  </a:cubicBezTo>
                  <a:lnTo>
                    <a:pt x="7006" y="4072"/>
                  </a:lnTo>
                  <a:cubicBezTo>
                    <a:pt x="8107" y="3639"/>
                    <a:pt x="8640" y="2404"/>
                    <a:pt x="8173" y="1337"/>
                  </a:cubicBezTo>
                  <a:cubicBezTo>
                    <a:pt x="7821" y="508"/>
                    <a:pt x="7034" y="0"/>
                    <a:pt x="6196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5"/>
            <p:cNvSpPr/>
            <p:nvPr/>
          </p:nvSpPr>
          <p:spPr>
            <a:xfrm>
              <a:off x="6882415" y="2492315"/>
              <a:ext cx="667199" cy="352274"/>
            </a:xfrm>
            <a:custGeom>
              <a:avLst/>
              <a:gdLst/>
              <a:ahLst/>
              <a:cxnLst/>
              <a:rect l="l" t="t" r="r" b="b"/>
              <a:pathLst>
                <a:path w="24152" h="12752" extrusionOk="0">
                  <a:moveTo>
                    <a:pt x="13918" y="0"/>
                  </a:moveTo>
                  <a:cubicBezTo>
                    <a:pt x="9110" y="0"/>
                    <a:pt x="4288" y="1065"/>
                    <a:pt x="0" y="3007"/>
                  </a:cubicBezTo>
                  <a:cubicBezTo>
                    <a:pt x="601" y="5576"/>
                    <a:pt x="1335" y="8144"/>
                    <a:pt x="3003" y="10146"/>
                  </a:cubicBezTo>
                  <a:cubicBezTo>
                    <a:pt x="4286" y="11685"/>
                    <a:pt x="6259" y="12751"/>
                    <a:pt x="8226" y="12751"/>
                  </a:cubicBezTo>
                  <a:cubicBezTo>
                    <a:pt x="8815" y="12751"/>
                    <a:pt x="9405" y="12655"/>
                    <a:pt x="9974" y="12448"/>
                  </a:cubicBezTo>
                  <a:cubicBezTo>
                    <a:pt x="11309" y="11947"/>
                    <a:pt x="12476" y="10813"/>
                    <a:pt x="13944" y="10780"/>
                  </a:cubicBezTo>
                  <a:cubicBezTo>
                    <a:pt x="13960" y="10779"/>
                    <a:pt x="13977" y="10779"/>
                    <a:pt x="13993" y="10779"/>
                  </a:cubicBezTo>
                  <a:cubicBezTo>
                    <a:pt x="15871" y="10779"/>
                    <a:pt x="17363" y="12648"/>
                    <a:pt x="19281" y="12648"/>
                  </a:cubicBezTo>
                  <a:cubicBezTo>
                    <a:pt x="19306" y="12648"/>
                    <a:pt x="19331" y="12649"/>
                    <a:pt x="19357" y="12649"/>
                  </a:cubicBezTo>
                  <a:cubicBezTo>
                    <a:pt x="20432" y="12649"/>
                    <a:pt x="21499" y="11960"/>
                    <a:pt x="22183" y="11080"/>
                  </a:cubicBezTo>
                  <a:cubicBezTo>
                    <a:pt x="22883" y="10146"/>
                    <a:pt x="23217" y="9012"/>
                    <a:pt x="23517" y="7944"/>
                  </a:cubicBezTo>
                  <a:cubicBezTo>
                    <a:pt x="23984" y="6010"/>
                    <a:pt x="24151" y="3775"/>
                    <a:pt x="22850" y="2274"/>
                  </a:cubicBezTo>
                  <a:cubicBezTo>
                    <a:pt x="21816" y="1006"/>
                    <a:pt x="20148" y="606"/>
                    <a:pt x="18547" y="339"/>
                  </a:cubicBezTo>
                  <a:cubicBezTo>
                    <a:pt x="17018" y="111"/>
                    <a:pt x="15469" y="0"/>
                    <a:pt x="13918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5"/>
            <p:cNvSpPr/>
            <p:nvPr/>
          </p:nvSpPr>
          <p:spPr>
            <a:xfrm>
              <a:off x="6778295" y="3321792"/>
              <a:ext cx="1021020" cy="902177"/>
            </a:xfrm>
            <a:custGeom>
              <a:avLst/>
              <a:gdLst/>
              <a:ahLst/>
              <a:cxnLst/>
              <a:rect l="l" t="t" r="r" b="b"/>
              <a:pathLst>
                <a:path w="36960" h="32658" extrusionOk="0">
                  <a:moveTo>
                    <a:pt x="9840" y="1"/>
                  </a:moveTo>
                  <a:cubicBezTo>
                    <a:pt x="9840" y="1"/>
                    <a:pt x="2068" y="9441"/>
                    <a:pt x="1001" y="12777"/>
                  </a:cubicBezTo>
                  <a:cubicBezTo>
                    <a:pt x="0" y="15845"/>
                    <a:pt x="234" y="19181"/>
                    <a:pt x="1068" y="22317"/>
                  </a:cubicBezTo>
                  <a:cubicBezTo>
                    <a:pt x="1901" y="25452"/>
                    <a:pt x="3436" y="29722"/>
                    <a:pt x="4870" y="32658"/>
                  </a:cubicBezTo>
                  <a:lnTo>
                    <a:pt x="33791" y="32658"/>
                  </a:lnTo>
                  <a:lnTo>
                    <a:pt x="36960" y="20382"/>
                  </a:lnTo>
                  <a:lnTo>
                    <a:pt x="28687" y="1"/>
                  </a:lnTo>
                  <a:lnTo>
                    <a:pt x="13610" y="15345"/>
                  </a:lnTo>
                  <a:lnTo>
                    <a:pt x="9840" y="1"/>
                  </a:ln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5"/>
            <p:cNvSpPr/>
            <p:nvPr/>
          </p:nvSpPr>
          <p:spPr>
            <a:xfrm>
              <a:off x="6792108" y="3859049"/>
              <a:ext cx="1007207" cy="364926"/>
            </a:xfrm>
            <a:custGeom>
              <a:avLst/>
              <a:gdLst/>
              <a:ahLst/>
              <a:cxnLst/>
              <a:rect l="l" t="t" r="r" b="b"/>
              <a:pathLst>
                <a:path w="36460" h="13210" extrusionOk="0">
                  <a:moveTo>
                    <a:pt x="0" y="0"/>
                  </a:moveTo>
                  <a:lnTo>
                    <a:pt x="0" y="0"/>
                  </a:lnTo>
                  <a:cubicBezTo>
                    <a:pt x="167" y="967"/>
                    <a:pt x="334" y="1901"/>
                    <a:pt x="568" y="2869"/>
                  </a:cubicBezTo>
                  <a:cubicBezTo>
                    <a:pt x="1401" y="6004"/>
                    <a:pt x="2936" y="10307"/>
                    <a:pt x="4370" y="13210"/>
                  </a:cubicBezTo>
                  <a:lnTo>
                    <a:pt x="33291" y="13210"/>
                  </a:lnTo>
                  <a:lnTo>
                    <a:pt x="36460" y="967"/>
                  </a:lnTo>
                  <a:lnTo>
                    <a:pt x="36426" y="834"/>
                  </a:lnTo>
                  <a:cubicBezTo>
                    <a:pt x="29922" y="3136"/>
                    <a:pt x="19614" y="3970"/>
                    <a:pt x="13110" y="4570"/>
                  </a:cubicBezTo>
                  <a:cubicBezTo>
                    <a:pt x="12726" y="4607"/>
                    <a:pt x="12342" y="4625"/>
                    <a:pt x="11959" y="4625"/>
                  </a:cubicBezTo>
                  <a:cubicBezTo>
                    <a:pt x="7194" y="4625"/>
                    <a:pt x="2625" y="1884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5"/>
            <p:cNvSpPr/>
            <p:nvPr/>
          </p:nvSpPr>
          <p:spPr>
            <a:xfrm>
              <a:off x="6927555" y="2471789"/>
              <a:ext cx="667199" cy="353434"/>
            </a:xfrm>
            <a:custGeom>
              <a:avLst/>
              <a:gdLst/>
              <a:ahLst/>
              <a:cxnLst/>
              <a:rect l="l" t="t" r="r" b="b"/>
              <a:pathLst>
                <a:path w="24152" h="12794" extrusionOk="0">
                  <a:moveTo>
                    <a:pt x="13946" y="1"/>
                  </a:moveTo>
                  <a:cubicBezTo>
                    <a:pt x="9129" y="1"/>
                    <a:pt x="4297" y="1104"/>
                    <a:pt x="1" y="3050"/>
                  </a:cubicBezTo>
                  <a:cubicBezTo>
                    <a:pt x="601" y="5585"/>
                    <a:pt x="1335" y="8187"/>
                    <a:pt x="3003" y="10188"/>
                  </a:cubicBezTo>
                  <a:cubicBezTo>
                    <a:pt x="4286" y="11728"/>
                    <a:pt x="6260" y="12794"/>
                    <a:pt x="8226" y="12794"/>
                  </a:cubicBezTo>
                  <a:cubicBezTo>
                    <a:pt x="8816" y="12794"/>
                    <a:pt x="9405" y="12698"/>
                    <a:pt x="9975" y="12490"/>
                  </a:cubicBezTo>
                  <a:cubicBezTo>
                    <a:pt x="11309" y="11990"/>
                    <a:pt x="12477" y="10856"/>
                    <a:pt x="13911" y="10822"/>
                  </a:cubicBezTo>
                  <a:cubicBezTo>
                    <a:pt x="13944" y="10821"/>
                    <a:pt x="13976" y="10821"/>
                    <a:pt x="14009" y="10821"/>
                  </a:cubicBezTo>
                  <a:cubicBezTo>
                    <a:pt x="15897" y="10821"/>
                    <a:pt x="17379" y="12690"/>
                    <a:pt x="19281" y="12690"/>
                  </a:cubicBezTo>
                  <a:cubicBezTo>
                    <a:pt x="19307" y="12691"/>
                    <a:pt x="19332" y="12691"/>
                    <a:pt x="19357" y="12691"/>
                  </a:cubicBezTo>
                  <a:cubicBezTo>
                    <a:pt x="20432" y="12691"/>
                    <a:pt x="21499" y="12002"/>
                    <a:pt x="22183" y="11089"/>
                  </a:cubicBezTo>
                  <a:cubicBezTo>
                    <a:pt x="22884" y="10188"/>
                    <a:pt x="23218" y="9054"/>
                    <a:pt x="23518" y="7920"/>
                  </a:cubicBezTo>
                  <a:cubicBezTo>
                    <a:pt x="23985" y="6019"/>
                    <a:pt x="24152" y="3750"/>
                    <a:pt x="22851" y="2249"/>
                  </a:cubicBezTo>
                  <a:cubicBezTo>
                    <a:pt x="21817" y="1015"/>
                    <a:pt x="20149" y="582"/>
                    <a:pt x="18548" y="348"/>
                  </a:cubicBezTo>
                  <a:cubicBezTo>
                    <a:pt x="17027" y="114"/>
                    <a:pt x="15488" y="1"/>
                    <a:pt x="13946" y="1"/>
                  </a:cubicBezTo>
                  <a:close/>
                </a:path>
              </a:pathLst>
            </a:custGeom>
            <a:solidFill>
              <a:srgbClr val="A6AB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5"/>
            <p:cNvSpPr/>
            <p:nvPr/>
          </p:nvSpPr>
          <p:spPr>
            <a:xfrm>
              <a:off x="7121071" y="2472508"/>
              <a:ext cx="328102" cy="353572"/>
            </a:xfrm>
            <a:custGeom>
              <a:avLst/>
              <a:gdLst/>
              <a:ahLst/>
              <a:cxnLst/>
              <a:rect l="l" t="t" r="r" b="b"/>
              <a:pathLst>
                <a:path w="11877" h="12799" extrusionOk="0">
                  <a:moveTo>
                    <a:pt x="6939" y="1"/>
                  </a:moveTo>
                  <a:cubicBezTo>
                    <a:pt x="5457" y="1"/>
                    <a:pt x="3976" y="109"/>
                    <a:pt x="2503" y="322"/>
                  </a:cubicBezTo>
                  <a:lnTo>
                    <a:pt x="1" y="12664"/>
                  </a:lnTo>
                  <a:cubicBezTo>
                    <a:pt x="426" y="12749"/>
                    <a:pt x="851" y="12798"/>
                    <a:pt x="1274" y="12798"/>
                  </a:cubicBezTo>
                  <a:cubicBezTo>
                    <a:pt x="1846" y="12798"/>
                    <a:pt x="2413" y="12708"/>
                    <a:pt x="2970" y="12497"/>
                  </a:cubicBezTo>
                  <a:cubicBezTo>
                    <a:pt x="4304" y="11997"/>
                    <a:pt x="5472" y="10863"/>
                    <a:pt x="6906" y="10830"/>
                  </a:cubicBezTo>
                  <a:cubicBezTo>
                    <a:pt x="7473" y="10830"/>
                    <a:pt x="8007" y="10963"/>
                    <a:pt x="8507" y="11196"/>
                  </a:cubicBezTo>
                  <a:lnTo>
                    <a:pt x="11876" y="389"/>
                  </a:lnTo>
                  <a:cubicBezTo>
                    <a:pt x="11776" y="389"/>
                    <a:pt x="11643" y="355"/>
                    <a:pt x="11543" y="355"/>
                  </a:cubicBezTo>
                  <a:cubicBezTo>
                    <a:pt x="10014" y="118"/>
                    <a:pt x="8476" y="1"/>
                    <a:pt x="6939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5"/>
            <p:cNvSpPr/>
            <p:nvPr/>
          </p:nvSpPr>
          <p:spPr>
            <a:xfrm>
              <a:off x="7129386" y="2276423"/>
              <a:ext cx="228542" cy="357965"/>
            </a:xfrm>
            <a:custGeom>
              <a:avLst/>
              <a:gdLst/>
              <a:ahLst/>
              <a:cxnLst/>
              <a:rect l="l" t="t" r="r" b="b"/>
              <a:pathLst>
                <a:path w="8273" h="12958" extrusionOk="0">
                  <a:moveTo>
                    <a:pt x="2153" y="0"/>
                  </a:moveTo>
                  <a:cubicBezTo>
                    <a:pt x="1608" y="0"/>
                    <a:pt x="1191" y="267"/>
                    <a:pt x="1535" y="782"/>
                  </a:cubicBezTo>
                  <a:cubicBezTo>
                    <a:pt x="67" y="3184"/>
                    <a:pt x="0" y="6386"/>
                    <a:pt x="1368" y="8821"/>
                  </a:cubicBezTo>
                  <a:cubicBezTo>
                    <a:pt x="2735" y="11289"/>
                    <a:pt x="5504" y="12924"/>
                    <a:pt x="8273" y="12957"/>
                  </a:cubicBezTo>
                  <a:cubicBezTo>
                    <a:pt x="6004" y="11289"/>
                    <a:pt x="4537" y="8487"/>
                    <a:pt x="4470" y="5619"/>
                  </a:cubicBezTo>
                  <a:cubicBezTo>
                    <a:pt x="4403" y="4651"/>
                    <a:pt x="4537" y="3651"/>
                    <a:pt x="4470" y="2683"/>
                  </a:cubicBezTo>
                  <a:cubicBezTo>
                    <a:pt x="4337" y="1749"/>
                    <a:pt x="3903" y="749"/>
                    <a:pt x="3069" y="248"/>
                  </a:cubicBezTo>
                  <a:cubicBezTo>
                    <a:pt x="2796" y="82"/>
                    <a:pt x="2454" y="0"/>
                    <a:pt x="2153" y="0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7221517" y="2306176"/>
              <a:ext cx="300449" cy="320837"/>
            </a:xfrm>
            <a:custGeom>
              <a:avLst/>
              <a:gdLst/>
              <a:ahLst/>
              <a:cxnLst/>
              <a:rect l="l" t="t" r="r" b="b"/>
              <a:pathLst>
                <a:path w="10876" h="11614" extrusionOk="0">
                  <a:moveTo>
                    <a:pt x="227" y="1"/>
                  </a:moveTo>
                  <a:cubicBezTo>
                    <a:pt x="108" y="1"/>
                    <a:pt x="29" y="44"/>
                    <a:pt x="1" y="139"/>
                  </a:cubicBezTo>
                  <a:cubicBezTo>
                    <a:pt x="635" y="2874"/>
                    <a:pt x="1335" y="5676"/>
                    <a:pt x="3070" y="7944"/>
                  </a:cubicBezTo>
                  <a:cubicBezTo>
                    <a:pt x="4654" y="10006"/>
                    <a:pt x="7229" y="11614"/>
                    <a:pt x="9931" y="11614"/>
                  </a:cubicBezTo>
                  <a:cubicBezTo>
                    <a:pt x="10244" y="11614"/>
                    <a:pt x="10560" y="11592"/>
                    <a:pt x="10875" y="11547"/>
                  </a:cubicBezTo>
                  <a:cubicBezTo>
                    <a:pt x="8874" y="10913"/>
                    <a:pt x="7440" y="9245"/>
                    <a:pt x="6439" y="7544"/>
                  </a:cubicBezTo>
                  <a:cubicBezTo>
                    <a:pt x="5438" y="5843"/>
                    <a:pt x="4738" y="3941"/>
                    <a:pt x="3503" y="2374"/>
                  </a:cubicBezTo>
                  <a:cubicBezTo>
                    <a:pt x="2419" y="1094"/>
                    <a:pt x="824" y="1"/>
                    <a:pt x="227" y="1"/>
                  </a:cubicBez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7279585" y="3807444"/>
              <a:ext cx="692973" cy="804468"/>
            </a:xfrm>
            <a:custGeom>
              <a:avLst/>
              <a:gdLst/>
              <a:ahLst/>
              <a:cxnLst/>
              <a:rect l="l" t="t" r="r" b="b"/>
              <a:pathLst>
                <a:path w="25085" h="29121" extrusionOk="0">
                  <a:moveTo>
                    <a:pt x="12576" y="0"/>
                  </a:moveTo>
                  <a:lnTo>
                    <a:pt x="12576" y="33"/>
                  </a:lnTo>
                  <a:lnTo>
                    <a:pt x="12576" y="9840"/>
                  </a:lnTo>
                  <a:lnTo>
                    <a:pt x="0" y="23217"/>
                  </a:lnTo>
                  <a:lnTo>
                    <a:pt x="7005" y="29121"/>
                  </a:lnTo>
                  <a:lnTo>
                    <a:pt x="21082" y="16612"/>
                  </a:lnTo>
                  <a:cubicBezTo>
                    <a:pt x="23617" y="14344"/>
                    <a:pt x="25085" y="11075"/>
                    <a:pt x="25085" y="7672"/>
                  </a:cubicBezTo>
                  <a:lnTo>
                    <a:pt x="25085" y="0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7627002" y="3850733"/>
              <a:ext cx="345561" cy="169590"/>
            </a:xfrm>
            <a:custGeom>
              <a:avLst/>
              <a:gdLst/>
              <a:ahLst/>
              <a:cxnLst/>
              <a:rect l="l" t="t" r="r" b="b"/>
              <a:pathLst>
                <a:path w="12509" h="6139" extrusionOk="0">
                  <a:moveTo>
                    <a:pt x="0" y="1"/>
                  </a:moveTo>
                  <a:lnTo>
                    <a:pt x="0" y="6139"/>
                  </a:lnTo>
                  <a:lnTo>
                    <a:pt x="12509" y="5371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7510893" y="3321792"/>
              <a:ext cx="549213" cy="646922"/>
            </a:xfrm>
            <a:custGeom>
              <a:avLst/>
              <a:gdLst/>
              <a:ahLst/>
              <a:cxnLst/>
              <a:rect l="l" t="t" r="r" b="b"/>
              <a:pathLst>
                <a:path w="19881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19881" y="22183"/>
                  </a:lnTo>
                  <a:lnTo>
                    <a:pt x="13176" y="4437"/>
                  </a:lnTo>
                  <a:cubicBezTo>
                    <a:pt x="11942" y="1735"/>
                    <a:pt x="9273" y="1"/>
                    <a:pt x="63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7510893" y="3321792"/>
              <a:ext cx="313323" cy="646922"/>
            </a:xfrm>
            <a:custGeom>
              <a:avLst/>
              <a:gdLst/>
              <a:ahLst/>
              <a:cxnLst/>
              <a:rect l="l" t="t" r="r" b="b"/>
              <a:pathLst>
                <a:path w="11342" h="23418" extrusionOk="0">
                  <a:moveTo>
                    <a:pt x="2168" y="1"/>
                  </a:moveTo>
                  <a:lnTo>
                    <a:pt x="0" y="23418"/>
                  </a:lnTo>
                  <a:lnTo>
                    <a:pt x="0" y="23418"/>
                  </a:lnTo>
                  <a:lnTo>
                    <a:pt x="11341" y="22684"/>
                  </a:lnTo>
                  <a:lnTo>
                    <a:pt x="3402" y="1"/>
                  </a:lnTo>
                  <a:close/>
                </a:path>
              </a:pathLst>
            </a:custGeom>
            <a:solidFill>
              <a:srgbClr val="3F3F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7140436" y="3733713"/>
              <a:ext cx="25829" cy="488410"/>
            </a:xfrm>
            <a:custGeom>
              <a:avLst/>
              <a:gdLst/>
              <a:ahLst/>
              <a:cxnLst/>
              <a:rect l="l" t="t" r="r" b="b"/>
              <a:pathLst>
                <a:path w="935" h="17680" extrusionOk="0">
                  <a:moveTo>
                    <a:pt x="434" y="0"/>
                  </a:moveTo>
                  <a:cubicBezTo>
                    <a:pt x="267" y="34"/>
                    <a:pt x="101" y="201"/>
                    <a:pt x="101" y="401"/>
                  </a:cubicBezTo>
                  <a:lnTo>
                    <a:pt x="0" y="17246"/>
                  </a:lnTo>
                  <a:cubicBezTo>
                    <a:pt x="0" y="17513"/>
                    <a:pt x="167" y="17680"/>
                    <a:pt x="434" y="17680"/>
                  </a:cubicBezTo>
                  <a:cubicBezTo>
                    <a:pt x="668" y="17680"/>
                    <a:pt x="834" y="17513"/>
                    <a:pt x="834" y="17246"/>
                  </a:cubicBezTo>
                  <a:lnTo>
                    <a:pt x="934" y="401"/>
                  </a:lnTo>
                  <a:cubicBezTo>
                    <a:pt x="934" y="267"/>
                    <a:pt x="901" y="201"/>
                    <a:pt x="801" y="101"/>
                  </a:cubicBezTo>
                  <a:lnTo>
                    <a:pt x="501" y="401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7789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6736829" y="2652182"/>
              <a:ext cx="223017" cy="236553"/>
            </a:xfrm>
            <a:custGeom>
              <a:avLst/>
              <a:gdLst/>
              <a:ahLst/>
              <a:cxnLst/>
              <a:rect l="l" t="t" r="r" b="b"/>
              <a:pathLst>
                <a:path w="8073" h="8563" extrusionOk="0">
                  <a:moveTo>
                    <a:pt x="3830" y="0"/>
                  </a:moveTo>
                  <a:cubicBezTo>
                    <a:pt x="2380" y="0"/>
                    <a:pt x="1150" y="1024"/>
                    <a:pt x="701" y="2157"/>
                  </a:cubicBezTo>
                  <a:cubicBezTo>
                    <a:pt x="0" y="3859"/>
                    <a:pt x="600" y="5960"/>
                    <a:pt x="2035" y="7294"/>
                  </a:cubicBezTo>
                  <a:cubicBezTo>
                    <a:pt x="3308" y="8507"/>
                    <a:pt x="5078" y="8562"/>
                    <a:pt x="6968" y="8562"/>
                  </a:cubicBezTo>
                  <a:cubicBezTo>
                    <a:pt x="7157" y="8562"/>
                    <a:pt x="7348" y="8562"/>
                    <a:pt x="7539" y="8562"/>
                  </a:cubicBezTo>
                  <a:cubicBezTo>
                    <a:pt x="7672" y="5293"/>
                    <a:pt x="8072" y="4159"/>
                    <a:pt x="6371" y="1123"/>
                  </a:cubicBezTo>
                  <a:cubicBezTo>
                    <a:pt x="5521" y="321"/>
                    <a:pt x="4641" y="0"/>
                    <a:pt x="3830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7273121" y="4055326"/>
              <a:ext cx="389816" cy="408242"/>
            </a:xfrm>
            <a:custGeom>
              <a:avLst/>
              <a:gdLst/>
              <a:ahLst/>
              <a:cxnLst/>
              <a:rect l="l" t="t" r="r" b="b"/>
              <a:pathLst>
                <a:path w="14111" h="14778" extrusionOk="0">
                  <a:moveTo>
                    <a:pt x="13761" y="0"/>
                  </a:moveTo>
                  <a:cubicBezTo>
                    <a:pt x="13686" y="0"/>
                    <a:pt x="13611" y="34"/>
                    <a:pt x="13544" y="100"/>
                  </a:cubicBezTo>
                  <a:lnTo>
                    <a:pt x="134" y="14277"/>
                  </a:lnTo>
                  <a:cubicBezTo>
                    <a:pt x="1" y="14410"/>
                    <a:pt x="1" y="14577"/>
                    <a:pt x="134" y="14677"/>
                  </a:cubicBezTo>
                  <a:cubicBezTo>
                    <a:pt x="201" y="14744"/>
                    <a:pt x="268" y="14777"/>
                    <a:pt x="334" y="14777"/>
                  </a:cubicBezTo>
                  <a:cubicBezTo>
                    <a:pt x="435" y="14777"/>
                    <a:pt x="501" y="14744"/>
                    <a:pt x="535" y="14677"/>
                  </a:cubicBezTo>
                  <a:lnTo>
                    <a:pt x="13978" y="501"/>
                  </a:lnTo>
                  <a:cubicBezTo>
                    <a:pt x="14111" y="400"/>
                    <a:pt x="14111" y="234"/>
                    <a:pt x="13978" y="100"/>
                  </a:cubicBezTo>
                  <a:cubicBezTo>
                    <a:pt x="13911" y="34"/>
                    <a:pt x="13836" y="0"/>
                    <a:pt x="13761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6785643" y="2694256"/>
              <a:ext cx="95886" cy="152076"/>
            </a:xfrm>
            <a:custGeom>
              <a:avLst/>
              <a:gdLst/>
              <a:ahLst/>
              <a:cxnLst/>
              <a:rect l="l" t="t" r="r" b="b"/>
              <a:pathLst>
                <a:path w="3471" h="5505" extrusionOk="0">
                  <a:moveTo>
                    <a:pt x="468" y="1"/>
                  </a:moveTo>
                  <a:cubicBezTo>
                    <a:pt x="301" y="1"/>
                    <a:pt x="168" y="101"/>
                    <a:pt x="134" y="267"/>
                  </a:cubicBezTo>
                  <a:cubicBezTo>
                    <a:pt x="134" y="301"/>
                    <a:pt x="1" y="1135"/>
                    <a:pt x="301" y="2169"/>
                  </a:cubicBezTo>
                  <a:cubicBezTo>
                    <a:pt x="601" y="3169"/>
                    <a:pt x="1269" y="4537"/>
                    <a:pt x="3003" y="5471"/>
                  </a:cubicBezTo>
                  <a:cubicBezTo>
                    <a:pt x="3070" y="5504"/>
                    <a:pt x="3103" y="5504"/>
                    <a:pt x="3137" y="5504"/>
                  </a:cubicBezTo>
                  <a:cubicBezTo>
                    <a:pt x="3237" y="5504"/>
                    <a:pt x="3337" y="5471"/>
                    <a:pt x="3403" y="5304"/>
                  </a:cubicBezTo>
                  <a:cubicBezTo>
                    <a:pt x="3470" y="5171"/>
                    <a:pt x="3403" y="5004"/>
                    <a:pt x="3270" y="4904"/>
                  </a:cubicBezTo>
                  <a:cubicBezTo>
                    <a:pt x="635" y="3503"/>
                    <a:pt x="635" y="34"/>
                    <a:pt x="468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6559888" y="2283523"/>
              <a:ext cx="552003" cy="935079"/>
            </a:xfrm>
            <a:custGeom>
              <a:avLst/>
              <a:gdLst/>
              <a:ahLst/>
              <a:cxnLst/>
              <a:rect l="l" t="t" r="r" b="b"/>
              <a:pathLst>
                <a:path w="19982" h="33849" extrusionOk="0">
                  <a:moveTo>
                    <a:pt x="6839" y="16470"/>
                  </a:moveTo>
                  <a:cubicBezTo>
                    <a:pt x="6805" y="16570"/>
                    <a:pt x="6805" y="16670"/>
                    <a:pt x="6805" y="16803"/>
                  </a:cubicBezTo>
                  <a:cubicBezTo>
                    <a:pt x="5471" y="18705"/>
                    <a:pt x="4404" y="20806"/>
                    <a:pt x="3837" y="23074"/>
                  </a:cubicBezTo>
                  <a:cubicBezTo>
                    <a:pt x="3770" y="23408"/>
                    <a:pt x="3736" y="23708"/>
                    <a:pt x="3670" y="24042"/>
                  </a:cubicBezTo>
                  <a:cubicBezTo>
                    <a:pt x="3436" y="23375"/>
                    <a:pt x="3303" y="22674"/>
                    <a:pt x="3336" y="21974"/>
                  </a:cubicBezTo>
                  <a:cubicBezTo>
                    <a:pt x="3470" y="20139"/>
                    <a:pt x="4470" y="18404"/>
                    <a:pt x="5905" y="17204"/>
                  </a:cubicBezTo>
                  <a:cubicBezTo>
                    <a:pt x="6172" y="16970"/>
                    <a:pt x="6505" y="16703"/>
                    <a:pt x="6839" y="16470"/>
                  </a:cubicBezTo>
                  <a:close/>
                  <a:moveTo>
                    <a:pt x="18955" y="1"/>
                  </a:moveTo>
                  <a:cubicBezTo>
                    <a:pt x="15372" y="1"/>
                    <a:pt x="10577" y="1076"/>
                    <a:pt x="8273" y="3227"/>
                  </a:cubicBezTo>
                  <a:cubicBezTo>
                    <a:pt x="5905" y="5462"/>
                    <a:pt x="5805" y="9164"/>
                    <a:pt x="6739" y="12467"/>
                  </a:cubicBezTo>
                  <a:cubicBezTo>
                    <a:pt x="6005" y="13034"/>
                    <a:pt x="5738" y="14068"/>
                    <a:pt x="6172" y="14969"/>
                  </a:cubicBezTo>
                  <a:lnTo>
                    <a:pt x="6172" y="15002"/>
                  </a:lnTo>
                  <a:cubicBezTo>
                    <a:pt x="6305" y="15235"/>
                    <a:pt x="6505" y="15502"/>
                    <a:pt x="6739" y="15669"/>
                  </a:cubicBezTo>
                  <a:cubicBezTo>
                    <a:pt x="6172" y="15836"/>
                    <a:pt x="5671" y="16036"/>
                    <a:pt x="5137" y="16203"/>
                  </a:cubicBezTo>
                  <a:cubicBezTo>
                    <a:pt x="3269" y="16970"/>
                    <a:pt x="1368" y="18138"/>
                    <a:pt x="634" y="20006"/>
                  </a:cubicBezTo>
                  <a:cubicBezTo>
                    <a:pt x="0" y="21573"/>
                    <a:pt x="267" y="23475"/>
                    <a:pt x="1335" y="24809"/>
                  </a:cubicBezTo>
                  <a:cubicBezTo>
                    <a:pt x="1935" y="25510"/>
                    <a:pt x="2702" y="26043"/>
                    <a:pt x="3603" y="26343"/>
                  </a:cubicBezTo>
                  <a:cubicBezTo>
                    <a:pt x="3703" y="28211"/>
                    <a:pt x="4270" y="30013"/>
                    <a:pt x="5438" y="31480"/>
                  </a:cubicBezTo>
                  <a:cubicBezTo>
                    <a:pt x="6338" y="32581"/>
                    <a:pt x="7606" y="33415"/>
                    <a:pt x="9007" y="33849"/>
                  </a:cubicBezTo>
                  <a:cubicBezTo>
                    <a:pt x="9007" y="33182"/>
                    <a:pt x="9040" y="32481"/>
                    <a:pt x="9107" y="31814"/>
                  </a:cubicBezTo>
                  <a:cubicBezTo>
                    <a:pt x="8640" y="31214"/>
                    <a:pt x="8273" y="30546"/>
                    <a:pt x="8106" y="29879"/>
                  </a:cubicBezTo>
                  <a:cubicBezTo>
                    <a:pt x="7773" y="28745"/>
                    <a:pt x="7706" y="27644"/>
                    <a:pt x="7839" y="26477"/>
                  </a:cubicBezTo>
                  <a:lnTo>
                    <a:pt x="7839" y="26477"/>
                  </a:lnTo>
                  <a:cubicBezTo>
                    <a:pt x="8173" y="27644"/>
                    <a:pt x="8707" y="28712"/>
                    <a:pt x="9441" y="29713"/>
                  </a:cubicBezTo>
                  <a:cubicBezTo>
                    <a:pt x="10008" y="27111"/>
                    <a:pt x="11142" y="24576"/>
                    <a:pt x="13043" y="22174"/>
                  </a:cubicBezTo>
                  <a:cubicBezTo>
                    <a:pt x="18680" y="15202"/>
                    <a:pt x="19981" y="6796"/>
                    <a:pt x="19848" y="25"/>
                  </a:cubicBezTo>
                  <a:cubicBezTo>
                    <a:pt x="19561" y="9"/>
                    <a:pt x="19263" y="1"/>
                    <a:pt x="18955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6148906" y="3343920"/>
              <a:ext cx="911376" cy="1251413"/>
            </a:xfrm>
            <a:custGeom>
              <a:avLst/>
              <a:gdLst/>
              <a:ahLst/>
              <a:cxnLst/>
              <a:rect l="l" t="t" r="r" b="b"/>
              <a:pathLst>
                <a:path w="32991" h="45300" extrusionOk="0">
                  <a:moveTo>
                    <a:pt x="24318" y="0"/>
                  </a:moveTo>
                  <a:cubicBezTo>
                    <a:pt x="23384" y="467"/>
                    <a:pt x="22516" y="1101"/>
                    <a:pt x="21849" y="1868"/>
                  </a:cubicBezTo>
                  <a:lnTo>
                    <a:pt x="9707" y="16846"/>
                  </a:lnTo>
                  <a:lnTo>
                    <a:pt x="13710" y="18981"/>
                  </a:lnTo>
                  <a:lnTo>
                    <a:pt x="0" y="37961"/>
                  </a:lnTo>
                  <a:lnTo>
                    <a:pt x="10141" y="45299"/>
                  </a:lnTo>
                  <a:lnTo>
                    <a:pt x="23183" y="27187"/>
                  </a:lnTo>
                  <a:lnTo>
                    <a:pt x="24818" y="24952"/>
                  </a:lnTo>
                  <a:lnTo>
                    <a:pt x="24951" y="25018"/>
                  </a:lnTo>
                  <a:cubicBezTo>
                    <a:pt x="25618" y="27020"/>
                    <a:pt x="26386" y="29121"/>
                    <a:pt x="27186" y="30856"/>
                  </a:cubicBezTo>
                  <a:lnTo>
                    <a:pt x="32957" y="17513"/>
                  </a:lnTo>
                  <a:cubicBezTo>
                    <a:pt x="32990" y="17513"/>
                    <a:pt x="26152" y="9507"/>
                    <a:pt x="24318" y="0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5"/>
            <p:cNvSpPr/>
            <p:nvPr/>
          </p:nvSpPr>
          <p:spPr>
            <a:xfrm>
              <a:off x="6205096" y="4708664"/>
              <a:ext cx="810959" cy="130887"/>
            </a:xfrm>
            <a:custGeom>
              <a:avLst/>
              <a:gdLst/>
              <a:ahLst/>
              <a:cxnLst/>
              <a:rect l="l" t="t" r="r" b="b"/>
              <a:pathLst>
                <a:path w="29356" h="4738" extrusionOk="0">
                  <a:moveTo>
                    <a:pt x="1" y="0"/>
                  </a:moveTo>
                  <a:lnTo>
                    <a:pt x="1" y="4737"/>
                  </a:lnTo>
                  <a:lnTo>
                    <a:pt x="27020" y="4737"/>
                  </a:lnTo>
                  <a:cubicBezTo>
                    <a:pt x="28321" y="4737"/>
                    <a:pt x="29355" y="3670"/>
                    <a:pt x="29355" y="2335"/>
                  </a:cubicBezTo>
                  <a:cubicBezTo>
                    <a:pt x="29355" y="1068"/>
                    <a:pt x="28321" y="0"/>
                    <a:pt x="2702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5"/>
            <p:cNvSpPr/>
            <p:nvPr/>
          </p:nvSpPr>
          <p:spPr>
            <a:xfrm>
              <a:off x="5432883" y="4016623"/>
              <a:ext cx="1156493" cy="822921"/>
            </a:xfrm>
            <a:custGeom>
              <a:avLst/>
              <a:gdLst/>
              <a:ahLst/>
              <a:cxnLst/>
              <a:rect l="l" t="t" r="r" b="b"/>
              <a:pathLst>
                <a:path w="41864" h="29789" extrusionOk="0">
                  <a:moveTo>
                    <a:pt x="3703" y="0"/>
                  </a:moveTo>
                  <a:cubicBezTo>
                    <a:pt x="1568" y="0"/>
                    <a:pt x="1" y="2002"/>
                    <a:pt x="434" y="4103"/>
                  </a:cubicBezTo>
                  <a:lnTo>
                    <a:pt x="5671" y="27186"/>
                  </a:lnTo>
                  <a:cubicBezTo>
                    <a:pt x="6005" y="28687"/>
                    <a:pt x="7373" y="29788"/>
                    <a:pt x="8907" y="29788"/>
                  </a:cubicBezTo>
                  <a:lnTo>
                    <a:pt x="38095" y="29788"/>
                  </a:lnTo>
                  <a:cubicBezTo>
                    <a:pt x="40263" y="29788"/>
                    <a:pt x="41864" y="27820"/>
                    <a:pt x="41364" y="25685"/>
                  </a:cubicBezTo>
                  <a:lnTo>
                    <a:pt x="36126" y="2602"/>
                  </a:lnTo>
                  <a:cubicBezTo>
                    <a:pt x="35793" y="1101"/>
                    <a:pt x="34425" y="0"/>
                    <a:pt x="328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5"/>
            <p:cNvSpPr/>
            <p:nvPr/>
          </p:nvSpPr>
          <p:spPr>
            <a:xfrm>
              <a:off x="6342421" y="4017535"/>
              <a:ext cx="339125" cy="822921"/>
            </a:xfrm>
            <a:custGeom>
              <a:avLst/>
              <a:gdLst/>
              <a:ahLst/>
              <a:cxnLst/>
              <a:rect l="l" t="t" r="r" b="b"/>
              <a:pathLst>
                <a:path w="12276" h="29789" extrusionOk="0">
                  <a:moveTo>
                    <a:pt x="0" y="1"/>
                  </a:moveTo>
                  <a:cubicBezTo>
                    <a:pt x="1535" y="1"/>
                    <a:pt x="2936" y="1101"/>
                    <a:pt x="3269" y="2602"/>
                  </a:cubicBezTo>
                  <a:lnTo>
                    <a:pt x="8473" y="25686"/>
                  </a:lnTo>
                  <a:cubicBezTo>
                    <a:pt x="8940" y="27787"/>
                    <a:pt x="7339" y="29788"/>
                    <a:pt x="5204" y="29788"/>
                  </a:cubicBezTo>
                  <a:lnTo>
                    <a:pt x="8540" y="29788"/>
                  </a:lnTo>
                  <a:cubicBezTo>
                    <a:pt x="10674" y="29755"/>
                    <a:pt x="12276" y="27787"/>
                    <a:pt x="11809" y="25686"/>
                  </a:cubicBezTo>
                  <a:lnTo>
                    <a:pt x="6605" y="2602"/>
                  </a:lnTo>
                  <a:cubicBezTo>
                    <a:pt x="6271" y="1068"/>
                    <a:pt x="4870" y="1"/>
                    <a:pt x="33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5"/>
            <p:cNvSpPr/>
            <p:nvPr/>
          </p:nvSpPr>
          <p:spPr>
            <a:xfrm>
              <a:off x="5429209" y="4017535"/>
              <a:ext cx="1133454" cy="822921"/>
            </a:xfrm>
            <a:custGeom>
              <a:avLst/>
              <a:gdLst/>
              <a:ahLst/>
              <a:cxnLst/>
              <a:rect l="l" t="t" r="r" b="b"/>
              <a:pathLst>
                <a:path w="41030" h="29789" extrusionOk="0">
                  <a:moveTo>
                    <a:pt x="3836" y="1"/>
                  </a:moveTo>
                  <a:cubicBezTo>
                    <a:pt x="1701" y="1"/>
                    <a:pt x="134" y="2002"/>
                    <a:pt x="567" y="4103"/>
                  </a:cubicBezTo>
                  <a:lnTo>
                    <a:pt x="5804" y="27187"/>
                  </a:lnTo>
                  <a:cubicBezTo>
                    <a:pt x="6138" y="28754"/>
                    <a:pt x="7506" y="29788"/>
                    <a:pt x="9040" y="29788"/>
                  </a:cubicBezTo>
                  <a:lnTo>
                    <a:pt x="38228" y="29788"/>
                  </a:lnTo>
                  <a:cubicBezTo>
                    <a:pt x="39395" y="29755"/>
                    <a:pt x="40396" y="29155"/>
                    <a:pt x="41030" y="28287"/>
                  </a:cubicBezTo>
                  <a:cubicBezTo>
                    <a:pt x="0" y="28287"/>
                    <a:pt x="10141" y="2135"/>
                    <a:pt x="11742" y="1"/>
                  </a:cubicBez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5"/>
            <p:cNvSpPr/>
            <p:nvPr/>
          </p:nvSpPr>
          <p:spPr>
            <a:xfrm>
              <a:off x="5803339" y="4273704"/>
              <a:ext cx="317936" cy="304124"/>
            </a:xfrm>
            <a:custGeom>
              <a:avLst/>
              <a:gdLst/>
              <a:ahLst/>
              <a:cxnLst/>
              <a:rect l="l" t="t" r="r" b="b"/>
              <a:pathLst>
                <a:path w="11509" h="11009" extrusionOk="0">
                  <a:moveTo>
                    <a:pt x="10341" y="1"/>
                  </a:moveTo>
                  <a:cubicBezTo>
                    <a:pt x="9007" y="1"/>
                    <a:pt x="7706" y="568"/>
                    <a:pt x="6672" y="1569"/>
                  </a:cubicBezTo>
                  <a:cubicBezTo>
                    <a:pt x="6138" y="1368"/>
                    <a:pt x="5504" y="1235"/>
                    <a:pt x="4870" y="1235"/>
                  </a:cubicBezTo>
                  <a:cubicBezTo>
                    <a:pt x="2168" y="1235"/>
                    <a:pt x="0" y="3437"/>
                    <a:pt x="0" y="6139"/>
                  </a:cubicBezTo>
                  <a:cubicBezTo>
                    <a:pt x="0" y="8840"/>
                    <a:pt x="2202" y="11009"/>
                    <a:pt x="4870" y="11009"/>
                  </a:cubicBezTo>
                  <a:cubicBezTo>
                    <a:pt x="7572" y="11009"/>
                    <a:pt x="9741" y="8807"/>
                    <a:pt x="9741" y="6139"/>
                  </a:cubicBezTo>
                  <a:cubicBezTo>
                    <a:pt x="9741" y="5672"/>
                    <a:pt x="9674" y="5238"/>
                    <a:pt x="9574" y="4838"/>
                  </a:cubicBezTo>
                  <a:cubicBezTo>
                    <a:pt x="9707" y="4704"/>
                    <a:pt x="9841" y="4637"/>
                    <a:pt x="9974" y="4504"/>
                  </a:cubicBezTo>
                  <a:cubicBezTo>
                    <a:pt x="11041" y="3403"/>
                    <a:pt x="11508" y="1735"/>
                    <a:pt x="11108" y="301"/>
                  </a:cubicBezTo>
                  <a:cubicBezTo>
                    <a:pt x="11041" y="134"/>
                    <a:pt x="10875" y="1"/>
                    <a:pt x="10708" y="1"/>
                  </a:cubicBezTo>
                  <a:close/>
                </a:path>
              </a:pathLst>
            </a:custGeom>
            <a:solidFill>
              <a:srgbClr val="F5F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5"/>
            <p:cNvSpPr/>
            <p:nvPr/>
          </p:nvSpPr>
          <p:spPr>
            <a:xfrm>
              <a:off x="5929588" y="4260803"/>
              <a:ext cx="204591" cy="187104"/>
            </a:xfrm>
            <a:custGeom>
              <a:avLst/>
              <a:gdLst/>
              <a:ahLst/>
              <a:cxnLst/>
              <a:rect l="l" t="t" r="r" b="b"/>
              <a:pathLst>
                <a:path w="7406" h="6773" extrusionOk="0">
                  <a:moveTo>
                    <a:pt x="6138" y="835"/>
                  </a:moveTo>
                  <a:cubicBezTo>
                    <a:pt x="6538" y="2169"/>
                    <a:pt x="6105" y="3637"/>
                    <a:pt x="5137" y="4637"/>
                  </a:cubicBezTo>
                  <a:cubicBezTo>
                    <a:pt x="4303" y="5471"/>
                    <a:pt x="3069" y="5872"/>
                    <a:pt x="1601" y="5872"/>
                  </a:cubicBezTo>
                  <a:cubicBezTo>
                    <a:pt x="1401" y="5872"/>
                    <a:pt x="1168" y="5872"/>
                    <a:pt x="934" y="5838"/>
                  </a:cubicBezTo>
                  <a:cubicBezTo>
                    <a:pt x="801" y="3303"/>
                    <a:pt x="3202" y="835"/>
                    <a:pt x="5771" y="835"/>
                  </a:cubicBezTo>
                  <a:close/>
                  <a:moveTo>
                    <a:pt x="5771" y="1"/>
                  </a:moveTo>
                  <a:cubicBezTo>
                    <a:pt x="4270" y="1"/>
                    <a:pt x="2802" y="668"/>
                    <a:pt x="1668" y="1835"/>
                  </a:cubicBezTo>
                  <a:cubicBezTo>
                    <a:pt x="601" y="3003"/>
                    <a:pt x="0" y="4471"/>
                    <a:pt x="100" y="5938"/>
                  </a:cubicBezTo>
                  <a:cubicBezTo>
                    <a:pt x="134" y="6339"/>
                    <a:pt x="467" y="6672"/>
                    <a:pt x="901" y="6706"/>
                  </a:cubicBezTo>
                  <a:cubicBezTo>
                    <a:pt x="1134" y="6706"/>
                    <a:pt x="1401" y="6772"/>
                    <a:pt x="1635" y="6772"/>
                  </a:cubicBezTo>
                  <a:cubicBezTo>
                    <a:pt x="3336" y="6772"/>
                    <a:pt x="4770" y="6205"/>
                    <a:pt x="5771" y="5271"/>
                  </a:cubicBezTo>
                  <a:cubicBezTo>
                    <a:pt x="6938" y="4104"/>
                    <a:pt x="7405" y="2236"/>
                    <a:pt x="6972" y="668"/>
                  </a:cubicBezTo>
                  <a:cubicBezTo>
                    <a:pt x="6905" y="334"/>
                    <a:pt x="6605" y="101"/>
                    <a:pt x="6238" y="34"/>
                  </a:cubicBezTo>
                  <a:cubicBezTo>
                    <a:pt x="6071" y="1"/>
                    <a:pt x="5904" y="1"/>
                    <a:pt x="57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5"/>
            <p:cNvSpPr/>
            <p:nvPr/>
          </p:nvSpPr>
          <p:spPr>
            <a:xfrm>
              <a:off x="6872276" y="4448793"/>
              <a:ext cx="603606" cy="466476"/>
            </a:xfrm>
            <a:custGeom>
              <a:avLst/>
              <a:gdLst/>
              <a:ahLst/>
              <a:cxnLst/>
              <a:rect l="l" t="t" r="r" b="b"/>
              <a:pathLst>
                <a:path w="21850" h="16886" extrusionOk="0">
                  <a:moveTo>
                    <a:pt x="14778" y="1"/>
                  </a:moveTo>
                  <a:lnTo>
                    <a:pt x="3503" y="5905"/>
                  </a:lnTo>
                  <a:lnTo>
                    <a:pt x="468" y="12076"/>
                  </a:lnTo>
                  <a:cubicBezTo>
                    <a:pt x="1" y="13043"/>
                    <a:pt x="434" y="14211"/>
                    <a:pt x="1435" y="14678"/>
                  </a:cubicBezTo>
                  <a:cubicBezTo>
                    <a:pt x="1679" y="14773"/>
                    <a:pt x="1945" y="14824"/>
                    <a:pt x="2211" y="14824"/>
                  </a:cubicBezTo>
                  <a:cubicBezTo>
                    <a:pt x="2599" y="14824"/>
                    <a:pt x="2986" y="14715"/>
                    <a:pt x="3303" y="14478"/>
                  </a:cubicBezTo>
                  <a:lnTo>
                    <a:pt x="3803" y="14144"/>
                  </a:lnTo>
                  <a:lnTo>
                    <a:pt x="3803" y="14144"/>
                  </a:lnTo>
                  <a:cubicBezTo>
                    <a:pt x="3336" y="15045"/>
                    <a:pt x="3837" y="16146"/>
                    <a:pt x="4837" y="16379"/>
                  </a:cubicBezTo>
                  <a:lnTo>
                    <a:pt x="4937" y="16412"/>
                  </a:lnTo>
                  <a:cubicBezTo>
                    <a:pt x="5082" y="16457"/>
                    <a:pt x="5230" y="16479"/>
                    <a:pt x="5377" y="16479"/>
                  </a:cubicBezTo>
                  <a:cubicBezTo>
                    <a:pt x="5671" y="16479"/>
                    <a:pt x="5960" y="16390"/>
                    <a:pt x="6205" y="16212"/>
                  </a:cubicBezTo>
                  <a:lnTo>
                    <a:pt x="7206" y="15578"/>
                  </a:lnTo>
                  <a:lnTo>
                    <a:pt x="7206" y="15578"/>
                  </a:lnTo>
                  <a:cubicBezTo>
                    <a:pt x="7006" y="16146"/>
                    <a:pt x="7339" y="16713"/>
                    <a:pt x="7940" y="16846"/>
                  </a:cubicBezTo>
                  <a:cubicBezTo>
                    <a:pt x="8095" y="16873"/>
                    <a:pt x="8251" y="16886"/>
                    <a:pt x="8406" y="16886"/>
                  </a:cubicBezTo>
                  <a:cubicBezTo>
                    <a:pt x="9408" y="16886"/>
                    <a:pt x="10350" y="16337"/>
                    <a:pt x="10842" y="15412"/>
                  </a:cubicBezTo>
                  <a:lnTo>
                    <a:pt x="13177" y="11175"/>
                  </a:lnTo>
                  <a:lnTo>
                    <a:pt x="16079" y="9674"/>
                  </a:lnTo>
                  <a:lnTo>
                    <a:pt x="14678" y="14011"/>
                  </a:lnTo>
                  <a:cubicBezTo>
                    <a:pt x="14077" y="14811"/>
                    <a:pt x="14377" y="15912"/>
                    <a:pt x="15211" y="16412"/>
                  </a:cubicBezTo>
                  <a:cubicBezTo>
                    <a:pt x="15481" y="16565"/>
                    <a:pt x="15776" y="16639"/>
                    <a:pt x="16064" y="16639"/>
                  </a:cubicBezTo>
                  <a:cubicBezTo>
                    <a:pt x="16593" y="16639"/>
                    <a:pt x="17099" y="16388"/>
                    <a:pt x="17380" y="15912"/>
                  </a:cubicBezTo>
                  <a:lnTo>
                    <a:pt x="19948" y="12276"/>
                  </a:lnTo>
                  <a:lnTo>
                    <a:pt x="21849" y="5938"/>
                  </a:lnTo>
                  <a:lnTo>
                    <a:pt x="14778" y="1"/>
                  </a:ln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5"/>
            <p:cNvSpPr/>
            <p:nvPr/>
          </p:nvSpPr>
          <p:spPr>
            <a:xfrm>
              <a:off x="6968109" y="4593715"/>
              <a:ext cx="204591" cy="253183"/>
            </a:xfrm>
            <a:custGeom>
              <a:avLst/>
              <a:gdLst/>
              <a:ahLst/>
              <a:cxnLst/>
              <a:rect l="l" t="t" r="r" b="b"/>
              <a:pathLst>
                <a:path w="7406" h="9165" extrusionOk="0">
                  <a:moveTo>
                    <a:pt x="7114" y="0"/>
                  </a:moveTo>
                  <a:cubicBezTo>
                    <a:pt x="7062" y="0"/>
                    <a:pt x="7012" y="19"/>
                    <a:pt x="6972" y="58"/>
                  </a:cubicBezTo>
                  <a:lnTo>
                    <a:pt x="3903" y="2160"/>
                  </a:lnTo>
                  <a:cubicBezTo>
                    <a:pt x="3870" y="2160"/>
                    <a:pt x="3870" y="2227"/>
                    <a:pt x="3837" y="2260"/>
                  </a:cubicBezTo>
                  <a:lnTo>
                    <a:pt x="67" y="8765"/>
                  </a:lnTo>
                  <a:cubicBezTo>
                    <a:pt x="1" y="8898"/>
                    <a:pt x="34" y="9065"/>
                    <a:pt x="167" y="9132"/>
                  </a:cubicBezTo>
                  <a:cubicBezTo>
                    <a:pt x="201" y="9165"/>
                    <a:pt x="234" y="9165"/>
                    <a:pt x="301" y="9165"/>
                  </a:cubicBezTo>
                  <a:cubicBezTo>
                    <a:pt x="401" y="9165"/>
                    <a:pt x="501" y="9132"/>
                    <a:pt x="534" y="9065"/>
                  </a:cubicBezTo>
                  <a:lnTo>
                    <a:pt x="4237" y="2594"/>
                  </a:lnTo>
                  <a:lnTo>
                    <a:pt x="7239" y="492"/>
                  </a:lnTo>
                  <a:cubicBezTo>
                    <a:pt x="7373" y="425"/>
                    <a:pt x="7406" y="259"/>
                    <a:pt x="7339" y="125"/>
                  </a:cubicBezTo>
                  <a:cubicBezTo>
                    <a:pt x="7279" y="44"/>
                    <a:pt x="7194" y="0"/>
                    <a:pt x="7114" y="0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5"/>
            <p:cNvSpPr/>
            <p:nvPr/>
          </p:nvSpPr>
          <p:spPr>
            <a:xfrm>
              <a:off x="7061179" y="4656756"/>
              <a:ext cx="181579" cy="230696"/>
            </a:xfrm>
            <a:custGeom>
              <a:avLst/>
              <a:gdLst/>
              <a:ahLst/>
              <a:cxnLst/>
              <a:rect l="l" t="t" r="r" b="b"/>
              <a:pathLst>
                <a:path w="6573" h="8351" extrusionOk="0">
                  <a:moveTo>
                    <a:pt x="6250" y="1"/>
                  </a:moveTo>
                  <a:cubicBezTo>
                    <a:pt x="6188" y="1"/>
                    <a:pt x="6127" y="17"/>
                    <a:pt x="6072" y="45"/>
                  </a:cubicBezTo>
                  <a:lnTo>
                    <a:pt x="2703" y="2980"/>
                  </a:lnTo>
                  <a:cubicBezTo>
                    <a:pt x="2669" y="3014"/>
                    <a:pt x="2636" y="3014"/>
                    <a:pt x="2636" y="3047"/>
                  </a:cubicBezTo>
                  <a:lnTo>
                    <a:pt x="101" y="7950"/>
                  </a:lnTo>
                  <a:cubicBezTo>
                    <a:pt x="1" y="8050"/>
                    <a:pt x="101" y="8217"/>
                    <a:pt x="201" y="8317"/>
                  </a:cubicBezTo>
                  <a:cubicBezTo>
                    <a:pt x="268" y="8351"/>
                    <a:pt x="301" y="8351"/>
                    <a:pt x="334" y="8351"/>
                  </a:cubicBezTo>
                  <a:cubicBezTo>
                    <a:pt x="468" y="8351"/>
                    <a:pt x="534" y="8284"/>
                    <a:pt x="635" y="8217"/>
                  </a:cubicBezTo>
                  <a:lnTo>
                    <a:pt x="3136" y="3380"/>
                  </a:lnTo>
                  <a:lnTo>
                    <a:pt x="6472" y="512"/>
                  </a:lnTo>
                  <a:cubicBezTo>
                    <a:pt x="6572" y="378"/>
                    <a:pt x="6572" y="212"/>
                    <a:pt x="6505" y="111"/>
                  </a:cubicBezTo>
                  <a:cubicBezTo>
                    <a:pt x="6427" y="33"/>
                    <a:pt x="6338" y="1"/>
                    <a:pt x="6250" y="1"/>
                  </a:cubicBezTo>
                  <a:close/>
                </a:path>
              </a:pathLst>
            </a:custGeom>
            <a:solidFill>
              <a:srgbClr val="FCC5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B6F7839C-4BC0-6EE5-263F-D1B88928D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9">
            <a:extLst>
              <a:ext uri="{FF2B5EF4-FFF2-40B4-BE49-F238E27FC236}">
                <a16:creationId xmlns:a16="http://schemas.microsoft.com/office/drawing/2014/main" id="{483FBAEA-E949-89F4-F9A9-4EF52C7062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" y="300300"/>
            <a:ext cx="826398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dirty="0">
                <a:solidFill>
                  <a:schemeClr val="accent1">
                    <a:lumMod val="75000"/>
                  </a:schemeClr>
                </a:solidFill>
              </a:rPr>
              <a:t>Warehouse System 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E8DF3A4F-7EBA-082F-D85F-4BC9BC001286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571320" y="908400"/>
            <a:ext cx="7704000" cy="3695700"/>
          </a:xfrm>
        </p:spPr>
        <p:txBody>
          <a:bodyPr/>
          <a:lstStyle/>
          <a:p>
            <a:endParaRPr lang="en-US" sz="800" dirty="0">
              <a:solidFill>
                <a:schemeClr val="tx1"/>
              </a:solidFill>
            </a:endParaRPr>
          </a:p>
          <a:p>
            <a:pPr algn="just"/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IN" sz="1800" dirty="0"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IN" sz="1800" b="1" dirty="0"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proposed warehouse management system</a:t>
            </a:r>
            <a:r>
              <a:rPr lang="en-IN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leverages </a:t>
            </a:r>
            <a:r>
              <a:rPr lang="en-IN" sz="18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AI-driven predictive analytics</a:t>
            </a:r>
            <a:r>
              <a:rPr lang="en-IN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to enhance </a:t>
            </a:r>
            <a:r>
              <a:rPr lang="en-IN" sz="18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inventory tracking, expiry risk assessment, and stock movement classification</a:t>
            </a:r>
            <a:r>
              <a:rPr lang="en-IN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in pharmaceutical warehouses. . To address these challenges, the system utilizes </a:t>
            </a:r>
            <a:r>
              <a:rPr lang="en-IN" sz="1800" b="1" dirty="0"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logistic regression</a:t>
            </a:r>
            <a:r>
              <a:rPr lang="en-IN" sz="1800" dirty="0"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predict the </a:t>
            </a:r>
            <a:r>
              <a:rPr lang="en-IN" sz="1800" b="1" dirty="0"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expiry risk of medicines</a:t>
            </a:r>
            <a:r>
              <a:rPr lang="en-IN" sz="18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r>
              <a:rPr lang="en-IN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Furthermore, an </a:t>
            </a:r>
            <a:r>
              <a:rPr lang="en-IN" sz="1800" b="1" dirty="0"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Expiry Calendar</a:t>
            </a:r>
            <a:r>
              <a:rPr lang="en-IN" sz="1800" dirty="0"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is integrated to provide a </a:t>
            </a:r>
            <a:r>
              <a:rPr lang="en-IN" sz="18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visual representation of stock nearing expiration</a:t>
            </a:r>
            <a:r>
              <a:rPr lang="en-IN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categorizing medicines into </a:t>
            </a:r>
            <a:r>
              <a:rPr lang="en-IN" sz="1800" b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Red Zone (critical expiry risk)</a:t>
            </a:r>
            <a:r>
              <a:rPr lang="en-IN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the proposed warehouse management solution </a:t>
            </a:r>
            <a:r>
              <a:rPr lang="en-IN" sz="1800" b="1" dirty="0"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minimizes dead stock, improves inventory turnover, and prevents medicine wastage</a:t>
            </a:r>
            <a:r>
              <a:rPr lang="en-IN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</a:t>
            </a:r>
            <a:endParaRPr lang="en-IN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520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1A20ABB4-413A-0959-4EB0-9D4C80C72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9">
            <a:extLst>
              <a:ext uri="{FF2B5EF4-FFF2-40B4-BE49-F238E27FC236}">
                <a16:creationId xmlns:a16="http://schemas.microsoft.com/office/drawing/2014/main" id="{6329DE22-6437-C189-9933-595F7FEF54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" y="300300"/>
            <a:ext cx="826398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Bar code System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6C31844B-6DF2-9063-57C8-DF44EC70E43B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585720" y="964800"/>
            <a:ext cx="7704000" cy="3092100"/>
          </a:xfrm>
        </p:spPr>
        <p:txBody>
          <a:bodyPr/>
          <a:lstStyle/>
          <a:p>
            <a:endParaRPr lang="en-US" sz="8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By 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embedding barcodes </a:t>
            </a:r>
            <a:r>
              <a:rPr lang="en-IN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on medicine packaging, pharmacies and warehouses can automate stock tracking, reduce manual errors, and improve operational efficiency. Each medicine is assigned a 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unique barcode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that encodes essential details such as 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medicine ID, name, batch number, expiry date, supplier details, and stock quantity</a:t>
            </a:r>
            <a:r>
              <a:rPr lang="en-IN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 Using barcode scanners or mobile applications, users can 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instantly retrieve or update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product information by scanning the barcode. Integrating barcode technology with a 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warehouse management system (WMS)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or an </a:t>
            </a:r>
            <a:r>
              <a:rPr lang="en-IN" sz="1800" b="1" dirty="0">
                <a:solidFill>
                  <a:schemeClr val="accent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online sales platform</a:t>
            </a:r>
            <a:r>
              <a:rPr lang="en-IN" sz="1800" dirty="0">
                <a:solidFill>
                  <a:schemeClr val="accent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IN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further enhances supply chain efficiency, allowing seamless product identification and traceability. </a:t>
            </a:r>
            <a:endParaRPr lang="en-IN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696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01" y="228976"/>
            <a:ext cx="8229599" cy="462224"/>
          </a:xfrm>
        </p:spPr>
        <p:txBody>
          <a:bodyPr/>
          <a:lstStyle/>
          <a:p>
            <a:pPr algn="ctr"/>
            <a:r>
              <a:rPr lang="en-IN" dirty="0"/>
              <a:t>Shopify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7601" y="1411200"/>
            <a:ext cx="5464800" cy="2527200"/>
          </a:xfrm>
        </p:spPr>
        <p:txBody>
          <a:bodyPr/>
          <a:lstStyle/>
          <a:p>
            <a:pPr marL="139700" indent="0" algn="l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6512021-9897-15A5-AB2B-FE8BEBE6B4C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06800" y="691200"/>
            <a:ext cx="83304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Direct Customer Access to Products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When users click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Shopify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button on the website, they are redirected to an online store where they can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view and purchase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available pharmaceutical products directly, including discounted near-expiry medicines.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Smooth and Secure Shopping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Experiece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Customers can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browse products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add items to cart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checkout securely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through the Shopify platform, ensuring a trusted e-commerce experience with proper payment gateways, order tracking, and delivery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Inventory and Sales Synchronization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All products listed on Shopify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synchronized with the warehouse database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in real time, meaning available stock, pricing, and expiry information are kept up-to-date, avoiding overselling and improving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643136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E474-5518-F8A6-262C-09BFDE434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977" y="216206"/>
            <a:ext cx="3267900" cy="507300"/>
          </a:xfrm>
        </p:spPr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CB246-F52A-97BC-4FBF-2367FC17C5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0BDAEB03-2E26-A725-0613-098B5952A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00" y="696607"/>
            <a:ext cx="7768800" cy="423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260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C00A-CB66-E199-5857-E3B0CEAA4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820" y="366481"/>
            <a:ext cx="3267900" cy="507300"/>
          </a:xfrm>
        </p:spPr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E73D0143-C666-548C-C9E8-CC51BAFDA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00" y="941025"/>
            <a:ext cx="71208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9195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0742-8041-483F-0F35-7782B9E47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76" y="0"/>
            <a:ext cx="5011823" cy="550400"/>
          </a:xfrm>
        </p:spPr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16E509-8DC8-5FFA-0DB6-A5D795CA27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b="1" dirty="0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EEAFB4CD-C48E-3917-1C68-62B037FA6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000" y="621256"/>
            <a:ext cx="7444800" cy="4427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304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5B61-C14D-2671-EC29-EA8FAA71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800" y="436000"/>
            <a:ext cx="5299200" cy="507300"/>
          </a:xfrm>
        </p:spPr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890C2C-E1ED-345B-668B-5B42B27F0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00" y="1029600"/>
            <a:ext cx="7466400" cy="380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26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FEB91-4583-40B4-5376-49D79E85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976" y="297900"/>
            <a:ext cx="4464623" cy="507300"/>
          </a:xfrm>
        </p:spPr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51045B-DC1F-7882-DF98-5507CF771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400" y="1035600"/>
            <a:ext cx="8107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049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43"/>
          <p:cNvSpPr/>
          <p:nvPr/>
        </p:nvSpPr>
        <p:spPr>
          <a:xfrm>
            <a:off x="3045124" y="1124100"/>
            <a:ext cx="3023528" cy="2578500"/>
          </a:xfrm>
          <a:prstGeom prst="roundRect">
            <a:avLst>
              <a:gd name="adj" fmla="val 8047"/>
            </a:avLst>
          </a:prstGeom>
          <a:solidFill>
            <a:schemeClr val="dk2"/>
          </a:solidFill>
          <a:ln>
            <a:noFill/>
          </a:ln>
          <a:effectLst>
            <a:outerShdw dist="161925" dir="7860000" algn="bl" rotWithShape="0">
              <a:schemeClr val="accent5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>
                <a:solidFill>
                  <a:schemeClr val="tx1"/>
                </a:solidFill>
              </a:rPr>
              <a:t> </a:t>
            </a:r>
            <a:r>
              <a:rPr lang="en-IN" sz="3600" b="1" dirty="0">
                <a:solidFill>
                  <a:schemeClr val="tx1"/>
                </a:solidFill>
                <a:latin typeface="Algerian" panose="04020705040A02060702" pitchFamily="82" charset="0"/>
              </a:rPr>
              <a:t>THANK YOU       </a:t>
            </a:r>
            <a:endParaRPr sz="36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1816" name="Google Shape;1816;p43"/>
          <p:cNvSpPr/>
          <p:nvPr/>
        </p:nvSpPr>
        <p:spPr>
          <a:xfrm>
            <a:off x="4271394" y="2884318"/>
            <a:ext cx="462359" cy="462382"/>
          </a:xfrm>
          <a:custGeom>
            <a:avLst/>
            <a:gdLst/>
            <a:ahLst/>
            <a:cxnLst/>
            <a:rect l="l" t="t" r="r" b="b"/>
            <a:pathLst>
              <a:path w="19848" h="19849" extrusionOk="0">
                <a:moveTo>
                  <a:pt x="9640" y="935"/>
                </a:moveTo>
                <a:lnTo>
                  <a:pt x="9640" y="3803"/>
                </a:lnTo>
                <a:cubicBezTo>
                  <a:pt x="8907" y="3803"/>
                  <a:pt x="8173" y="3803"/>
                  <a:pt x="7506" y="3837"/>
                </a:cubicBezTo>
                <a:cubicBezTo>
                  <a:pt x="8306" y="2469"/>
                  <a:pt x="9140" y="1468"/>
                  <a:pt x="9640" y="935"/>
                </a:cubicBezTo>
                <a:close/>
                <a:moveTo>
                  <a:pt x="10241" y="801"/>
                </a:moveTo>
                <a:cubicBezTo>
                  <a:pt x="10741" y="1302"/>
                  <a:pt x="11742" y="2436"/>
                  <a:pt x="12643" y="4004"/>
                </a:cubicBezTo>
                <a:cubicBezTo>
                  <a:pt x="11809" y="3937"/>
                  <a:pt x="11008" y="3837"/>
                  <a:pt x="10241" y="3837"/>
                </a:cubicBezTo>
                <a:lnTo>
                  <a:pt x="10241" y="801"/>
                </a:lnTo>
                <a:close/>
                <a:moveTo>
                  <a:pt x="9073" y="768"/>
                </a:moveTo>
                <a:lnTo>
                  <a:pt x="9073" y="768"/>
                </a:lnTo>
                <a:cubicBezTo>
                  <a:pt x="8440" y="1435"/>
                  <a:pt x="7572" y="2503"/>
                  <a:pt x="6805" y="3937"/>
                </a:cubicBezTo>
                <a:cubicBezTo>
                  <a:pt x="5771" y="4004"/>
                  <a:pt x="4837" y="4170"/>
                  <a:pt x="4003" y="4337"/>
                </a:cubicBezTo>
                <a:cubicBezTo>
                  <a:pt x="5237" y="2636"/>
                  <a:pt x="6972" y="1402"/>
                  <a:pt x="9073" y="768"/>
                </a:cubicBezTo>
                <a:close/>
                <a:moveTo>
                  <a:pt x="10975" y="768"/>
                </a:moveTo>
                <a:lnTo>
                  <a:pt x="10975" y="768"/>
                </a:lnTo>
                <a:cubicBezTo>
                  <a:pt x="13176" y="1402"/>
                  <a:pt x="15011" y="2803"/>
                  <a:pt x="16245" y="4637"/>
                </a:cubicBezTo>
                <a:cubicBezTo>
                  <a:pt x="15244" y="4437"/>
                  <a:pt x="14277" y="4237"/>
                  <a:pt x="13310" y="4104"/>
                </a:cubicBezTo>
                <a:cubicBezTo>
                  <a:pt x="12509" y="2603"/>
                  <a:pt x="11608" y="1468"/>
                  <a:pt x="10975" y="768"/>
                </a:cubicBezTo>
                <a:close/>
                <a:moveTo>
                  <a:pt x="6805" y="1102"/>
                </a:moveTo>
                <a:lnTo>
                  <a:pt x="6805" y="1102"/>
                </a:lnTo>
                <a:cubicBezTo>
                  <a:pt x="5337" y="1935"/>
                  <a:pt x="4103" y="3103"/>
                  <a:pt x="3169" y="4571"/>
                </a:cubicBezTo>
                <a:cubicBezTo>
                  <a:pt x="2769" y="4671"/>
                  <a:pt x="2402" y="4771"/>
                  <a:pt x="2002" y="4871"/>
                </a:cubicBezTo>
                <a:cubicBezTo>
                  <a:pt x="3169" y="3136"/>
                  <a:pt x="4837" y="1802"/>
                  <a:pt x="6805" y="1102"/>
                </a:cubicBezTo>
                <a:close/>
                <a:moveTo>
                  <a:pt x="13543" y="1302"/>
                </a:moveTo>
                <a:lnTo>
                  <a:pt x="13543" y="1302"/>
                </a:lnTo>
                <a:cubicBezTo>
                  <a:pt x="15411" y="2069"/>
                  <a:pt x="16946" y="3437"/>
                  <a:pt x="17980" y="5138"/>
                </a:cubicBezTo>
                <a:cubicBezTo>
                  <a:pt x="17646" y="5038"/>
                  <a:pt x="17346" y="4971"/>
                  <a:pt x="17012" y="4871"/>
                </a:cubicBezTo>
                <a:cubicBezTo>
                  <a:pt x="16178" y="3437"/>
                  <a:pt x="14978" y="2169"/>
                  <a:pt x="13543" y="1302"/>
                </a:cubicBezTo>
                <a:close/>
                <a:moveTo>
                  <a:pt x="6505" y="4471"/>
                </a:moveTo>
                <a:lnTo>
                  <a:pt x="6505" y="4471"/>
                </a:lnTo>
                <a:cubicBezTo>
                  <a:pt x="5838" y="5838"/>
                  <a:pt x="5337" y="7506"/>
                  <a:pt x="5271" y="9341"/>
                </a:cubicBezTo>
                <a:lnTo>
                  <a:pt x="5271" y="9574"/>
                </a:lnTo>
                <a:lnTo>
                  <a:pt x="2268" y="9574"/>
                </a:lnTo>
                <a:cubicBezTo>
                  <a:pt x="2302" y="7906"/>
                  <a:pt x="2802" y="6339"/>
                  <a:pt x="3603" y="4971"/>
                </a:cubicBezTo>
                <a:cubicBezTo>
                  <a:pt x="4103" y="4871"/>
                  <a:pt x="4737" y="4771"/>
                  <a:pt x="5337" y="4637"/>
                </a:cubicBezTo>
                <a:cubicBezTo>
                  <a:pt x="5738" y="4604"/>
                  <a:pt x="6105" y="4504"/>
                  <a:pt x="6505" y="4471"/>
                </a:cubicBezTo>
                <a:close/>
                <a:moveTo>
                  <a:pt x="2802" y="5238"/>
                </a:moveTo>
                <a:cubicBezTo>
                  <a:pt x="2135" y="6539"/>
                  <a:pt x="1735" y="8006"/>
                  <a:pt x="1668" y="9608"/>
                </a:cubicBezTo>
                <a:lnTo>
                  <a:pt x="567" y="9608"/>
                </a:lnTo>
                <a:cubicBezTo>
                  <a:pt x="601" y="8173"/>
                  <a:pt x="968" y="6806"/>
                  <a:pt x="1601" y="5638"/>
                </a:cubicBezTo>
                <a:cubicBezTo>
                  <a:pt x="1935" y="5505"/>
                  <a:pt x="2335" y="5405"/>
                  <a:pt x="2802" y="5238"/>
                </a:cubicBezTo>
                <a:close/>
                <a:moveTo>
                  <a:pt x="8888" y="4376"/>
                </a:moveTo>
                <a:cubicBezTo>
                  <a:pt x="9135" y="4376"/>
                  <a:pt x="9386" y="4384"/>
                  <a:pt x="9640" y="4404"/>
                </a:cubicBezTo>
                <a:lnTo>
                  <a:pt x="9640" y="9608"/>
                </a:lnTo>
                <a:lnTo>
                  <a:pt x="5804" y="9608"/>
                </a:lnTo>
                <a:lnTo>
                  <a:pt x="5804" y="9441"/>
                </a:lnTo>
                <a:cubicBezTo>
                  <a:pt x="5904" y="7506"/>
                  <a:pt x="6471" y="5838"/>
                  <a:pt x="7172" y="4471"/>
                </a:cubicBezTo>
                <a:cubicBezTo>
                  <a:pt x="7714" y="4423"/>
                  <a:pt x="8290" y="4376"/>
                  <a:pt x="8888" y="4376"/>
                </a:cubicBezTo>
                <a:close/>
                <a:moveTo>
                  <a:pt x="10241" y="4404"/>
                </a:moveTo>
                <a:cubicBezTo>
                  <a:pt x="11075" y="4437"/>
                  <a:pt x="11975" y="4504"/>
                  <a:pt x="12943" y="4637"/>
                </a:cubicBezTo>
                <a:cubicBezTo>
                  <a:pt x="13610" y="5972"/>
                  <a:pt x="14144" y="7606"/>
                  <a:pt x="14244" y="9441"/>
                </a:cubicBezTo>
                <a:lnTo>
                  <a:pt x="14244" y="9608"/>
                </a:lnTo>
                <a:lnTo>
                  <a:pt x="10241" y="9608"/>
                </a:lnTo>
                <a:lnTo>
                  <a:pt x="10241" y="4404"/>
                </a:lnTo>
                <a:close/>
                <a:moveTo>
                  <a:pt x="13643" y="4737"/>
                </a:moveTo>
                <a:cubicBezTo>
                  <a:pt x="14611" y="4871"/>
                  <a:pt x="15611" y="5104"/>
                  <a:pt x="16679" y="5338"/>
                </a:cubicBezTo>
                <a:cubicBezTo>
                  <a:pt x="17313" y="6605"/>
                  <a:pt x="17746" y="8073"/>
                  <a:pt x="17813" y="9608"/>
                </a:cubicBezTo>
                <a:lnTo>
                  <a:pt x="14811" y="9608"/>
                </a:lnTo>
                <a:lnTo>
                  <a:pt x="14811" y="9407"/>
                </a:lnTo>
                <a:cubicBezTo>
                  <a:pt x="14744" y="7640"/>
                  <a:pt x="14277" y="6072"/>
                  <a:pt x="13643" y="4737"/>
                </a:cubicBezTo>
                <a:close/>
                <a:moveTo>
                  <a:pt x="17346" y="5571"/>
                </a:moveTo>
                <a:lnTo>
                  <a:pt x="17346" y="5571"/>
                </a:lnTo>
                <a:cubicBezTo>
                  <a:pt x="17679" y="5638"/>
                  <a:pt x="18013" y="5772"/>
                  <a:pt x="18347" y="5838"/>
                </a:cubicBezTo>
                <a:cubicBezTo>
                  <a:pt x="18914" y="6972"/>
                  <a:pt x="19247" y="8273"/>
                  <a:pt x="19314" y="9608"/>
                </a:cubicBezTo>
                <a:lnTo>
                  <a:pt x="18347" y="9608"/>
                </a:lnTo>
                <a:cubicBezTo>
                  <a:pt x="18313" y="8140"/>
                  <a:pt x="17946" y="6806"/>
                  <a:pt x="17346" y="5571"/>
                </a:cubicBezTo>
                <a:close/>
                <a:moveTo>
                  <a:pt x="1668" y="10108"/>
                </a:moveTo>
                <a:lnTo>
                  <a:pt x="1668" y="10141"/>
                </a:lnTo>
                <a:cubicBezTo>
                  <a:pt x="1735" y="11843"/>
                  <a:pt x="2168" y="13477"/>
                  <a:pt x="2969" y="14911"/>
                </a:cubicBezTo>
                <a:cubicBezTo>
                  <a:pt x="2602" y="14811"/>
                  <a:pt x="2235" y="14678"/>
                  <a:pt x="1801" y="14578"/>
                </a:cubicBezTo>
                <a:cubicBezTo>
                  <a:pt x="1068" y="13210"/>
                  <a:pt x="601" y="11742"/>
                  <a:pt x="567" y="10108"/>
                </a:cubicBezTo>
                <a:close/>
                <a:moveTo>
                  <a:pt x="19314" y="10141"/>
                </a:moveTo>
                <a:cubicBezTo>
                  <a:pt x="19281" y="11843"/>
                  <a:pt x="18780" y="13444"/>
                  <a:pt x="17946" y="14811"/>
                </a:cubicBezTo>
                <a:cubicBezTo>
                  <a:pt x="17646" y="14911"/>
                  <a:pt x="17313" y="15012"/>
                  <a:pt x="16946" y="15112"/>
                </a:cubicBezTo>
                <a:cubicBezTo>
                  <a:pt x="17813" y="13677"/>
                  <a:pt x="18313" y="11976"/>
                  <a:pt x="18347" y="10141"/>
                </a:cubicBezTo>
                <a:close/>
                <a:moveTo>
                  <a:pt x="5237" y="10141"/>
                </a:moveTo>
                <a:cubicBezTo>
                  <a:pt x="5271" y="12009"/>
                  <a:pt x="5771" y="13844"/>
                  <a:pt x="6738" y="15679"/>
                </a:cubicBezTo>
                <a:cubicBezTo>
                  <a:pt x="5771" y="15579"/>
                  <a:pt x="4770" y="15345"/>
                  <a:pt x="3736" y="15112"/>
                </a:cubicBezTo>
                <a:cubicBezTo>
                  <a:pt x="2802" y="13677"/>
                  <a:pt x="2268" y="11976"/>
                  <a:pt x="2235" y="10141"/>
                </a:cubicBezTo>
                <a:close/>
                <a:moveTo>
                  <a:pt x="17813" y="10141"/>
                </a:moveTo>
                <a:cubicBezTo>
                  <a:pt x="17780" y="12076"/>
                  <a:pt x="17179" y="13844"/>
                  <a:pt x="16145" y="15345"/>
                </a:cubicBezTo>
                <a:cubicBezTo>
                  <a:pt x="15645" y="15479"/>
                  <a:pt x="15111" y="15612"/>
                  <a:pt x="14511" y="15679"/>
                </a:cubicBezTo>
                <a:cubicBezTo>
                  <a:pt x="14110" y="15779"/>
                  <a:pt x="13677" y="15812"/>
                  <a:pt x="13243" y="15845"/>
                </a:cubicBezTo>
                <a:cubicBezTo>
                  <a:pt x="14244" y="13977"/>
                  <a:pt x="14777" y="12109"/>
                  <a:pt x="14811" y="10141"/>
                </a:cubicBezTo>
                <a:close/>
                <a:moveTo>
                  <a:pt x="9640" y="10141"/>
                </a:moveTo>
                <a:lnTo>
                  <a:pt x="9640" y="15946"/>
                </a:lnTo>
                <a:cubicBezTo>
                  <a:pt x="8940" y="15912"/>
                  <a:pt x="8173" y="15845"/>
                  <a:pt x="7439" y="15779"/>
                </a:cubicBezTo>
                <a:cubicBezTo>
                  <a:pt x="6405" y="13944"/>
                  <a:pt x="5838" y="12076"/>
                  <a:pt x="5804" y="10141"/>
                </a:cubicBezTo>
                <a:close/>
                <a:moveTo>
                  <a:pt x="14244" y="10141"/>
                </a:moveTo>
                <a:cubicBezTo>
                  <a:pt x="14177" y="12109"/>
                  <a:pt x="13610" y="14011"/>
                  <a:pt x="12509" y="15912"/>
                </a:cubicBezTo>
                <a:cubicBezTo>
                  <a:pt x="11809" y="15979"/>
                  <a:pt x="11075" y="15979"/>
                  <a:pt x="10241" y="15979"/>
                </a:cubicBezTo>
                <a:lnTo>
                  <a:pt x="10241" y="10141"/>
                </a:lnTo>
                <a:close/>
                <a:moveTo>
                  <a:pt x="17446" y="15612"/>
                </a:moveTo>
                <a:cubicBezTo>
                  <a:pt x="16445" y="16913"/>
                  <a:pt x="15111" y="17947"/>
                  <a:pt x="13577" y="18614"/>
                </a:cubicBezTo>
                <a:cubicBezTo>
                  <a:pt x="14744" y="17914"/>
                  <a:pt x="15745" y="16946"/>
                  <a:pt x="16512" y="15845"/>
                </a:cubicBezTo>
                <a:cubicBezTo>
                  <a:pt x="16846" y="15779"/>
                  <a:pt x="17146" y="15679"/>
                  <a:pt x="17446" y="15612"/>
                </a:cubicBezTo>
                <a:close/>
                <a:moveTo>
                  <a:pt x="2268" y="15312"/>
                </a:moveTo>
                <a:lnTo>
                  <a:pt x="2268" y="15312"/>
                </a:lnTo>
                <a:cubicBezTo>
                  <a:pt x="2635" y="15445"/>
                  <a:pt x="3002" y="15512"/>
                  <a:pt x="3403" y="15612"/>
                </a:cubicBezTo>
                <a:cubicBezTo>
                  <a:pt x="4270" y="16913"/>
                  <a:pt x="5437" y="18014"/>
                  <a:pt x="6805" y="18781"/>
                </a:cubicBezTo>
                <a:cubicBezTo>
                  <a:pt x="4970" y="18147"/>
                  <a:pt x="3336" y="16913"/>
                  <a:pt x="2268" y="15312"/>
                </a:cubicBezTo>
                <a:close/>
                <a:moveTo>
                  <a:pt x="7772" y="16413"/>
                </a:moveTo>
                <a:lnTo>
                  <a:pt x="7772" y="16413"/>
                </a:lnTo>
                <a:cubicBezTo>
                  <a:pt x="8440" y="16446"/>
                  <a:pt x="9073" y="16479"/>
                  <a:pt x="9640" y="16513"/>
                </a:cubicBezTo>
                <a:lnTo>
                  <a:pt x="9640" y="18914"/>
                </a:lnTo>
                <a:cubicBezTo>
                  <a:pt x="8940" y="18080"/>
                  <a:pt x="8306" y="17246"/>
                  <a:pt x="7772" y="16413"/>
                </a:cubicBezTo>
                <a:close/>
                <a:moveTo>
                  <a:pt x="12176" y="16479"/>
                </a:moveTo>
                <a:lnTo>
                  <a:pt x="12176" y="16479"/>
                </a:lnTo>
                <a:cubicBezTo>
                  <a:pt x="11642" y="17347"/>
                  <a:pt x="10975" y="18247"/>
                  <a:pt x="10241" y="19081"/>
                </a:cubicBezTo>
                <a:lnTo>
                  <a:pt x="10241" y="16513"/>
                </a:lnTo>
                <a:lnTo>
                  <a:pt x="10608" y="16513"/>
                </a:lnTo>
                <a:cubicBezTo>
                  <a:pt x="11141" y="16513"/>
                  <a:pt x="11675" y="16513"/>
                  <a:pt x="12176" y="16479"/>
                </a:cubicBezTo>
                <a:close/>
                <a:moveTo>
                  <a:pt x="4237" y="15812"/>
                </a:moveTo>
                <a:cubicBezTo>
                  <a:pt x="5237" y="16012"/>
                  <a:pt x="6171" y="16179"/>
                  <a:pt x="7105" y="16312"/>
                </a:cubicBezTo>
                <a:cubicBezTo>
                  <a:pt x="7639" y="17280"/>
                  <a:pt x="8339" y="18247"/>
                  <a:pt x="9140" y="19148"/>
                </a:cubicBezTo>
                <a:cubicBezTo>
                  <a:pt x="7139" y="18614"/>
                  <a:pt x="5437" y="17413"/>
                  <a:pt x="4237" y="15812"/>
                </a:cubicBezTo>
                <a:close/>
                <a:moveTo>
                  <a:pt x="15645" y="16012"/>
                </a:moveTo>
                <a:lnTo>
                  <a:pt x="15645" y="16012"/>
                </a:lnTo>
                <a:cubicBezTo>
                  <a:pt x="14444" y="17480"/>
                  <a:pt x="12809" y="18614"/>
                  <a:pt x="10908" y="19148"/>
                </a:cubicBezTo>
                <a:cubicBezTo>
                  <a:pt x="11675" y="18247"/>
                  <a:pt x="12342" y="17347"/>
                  <a:pt x="12909" y="16446"/>
                </a:cubicBezTo>
                <a:cubicBezTo>
                  <a:pt x="13943" y="16346"/>
                  <a:pt x="14844" y="16179"/>
                  <a:pt x="15645" y="16012"/>
                </a:cubicBezTo>
                <a:close/>
                <a:moveTo>
                  <a:pt x="9941" y="1"/>
                </a:moveTo>
                <a:cubicBezTo>
                  <a:pt x="4470" y="1"/>
                  <a:pt x="0" y="4471"/>
                  <a:pt x="0" y="9941"/>
                </a:cubicBezTo>
                <a:cubicBezTo>
                  <a:pt x="0" y="15412"/>
                  <a:pt x="4470" y="19848"/>
                  <a:pt x="9941" y="19848"/>
                </a:cubicBezTo>
                <a:lnTo>
                  <a:pt x="10174" y="19848"/>
                </a:lnTo>
                <a:cubicBezTo>
                  <a:pt x="15511" y="19782"/>
                  <a:pt x="19848" y="15345"/>
                  <a:pt x="19848" y="9941"/>
                </a:cubicBezTo>
                <a:cubicBezTo>
                  <a:pt x="19848" y="4504"/>
                  <a:pt x="15511" y="134"/>
                  <a:pt x="10141" y="1"/>
                </a:cubicBezTo>
                <a:close/>
              </a:path>
            </a:pathLst>
          </a:custGeom>
          <a:solidFill>
            <a:srgbClr val="92F7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7" name="Google Shape;1817;p43"/>
          <p:cNvGrpSpPr/>
          <p:nvPr/>
        </p:nvGrpSpPr>
        <p:grpSpPr>
          <a:xfrm>
            <a:off x="5459112" y="1399762"/>
            <a:ext cx="609540" cy="583574"/>
            <a:chOff x="3105300" y="593625"/>
            <a:chExt cx="256800" cy="245850"/>
          </a:xfrm>
        </p:grpSpPr>
        <p:sp>
          <p:nvSpPr>
            <p:cNvPr id="1818" name="Google Shape;1818;p43"/>
            <p:cNvSpPr/>
            <p:nvPr/>
          </p:nvSpPr>
          <p:spPr>
            <a:xfrm>
              <a:off x="3130975" y="695850"/>
              <a:ext cx="109875" cy="109875"/>
            </a:xfrm>
            <a:custGeom>
              <a:avLst/>
              <a:gdLst/>
              <a:ahLst/>
              <a:cxnLst/>
              <a:rect l="l" t="t" r="r" b="b"/>
              <a:pathLst>
                <a:path w="4395" h="4395" extrusionOk="0">
                  <a:moveTo>
                    <a:pt x="1" y="1"/>
                  </a:moveTo>
                  <a:lnTo>
                    <a:pt x="1" y="4394"/>
                  </a:lnTo>
                  <a:lnTo>
                    <a:pt x="4394" y="4394"/>
                  </a:lnTo>
                  <a:lnTo>
                    <a:pt x="4394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3202300" y="765275"/>
              <a:ext cx="74200" cy="74200"/>
            </a:xfrm>
            <a:custGeom>
              <a:avLst/>
              <a:gdLst/>
              <a:ahLst/>
              <a:cxnLst/>
              <a:rect l="l" t="t" r="r" b="b"/>
              <a:pathLst>
                <a:path w="2968" h="2968" extrusionOk="0">
                  <a:moveTo>
                    <a:pt x="1" y="1"/>
                  </a:moveTo>
                  <a:lnTo>
                    <a:pt x="1" y="2968"/>
                  </a:lnTo>
                  <a:lnTo>
                    <a:pt x="2968" y="2968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3293125" y="652575"/>
              <a:ext cx="68975" cy="68975"/>
            </a:xfrm>
            <a:custGeom>
              <a:avLst/>
              <a:gdLst/>
              <a:ahLst/>
              <a:cxnLst/>
              <a:rect l="l" t="t" r="r" b="b"/>
              <a:pathLst>
                <a:path w="2759" h="2759" extrusionOk="0">
                  <a:moveTo>
                    <a:pt x="1" y="1"/>
                  </a:moveTo>
                  <a:lnTo>
                    <a:pt x="1" y="2759"/>
                  </a:lnTo>
                  <a:lnTo>
                    <a:pt x="2759" y="2759"/>
                  </a:lnTo>
                  <a:lnTo>
                    <a:pt x="2759" y="1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3105300" y="593625"/>
              <a:ext cx="35675" cy="35675"/>
            </a:xfrm>
            <a:custGeom>
              <a:avLst/>
              <a:gdLst/>
              <a:ahLst/>
              <a:cxnLst/>
              <a:rect l="l" t="t" r="r" b="b"/>
              <a:pathLst>
                <a:path w="1427" h="1427" extrusionOk="0">
                  <a:moveTo>
                    <a:pt x="0" y="0"/>
                  </a:moveTo>
                  <a:lnTo>
                    <a:pt x="0" y="1427"/>
                  </a:lnTo>
                  <a:lnTo>
                    <a:pt x="1427" y="1427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rgbClr val="FFFFFF">
                <a:alpha val="31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37"/>
          <p:cNvSpPr txBox="1">
            <a:spLocks noGrp="1"/>
          </p:cNvSpPr>
          <p:nvPr>
            <p:ph type="title" idx="21"/>
          </p:nvPr>
        </p:nvSpPr>
        <p:spPr>
          <a:xfrm>
            <a:off x="1141995" y="14952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 </a:t>
            </a:r>
            <a:endParaRPr dirty="0"/>
          </a:p>
        </p:txBody>
      </p:sp>
      <p:sp>
        <p:nvSpPr>
          <p:cNvPr id="35" name="Subtitle 34">
            <a:extLst>
              <a:ext uri="{FF2B5EF4-FFF2-40B4-BE49-F238E27FC236}">
                <a16:creationId xmlns:a16="http://schemas.microsoft.com/office/drawing/2014/main" id="{57FE2E7D-B167-9683-F233-03EBC28B42F1}"/>
              </a:ext>
            </a:extLst>
          </p:cNvPr>
          <p:cNvSpPr>
            <a:spLocks noGrp="1"/>
          </p:cNvSpPr>
          <p:nvPr>
            <p:ph type="subTitle" idx="20"/>
          </p:nvPr>
        </p:nvSpPr>
        <p:spPr>
          <a:xfrm>
            <a:off x="720000" y="543900"/>
            <a:ext cx="7704000" cy="4533899"/>
          </a:xfrm>
        </p:spPr>
        <p:txBody>
          <a:bodyPr/>
          <a:lstStyle/>
          <a:p>
            <a:pPr algn="just"/>
            <a:r>
              <a:rPr lang="en-US" dirty="0"/>
              <a:t>        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Managing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non-moving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or obsolete inventory is a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major challenge for organizations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often leading to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resource wastage, operational inefficiencies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and increased administrative burden. Without a proper system in place, tracking and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identifying dead stock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becomes difficult, resulting in cluttered storage, poor utilization of warehouse space, and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delays in decision-making.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The lack of real-time visibility, automated alerts, and proper classification further aggravates the issue, making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it harder to streamline inventory control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 This inefficiency not only increases costs but also hampers procurement planning and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overall supply chain performance</a:t>
            </a:r>
            <a:endParaRPr lang="en-IN" sz="1800" dirty="0">
              <a:solidFill>
                <a:schemeClr val="accent1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2">
          <a:extLst>
            <a:ext uri="{FF2B5EF4-FFF2-40B4-BE49-F238E27FC236}">
              <a16:creationId xmlns:a16="http://schemas.microsoft.com/office/drawing/2014/main" id="{3977F643-2B4A-F35D-F0B9-BE2E72525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37">
            <a:extLst>
              <a:ext uri="{FF2B5EF4-FFF2-40B4-BE49-F238E27FC236}">
                <a16:creationId xmlns:a16="http://schemas.microsoft.com/office/drawing/2014/main" id="{4A4140D0-D661-08F3-0F2A-0A128A95E759}"/>
              </a:ext>
            </a:extLst>
          </p:cNvPr>
          <p:cNvSpPr txBox="1">
            <a:spLocks noGrp="1"/>
          </p:cNvSpPr>
          <p:nvPr>
            <p:ph type="title" idx="21"/>
          </p:nvPr>
        </p:nvSpPr>
        <p:spPr>
          <a:xfrm>
            <a:off x="720000" y="571499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35" name="Subtitle 34">
            <a:extLst>
              <a:ext uri="{FF2B5EF4-FFF2-40B4-BE49-F238E27FC236}">
                <a16:creationId xmlns:a16="http://schemas.microsoft.com/office/drawing/2014/main" id="{9E18A66E-C2C9-6779-9EB4-C9066A4E95AA}"/>
              </a:ext>
            </a:extLst>
          </p:cNvPr>
          <p:cNvSpPr>
            <a:spLocks noGrp="1"/>
          </p:cNvSpPr>
          <p:nvPr>
            <p:ph type="subTitle" idx="20"/>
          </p:nvPr>
        </p:nvSpPr>
        <p:spPr>
          <a:xfrm>
            <a:off x="720000" y="1099751"/>
            <a:ext cx="7704000" cy="347225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>
                <a:solidFill>
                  <a:schemeClr val="accent1"/>
                </a:solidFill>
              </a:rPr>
              <a:t> 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Real-time tracking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and management of pharmaceutical orders and warehouse inventory.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Barcode-based automation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for scanning and updating stock and batch information seamlessly.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Predictive analytics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using logistic regression to anticipate medicine expiry and generate alerts.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E-commerce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with platforms like Shopify to enable clearance of near-expiry drugs via discounted online sales.</a:t>
            </a:r>
          </a:p>
        </p:txBody>
      </p:sp>
    </p:spTree>
    <p:extLst>
      <p:ext uri="{BB962C8B-B14F-4D97-AF65-F5344CB8AC3E}">
        <p14:creationId xmlns:p14="http://schemas.microsoft.com/office/powerpoint/2010/main" val="250750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ABSTRACT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1535" name="Google Shape;1535;p36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The </a:t>
            </a:r>
            <a:r>
              <a:rPr lang="en-US" sz="18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Pharmacy Dead Stock Management System</a:t>
            </a:r>
            <a:r>
              <a:rPr lang="en-US" sz="18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is a smart web-based tool that reduces medicine wastage by predicting expiry risks using AI models. It tracks inventory in real-time, alerts managers before medicines expire, and supports efficient stock movement across locations. The system includes modules for </a:t>
            </a:r>
            <a:r>
              <a:rPr lang="en-US" sz="18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warehouse and order management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, barcode scanning, and integrated reporting. It alerts via Expiry Calander  for critical stock and integrates with platforms like Shopify .Overall, it boosts efficiency, cuts losses, and ensures better medicine availability.</a:t>
            </a:r>
            <a:endParaRPr lang="en-US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>
          <a:extLst>
            <a:ext uri="{FF2B5EF4-FFF2-40B4-BE49-F238E27FC236}">
              <a16:creationId xmlns:a16="http://schemas.microsoft.com/office/drawing/2014/main" id="{C20A3C01-3A3E-C41B-835F-5AE90986E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6">
            <a:extLst>
              <a:ext uri="{FF2B5EF4-FFF2-40B4-BE49-F238E27FC236}">
                <a16:creationId xmlns:a16="http://schemas.microsoft.com/office/drawing/2014/main" id="{FCFDE907-4272-A20D-561A-664B453002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accent1"/>
                </a:solidFill>
              </a:rPr>
              <a:t>E</a:t>
            </a:r>
            <a:r>
              <a:rPr lang="en" dirty="0">
                <a:solidFill>
                  <a:schemeClr val="accent1"/>
                </a:solidFill>
              </a:rPr>
              <a:t>xisiting System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1535" name="Google Shape;1535;p36">
            <a:extLst>
              <a:ext uri="{FF2B5EF4-FFF2-40B4-BE49-F238E27FC236}">
                <a16:creationId xmlns:a16="http://schemas.microsoft.com/office/drawing/2014/main" id="{BD14FCB4-0B2C-27CB-1D75-62C296AFAB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1585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/>
                <a:ea typeface="+mn-ea"/>
                <a:cs typeface="+mn-cs"/>
              </a:rPr>
              <a:t>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D8985A-48B1-4A6D-6B3F-EE71CE4334A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17838" y="1187780"/>
            <a:ext cx="780616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Manual Inventory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Most pharmacies still rely on manual or semi-digital methods for tracking inventory, which leads to delays, human errors, and inaccurate stock records.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No Expiry Prediction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Traditional systems do not predict or notify about upcoming medicine expiries, resulting in wastage and financial loss due to unused or expired stock.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Lack of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There is no direct integration with e-commerce platforms, making it difficult to manage clearance of near-expiry stock efficiently.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Poor Reporting Mechanism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Current systems lack intuitive dashboards, real-time insights, and comprehensive analytics required for proactive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565793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>
          <a:extLst>
            <a:ext uri="{FF2B5EF4-FFF2-40B4-BE49-F238E27FC236}">
              <a16:creationId xmlns:a16="http://schemas.microsoft.com/office/drawing/2014/main" id="{2D2D20E6-1CFF-4CE0-1326-6542D9952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6">
            <a:extLst>
              <a:ext uri="{FF2B5EF4-FFF2-40B4-BE49-F238E27FC236}">
                <a16:creationId xmlns:a16="http://schemas.microsoft.com/office/drawing/2014/main" id="{87EDF2D6-D926-00F5-2FA9-1CF287991A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Drawback of Existing System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1535" name="Google Shape;1535;p36">
            <a:extLst>
              <a:ext uri="{FF2B5EF4-FFF2-40B4-BE49-F238E27FC236}">
                <a16:creationId xmlns:a16="http://schemas.microsoft.com/office/drawing/2014/main" id="{9BB6AADB-91B8-7AA4-DEDA-99DACB876C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+mn-lt"/>
              </a:rPr>
              <a:t>E</a:t>
            </a:r>
            <a:r>
              <a:rPr lang="en-US" sz="18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xpiry Alerts: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Medicines often expire unnoticed due to the absence of automated expiry notifications.</a:t>
            </a:r>
          </a:p>
          <a:p>
            <a:pPr marL="15240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Manual Inventory Tracking: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Increases the chance of errors and delays in stock updates.</a:t>
            </a:r>
          </a:p>
          <a:p>
            <a:pPr marL="15240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Lack of Integration: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Inventory, warehouse, and sales systems operate independently without synchronization.</a:t>
            </a:r>
          </a:p>
          <a:p>
            <a:pPr marL="15240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No Online Sales Support: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There is no provision for selling near-expiry stock to customers through an e-commerce platform.</a:t>
            </a:r>
          </a:p>
          <a:p>
            <a:pPr marL="152400" indent="0">
              <a:buNone/>
            </a:pPr>
            <a:r>
              <a:rPr lang="en-US" sz="18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Lack of Real-Time Updates: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Inventory and order status are not updated in real-time, leading to poor visibility of stock availability and warehouse movement.</a:t>
            </a:r>
          </a:p>
        </p:txBody>
      </p:sp>
    </p:spTree>
    <p:extLst>
      <p:ext uri="{BB962C8B-B14F-4D97-AF65-F5344CB8AC3E}">
        <p14:creationId xmlns:p14="http://schemas.microsoft.com/office/powerpoint/2010/main" val="229950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>
          <a:extLst>
            <a:ext uri="{FF2B5EF4-FFF2-40B4-BE49-F238E27FC236}">
              <a16:creationId xmlns:a16="http://schemas.microsoft.com/office/drawing/2014/main" id="{BAB2AE65-CDC9-D1CF-0054-B0480C75D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36">
            <a:extLst>
              <a:ext uri="{FF2B5EF4-FFF2-40B4-BE49-F238E27FC236}">
                <a16:creationId xmlns:a16="http://schemas.microsoft.com/office/drawing/2014/main" id="{046101F2-3765-337B-36B9-197286231D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Proposed System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436BEA-39B8-1D24-8699-5327AF1A4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195" y="910781"/>
            <a:ext cx="779380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Barcode-Based Tracking</a:t>
            </a:r>
            <a:r>
              <a:rPr lang="en-US" alt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Integrates barcode scanning to automatically capture and manage product details, including batch numbers and expiry 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AI-Powered Expiry Prediction</a:t>
            </a:r>
            <a:r>
              <a:rPr lang="en-US" alt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Uses logistic regression to classify medicines into expiry risk levels and sends real-time alerts to prevent wastage.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Centralized Inventory &amp; Warehouse Management</a:t>
            </a:r>
            <a:r>
              <a:rPr lang="en-US" alt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Provides a unified platform for adding, updating, and monitoring stock across warehouse and inventory modules.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Shopify Integration for Quick Clearance</a:t>
            </a:r>
            <a:r>
              <a:rPr lang="en-US" alt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Seamlessly connects with Shopify to list near-expiry medicines at discounted rates, reducing dead stock and maximizing recovery.</a:t>
            </a:r>
          </a:p>
        </p:txBody>
      </p:sp>
    </p:spTree>
    <p:extLst>
      <p:ext uri="{BB962C8B-B14F-4D97-AF65-F5344CB8AC3E}">
        <p14:creationId xmlns:p14="http://schemas.microsoft.com/office/powerpoint/2010/main" val="2241325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9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System Architecture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FA539-1558-3A51-84C7-D2A1055884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01" y="1017600"/>
            <a:ext cx="6343200" cy="37212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>
          <a:extLst>
            <a:ext uri="{FF2B5EF4-FFF2-40B4-BE49-F238E27FC236}">
              <a16:creationId xmlns:a16="http://schemas.microsoft.com/office/drawing/2014/main" id="{19FBD362-3B06-6023-C7A3-32FBB67D5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9">
            <a:extLst>
              <a:ext uri="{FF2B5EF4-FFF2-40B4-BE49-F238E27FC236}">
                <a16:creationId xmlns:a16="http://schemas.microsoft.com/office/drawing/2014/main" id="{30386B15-85AE-9774-6781-1BEC246F3C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" y="539400"/>
            <a:ext cx="826398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 Management System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53FD708D-4BBF-0005-3FEE-EC47138F26E0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571320" y="908400"/>
            <a:ext cx="7704000" cy="3695700"/>
          </a:xfrm>
        </p:spPr>
        <p:txBody>
          <a:bodyPr/>
          <a:lstStyle/>
          <a:p>
            <a:pPr marL="191770" indent="-234950" algn="just">
              <a:lnSpc>
                <a:spcPct val="107000"/>
              </a:lnSpc>
              <a:spcAft>
                <a:spcPts val="420"/>
              </a:spcAft>
            </a:pPr>
            <a:r>
              <a:rPr lang="en-IN" sz="1800" kern="1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   The </a:t>
            </a:r>
            <a:r>
              <a:rPr lang="en-IN" sz="1800" kern="100" dirty="0">
                <a:solidFill>
                  <a:schemeClr val="accent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Order Management Module </a:t>
            </a:r>
            <a:r>
              <a:rPr lang="en-IN" sz="1800" kern="1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 the Pharmacy Dead Stock Management System is designed to handle all inventory transactions efficiently, from order placement to </a:t>
            </a:r>
            <a:r>
              <a:rPr lang="en-IN" sz="1800" kern="1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fulfillment</a:t>
            </a:r>
            <a:r>
              <a:rPr lang="en-IN" sz="1800" kern="1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and stock updates. It supports </a:t>
            </a:r>
            <a:r>
              <a:rPr lang="en-IN" sz="1800" kern="100" dirty="0">
                <a:solidFill>
                  <a:schemeClr val="accent1">
                    <a:lumMod val="75000"/>
                  </a:schemeClr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CRUD operations (Create, Read, Update, Delete)</a:t>
            </a:r>
            <a:r>
              <a:rPr lang="en-IN" sz="1800" kern="1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for seamless order processing, allowing pharmacies to manage stock, track sales, and ensure real-time updates. The module follows a structured workflow: orders are placed manually or via Shopify Integration, stock availability is validated, barcode scanning via </a:t>
            </a:r>
            <a:r>
              <a:rPr lang="en-IN" sz="1800" kern="100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QuaggaJS</a:t>
            </a:r>
            <a:r>
              <a:rPr lang="en-IN" sz="1800" kern="1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ensures accurate stock tracking. Automatic alerts notify users about low stock.</a:t>
            </a:r>
            <a:endParaRPr lang="en-IN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586026"/>
      </p:ext>
    </p:extLst>
  </p:cSld>
  <p:clrMapOvr>
    <a:masterClrMapping/>
  </p:clrMapOvr>
</p:sld>
</file>

<file path=ppt/theme/theme1.xml><?xml version="1.0" encoding="utf-8"?>
<a:theme xmlns:a="http://schemas.openxmlformats.org/drawingml/2006/main" name="Virtual Metaverse Project Proposal by Slidesgo">
  <a:themeElements>
    <a:clrScheme name="Simple Light">
      <a:dk1>
        <a:srgbClr val="FFFFFF"/>
      </a:dk1>
      <a:lt1>
        <a:srgbClr val="0D092A"/>
      </a:lt1>
      <a:dk2>
        <a:srgbClr val="3333B8"/>
      </a:dk2>
      <a:lt2>
        <a:srgbClr val="35CFDB"/>
      </a:lt2>
      <a:accent1>
        <a:srgbClr val="92F7FF"/>
      </a:accent1>
      <a:accent2>
        <a:srgbClr val="3F3FD8"/>
      </a:accent2>
      <a:accent3>
        <a:srgbClr val="A6ABFF"/>
      </a:accent3>
      <a:accent4>
        <a:srgbClr val="0F89A5"/>
      </a:accent4>
      <a:accent5>
        <a:srgbClr val="EDDEFF"/>
      </a:accent5>
      <a:accent6>
        <a:srgbClr val="09066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1002</Words>
  <Application>Microsoft Office PowerPoint</Application>
  <PresentationFormat>On-screen Show (16:9)</PresentationFormat>
  <Paragraphs>51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Algerian</vt:lpstr>
      <vt:lpstr>Orbitron</vt:lpstr>
      <vt:lpstr>Arial</vt:lpstr>
      <vt:lpstr>Times New Roman</vt:lpstr>
      <vt:lpstr>Verdana</vt:lpstr>
      <vt:lpstr>Archivo Light</vt:lpstr>
      <vt:lpstr>Roboto Condensed Light</vt:lpstr>
      <vt:lpstr>Virtual Metaverse Project Proposal by Slidesgo</vt:lpstr>
      <vt:lpstr>DEAD STOCK MANAGEMENT  SYSTEM</vt:lpstr>
      <vt:lpstr>Problem Statement </vt:lpstr>
      <vt:lpstr>objectives</vt:lpstr>
      <vt:lpstr>ABSTRACT</vt:lpstr>
      <vt:lpstr>Exisiting System</vt:lpstr>
      <vt:lpstr>Drawback of Existing System</vt:lpstr>
      <vt:lpstr>Proposed System</vt:lpstr>
      <vt:lpstr>System Architecture</vt:lpstr>
      <vt:lpstr>Order Management System</vt:lpstr>
      <vt:lpstr>Warehouse System </vt:lpstr>
      <vt:lpstr>Bar code System</vt:lpstr>
      <vt:lpstr>Shopify integration</vt:lpstr>
      <vt:lpstr>OUTPUT</vt:lpstr>
      <vt:lpstr>OUTPUT</vt:lpstr>
      <vt:lpstr>OUTPUT</vt:lpstr>
      <vt:lpstr>OUTPUT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Keerthika</dc:creator>
  <cp:lastModifiedBy>aishuushapalani09@outlook.com</cp:lastModifiedBy>
  <cp:revision>17</cp:revision>
  <dcterms:modified xsi:type="dcterms:W3CDTF">2025-05-12T06:07:03Z</dcterms:modified>
</cp:coreProperties>
</file>