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N</a:t>
            </a:r>
            <a:r>
              <a:rPr dirty="0" sz="2400" lang="en-US"/>
              <a:t>a</a:t>
            </a:r>
            <a:r>
              <a:rPr dirty="0" sz="2400" lang="en-US"/>
              <a:t>m</a:t>
            </a:r>
            <a:r>
              <a:rPr dirty="0" sz="2400" lang="en-US"/>
              <a:t>e</a:t>
            </a:r>
            <a:r>
              <a:rPr dirty="0" sz="2400" lang="en-US"/>
              <a:t>:</a:t>
            </a:r>
            <a:r>
              <a:rPr dirty="0" sz="2400" lang="en-US"/>
              <a:t> </a:t>
            </a:r>
            <a:r>
              <a:rPr dirty="0" sz="2400" lang="en-US"/>
              <a:t>B</a:t>
            </a:r>
            <a:r>
              <a:rPr dirty="0" sz="2400" lang="en-US"/>
              <a:t>.</a:t>
            </a:r>
            <a:r>
              <a:rPr dirty="0" sz="2400" lang="en-US"/>
              <a:t> </a:t>
            </a:r>
            <a:r>
              <a:rPr dirty="0" sz="2400" lang="en-US"/>
              <a:t>K</a:t>
            </a:r>
            <a:r>
              <a:rPr dirty="0" sz="2400" lang="en-US"/>
              <a:t>e</a:t>
            </a:r>
            <a:r>
              <a:rPr dirty="0" sz="2400" lang="en-US"/>
              <a:t>e</a:t>
            </a:r>
            <a:r>
              <a:rPr dirty="0" sz="2400" lang="en-US"/>
              <a:t>rthika</a:t>
            </a:r>
            <a:endParaRPr dirty="0" sz="20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9</a:t>
            </a:r>
            <a:r>
              <a:rPr dirty="0" sz="2400" lang="en-US"/>
              <a:t>9</a:t>
            </a:r>
            <a:r>
              <a:rPr dirty="0" sz="2400" lang="en-US"/>
              <a:t>6</a:t>
            </a:r>
            <a:endParaRPr sz="2000"/>
          </a:p>
          <a:p>
            <a:r>
              <a:rPr dirty="0" sz="2400" lang="en-US"/>
              <a:t>DEPARTMENT:</a:t>
            </a:r>
            <a:r>
              <a:rPr dirty="0" sz="2400" lang="en-IN"/>
              <a:t> (B.COM </a:t>
            </a:r>
            <a:r>
              <a:rPr dirty="0" sz="2400" lang="en-US"/>
              <a:t> </a:t>
            </a:r>
            <a:r>
              <a:rPr dirty="0" sz="2400" lang="en-US"/>
              <a:t>c</a:t>
            </a:r>
            <a:r>
              <a:rPr dirty="0" sz="2400" lang="en-US"/>
              <a:t>o</a:t>
            </a:r>
            <a:r>
              <a:rPr dirty="0" sz="2400" lang="en-US"/>
              <a:t>r</a:t>
            </a:r>
            <a:r>
              <a:rPr dirty="0" sz="2400" lang="en-US"/>
              <a:t>p</a:t>
            </a:r>
            <a:r>
              <a:rPr dirty="0" sz="2400" lang="en-US"/>
              <a:t>orate</a:t>
            </a:r>
            <a:r>
              <a:rPr dirty="0" sz="2400" lang="en-US"/>
              <a:t> </a:t>
            </a:r>
            <a:r>
              <a:rPr dirty="0" sz="2400" lang="en-US"/>
              <a:t>s</a:t>
            </a:r>
            <a:r>
              <a:rPr dirty="0" sz="2400" lang="en-US"/>
              <a:t>e</a:t>
            </a:r>
            <a:r>
              <a:rPr dirty="0" sz="2400" lang="en-US"/>
              <a:t>c</a:t>
            </a:r>
            <a:r>
              <a:rPr dirty="0" sz="2400" lang="en-US"/>
              <a:t>e</a:t>
            </a:r>
            <a:r>
              <a:rPr dirty="0" sz="2400" lang="en-US"/>
              <a:t>r</a:t>
            </a:r>
            <a:r>
              <a:rPr dirty="0" sz="2400" lang="en-US"/>
              <a:t>a</a:t>
            </a:r>
            <a:r>
              <a:rPr dirty="0" sz="2400" lang="en-US"/>
              <a:t>t</a:t>
            </a:r>
            <a:r>
              <a:rPr dirty="0" sz="2400" lang="en-US"/>
              <a:t>o</a:t>
            </a:r>
            <a:r>
              <a:rPr dirty="0" sz="2400" lang="en-US"/>
              <a:t>r</a:t>
            </a:r>
            <a:r>
              <a:rPr dirty="0" sz="2400" lang="en-US"/>
              <a:t>y</a:t>
            </a:r>
            <a:r>
              <a:rPr dirty="0" sz="2400" lang="en-US"/>
              <a:t>s</a:t>
            </a:r>
            <a:r>
              <a:rPr dirty="0" sz="2400" lang="en-US"/>
              <a:t>h</a:t>
            </a:r>
            <a:r>
              <a:rPr dirty="0" sz="2400" lang="en-US"/>
              <a:t>i</a:t>
            </a:r>
            <a:r>
              <a:rPr dirty="0" sz="2400" lang="en-US"/>
              <a:t>p</a:t>
            </a:r>
            <a:r>
              <a:rPr dirty="0" sz="2400" lang="en-US"/>
              <a:t>)</a:t>
            </a:r>
            <a:r>
              <a:rPr dirty="0" sz="2400" lang="en-US"/>
              <a:t> </a:t>
            </a:r>
            <a:endParaRPr dirty="0" sz="20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0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2024-09-09T04:26:10Z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5596d5e419924b9591503a030fdf1322</vt:lpwstr>
  </property>
</Properties>
</file>